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1225" r:id="rId2"/>
    <p:sldId id="1226" r:id="rId3"/>
    <p:sldId id="1227" r:id="rId4"/>
    <p:sldId id="1233" r:id="rId5"/>
    <p:sldId id="1234" r:id="rId6"/>
    <p:sldId id="1235" r:id="rId7"/>
    <p:sldId id="1247" r:id="rId8"/>
    <p:sldId id="1236" r:id="rId9"/>
    <p:sldId id="1238" r:id="rId10"/>
    <p:sldId id="1239" r:id="rId11"/>
    <p:sldId id="1240" r:id="rId12"/>
    <p:sldId id="1230" r:id="rId13"/>
    <p:sldId id="1231" r:id="rId14"/>
    <p:sldId id="1232" r:id="rId15"/>
    <p:sldId id="1243" r:id="rId16"/>
    <p:sldId id="1244" r:id="rId17"/>
    <p:sldId id="1246" r:id="rId18"/>
    <p:sldId id="1245" r:id="rId19"/>
    <p:sldId id="1241" r:id="rId20"/>
    <p:sldId id="412" r:id="rId21"/>
  </p:sldIdLst>
  <p:sldSz cx="12192000" cy="6858000"/>
  <p:notesSz cx="6858000" cy="99472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Варианты титульного слайда" id="{1A3CCFF4-3B6C-4447-A9BD-7361DA8CA238}">
          <p14:sldIdLst>
            <p14:sldId id="1225"/>
            <p14:sldId id="268"/>
            <p14:sldId id="279"/>
            <p14:sldId id="1226"/>
            <p14:sldId id="1233"/>
            <p14:sldId id="263"/>
            <p14:sldId id="299"/>
            <p14:sldId id="1229"/>
            <p14:sldId id="1230"/>
            <p14:sldId id="1231"/>
            <p14:sldId id="1232"/>
            <p14:sldId id="1234"/>
            <p14:sldId id="412"/>
            <p14:sldId id="1227"/>
            <p14:sldId id="1228"/>
            <p14:sldId id="1235"/>
          </p14:sldIdLst>
        </p14:section>
        <p14:section name="Варианты шаблонов слайда" id="{1A6325E3-7848-4264-BACD-792F3997B825}">
          <p14:sldIdLst/>
        </p14:section>
      </p14:sectionLst>
    </p:ext>
    <p:ext uri="{EFAFB233-063F-42B5-8137-9DF3F51BA10A}">
      <p15:sldGuideLst xmlns:p15="http://schemas.microsoft.com/office/powerpoint/2012/main" xmlns="">
        <p15:guide id="1" pos="3840" userDrawn="1">
          <p15:clr>
            <a:srgbClr val="A4A3A4"/>
          </p15:clr>
        </p15:guide>
        <p15:guide id="2" orient="horz" pos="1457" userDrawn="1">
          <p15:clr>
            <a:srgbClr val="A4A3A4"/>
          </p15:clr>
        </p15:guide>
        <p15:guide id="3" orient="horz" pos="295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7A7A"/>
    <a:srgbClr val="206A75"/>
    <a:srgbClr val="006666"/>
    <a:srgbClr val="0F2251"/>
    <a:srgbClr val="005F5F"/>
    <a:srgbClr val="2A6A6C"/>
    <a:srgbClr val="002B2A"/>
    <a:srgbClr val="1F1A17"/>
    <a:srgbClr val="1E1E1E"/>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0199" autoAdjust="0"/>
    <p:restoredTop sz="95256" autoAdjust="0"/>
  </p:normalViewPr>
  <p:slideViewPr>
    <p:cSldViewPr snapToGrid="0">
      <p:cViewPr varScale="1">
        <p:scale>
          <a:sx n="88" d="100"/>
          <a:sy n="88" d="100"/>
        </p:scale>
        <p:origin x="-226" y="-82"/>
      </p:cViewPr>
      <p:guideLst>
        <p:guide orient="horz" pos="1457"/>
        <p:guide orient="horz" pos="2954"/>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99091"/>
          </a:xfrm>
          <a:prstGeom prst="rect">
            <a:avLst/>
          </a:prstGeom>
        </p:spPr>
        <p:txBody>
          <a:bodyPr vert="horz" lIns="91440" tIns="45720" rIns="91440" bIns="45720" rtlCol="0"/>
          <a:lstStyle>
            <a:lvl1pPr algn="r">
              <a:defRPr sz="1200"/>
            </a:lvl1pPr>
          </a:lstStyle>
          <a:p>
            <a:fld id="{95ACFE94-4B4D-4608-9230-4821F691F019}" type="datetimeFigureOut">
              <a:rPr lang="ru-RU" smtClean="0"/>
              <a:pPr/>
              <a:t>27.03.2024</a:t>
            </a:fld>
            <a:endParaRPr lang="ru-RU" dirty="0"/>
          </a:p>
        </p:txBody>
      </p:sp>
      <p:sp>
        <p:nvSpPr>
          <p:cNvPr id="4" name="Образ слайда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787126"/>
            <a:ext cx="5486400" cy="391674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48185"/>
            <a:ext cx="2971800" cy="49909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9448185"/>
            <a:ext cx="2971800" cy="499090"/>
          </a:xfrm>
          <a:prstGeom prst="rect">
            <a:avLst/>
          </a:prstGeom>
        </p:spPr>
        <p:txBody>
          <a:bodyPr vert="horz" lIns="91440" tIns="45720" rIns="91440" bIns="45720" rtlCol="0" anchor="b"/>
          <a:lstStyle>
            <a:lvl1pPr algn="r">
              <a:defRPr sz="1200"/>
            </a:lvl1pPr>
          </a:lstStyle>
          <a:p>
            <a:fld id="{C7094326-4C87-468D-B299-214D011CF709}" type="slidenum">
              <a:rPr lang="ru-RU" smtClean="0"/>
              <a:pPr/>
              <a:t>‹#›</a:t>
            </a:fld>
            <a:endParaRPr lang="ru-RU" dirty="0"/>
          </a:p>
        </p:txBody>
      </p:sp>
    </p:spTree>
    <p:extLst>
      <p:ext uri="{BB962C8B-B14F-4D97-AF65-F5344CB8AC3E}">
        <p14:creationId xmlns:p14="http://schemas.microsoft.com/office/powerpoint/2010/main" xmlns="" val="3131242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7094326-4C87-468D-B299-214D011CF709}" type="slidenum">
              <a:rPr lang="ru-RU" smtClean="0"/>
              <a:pPr/>
              <a:t>1</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rtl="0"/>
            <a:fld id="{7FB667E1-E601-4AAF-B95C-B25720D70A60}" type="slidenum">
              <a:rPr lang="ru-RU" smtClean="0"/>
              <a:pPr rtl="0"/>
              <a:t>2</a:t>
            </a:fld>
            <a:endParaRPr lang="ru-RU"/>
          </a:p>
        </p:txBody>
      </p:sp>
    </p:spTree>
    <p:extLst>
      <p:ext uri="{BB962C8B-B14F-4D97-AF65-F5344CB8AC3E}">
        <p14:creationId xmlns="" xmlns:p14="http://schemas.microsoft.com/office/powerpoint/2010/main" val="2301163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rtl="0"/>
            <a:fld id="{7FB667E1-E601-4AAF-B95C-B25720D70A60}" type="slidenum">
              <a:rPr lang="ru-RU" smtClean="0"/>
              <a:pPr rtl="0"/>
              <a:t>3</a:t>
            </a:fld>
            <a:endParaRPr lang="ru-RU"/>
          </a:p>
        </p:txBody>
      </p:sp>
    </p:spTree>
    <p:extLst>
      <p:ext uri="{BB962C8B-B14F-4D97-AF65-F5344CB8AC3E}">
        <p14:creationId xmlns="" xmlns:p14="http://schemas.microsoft.com/office/powerpoint/2010/main" val="2301163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7094326-4C87-468D-B299-214D011CF709}" type="slidenum">
              <a:rPr lang="ru-RU" smtClean="0"/>
              <a:pPr/>
              <a:t>4</a:t>
            </a:fld>
            <a:endParaRPr lang="ru-R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7094326-4C87-468D-B299-214D011CF709}" type="slidenum">
              <a:rPr lang="ru-RU" smtClean="0"/>
              <a:pPr/>
              <a:t>5</a:t>
            </a:fld>
            <a:endParaRPr 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7094326-4C87-468D-B299-214D011CF709}" type="slidenum">
              <a:rPr lang="ru-RU" smtClean="0"/>
              <a:pPr/>
              <a:t>6</a:t>
            </a:fld>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7094326-4C87-468D-B299-214D011CF709}" type="slidenum">
              <a:rPr lang="ru-RU" smtClean="0"/>
              <a:pPr/>
              <a:t>7</a:t>
            </a:fld>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7094326-4C87-468D-B299-214D011CF709}" type="slidenum">
              <a:rPr lang="ru-RU" smtClean="0"/>
              <a:pPr/>
              <a:t>8</a:t>
            </a:fld>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7094326-4C87-468D-B299-214D011CF709}" type="slidenum">
              <a:rPr lang="ru-RU" smtClean="0"/>
              <a:pPr/>
              <a:t>9</a:t>
            </a:fld>
            <a:endParaRPr 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7094326-4C87-468D-B299-214D011CF709}" type="slidenum">
              <a:rPr lang="ru-RU" smtClean="0"/>
              <a:pPr/>
              <a:t>10</a:t>
            </a:fld>
            <a:endParaRPr lang="ru-R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7094326-4C87-468D-B299-214D011CF709}" type="slidenum">
              <a:rPr lang="ru-RU" smtClean="0"/>
              <a:pPr/>
              <a:t>11</a:t>
            </a:fld>
            <a:endParaRPr lang="ru-R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rtl="0"/>
            <a:fld id="{7FB667E1-E601-4AAF-B95C-B25720D70A60}" type="slidenum">
              <a:rPr lang="ru-RU" smtClean="0"/>
              <a:pPr rtl="0"/>
              <a:t>12</a:t>
            </a:fld>
            <a:endParaRPr lang="ru-RU"/>
          </a:p>
        </p:txBody>
      </p:sp>
    </p:spTree>
    <p:extLst>
      <p:ext uri="{BB962C8B-B14F-4D97-AF65-F5344CB8AC3E}">
        <p14:creationId xmlns:p14="http://schemas.microsoft.com/office/powerpoint/2010/main" xmlns="" val="1641271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rtl="0"/>
            <a:fld id="{7FB667E1-E601-4AAF-B95C-B25720D70A60}" type="slidenum">
              <a:rPr lang="ru-RU" smtClean="0"/>
              <a:pPr rtl="0"/>
              <a:t>13</a:t>
            </a:fld>
            <a:endParaRPr lang="ru-RU"/>
          </a:p>
        </p:txBody>
      </p:sp>
    </p:spTree>
    <p:extLst>
      <p:ext uri="{BB962C8B-B14F-4D97-AF65-F5344CB8AC3E}">
        <p14:creationId xmlns:p14="http://schemas.microsoft.com/office/powerpoint/2010/main" xmlns="" val="2574953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rtl="0"/>
            <a:fld id="{7FB667E1-E601-4AAF-B95C-B25720D70A60}" type="slidenum">
              <a:rPr lang="ru-RU" smtClean="0"/>
              <a:pPr rtl="0"/>
              <a:t>14</a:t>
            </a:fld>
            <a:endParaRPr lang="ru-RU"/>
          </a:p>
        </p:txBody>
      </p:sp>
    </p:spTree>
    <p:extLst>
      <p:ext uri="{BB962C8B-B14F-4D97-AF65-F5344CB8AC3E}">
        <p14:creationId xmlns:p14="http://schemas.microsoft.com/office/powerpoint/2010/main" xmlns="" val="1559706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4"/>
        <p:cNvGrpSpPr/>
        <p:nvPr/>
      </p:nvGrpSpPr>
      <p:grpSpPr>
        <a:xfrm>
          <a:off x="0" y="0"/>
          <a:ext cx="0" cy="0"/>
          <a:chOff x="0" y="0"/>
          <a:chExt cx="0" cy="0"/>
        </a:xfrm>
      </p:grpSpPr>
      <p:sp>
        <p:nvSpPr>
          <p:cNvPr id="2425" name="Google Shape;2425;gadc6ae5fa8_0_2325:notes"/>
          <p:cNvSpPr>
            <a:spLocks noGrp="1" noRot="1" noChangeAspect="1"/>
          </p:cNvSpPr>
          <p:nvPr>
            <p:ph type="sldImg" idx="2"/>
          </p:nvPr>
        </p:nvSpPr>
        <p:spPr>
          <a:xfrm>
            <a:off x="381000" y="746046"/>
            <a:ext cx="6096000" cy="373022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6" name="Google Shape;2426;gadc6ae5fa8_0_2325:notes"/>
          <p:cNvSpPr txBox="1">
            <a:spLocks noGrp="1"/>
          </p:cNvSpPr>
          <p:nvPr>
            <p:ph type="body" idx="1"/>
          </p:nvPr>
        </p:nvSpPr>
        <p:spPr>
          <a:xfrm>
            <a:off x="685800" y="4724956"/>
            <a:ext cx="5486400" cy="4476274"/>
          </a:xfrm>
          <a:prstGeom prst="rect">
            <a:avLst/>
          </a:prstGeom>
        </p:spPr>
        <p:txBody>
          <a:bodyPr spcFirstLastPara="1" wrap="square" lIns="91425" tIns="91425" rIns="91425" bIns="91425" anchor="t" anchorCtr="0">
            <a:noAutofit/>
          </a:bodyPr>
          <a:lstStyle/>
          <a:p>
            <a:pPr marL="158750" lvl="0" indent="0" algn="l" rtl="0">
              <a:spcBef>
                <a:spcPts val="0"/>
              </a:spcBef>
              <a:spcAft>
                <a:spcPts val="0"/>
              </a:spcAft>
              <a:buClr>
                <a:schemeClr val="dk1"/>
              </a:buClr>
              <a:buSzPts val="1100"/>
              <a:buNone/>
            </a:pPr>
            <a:r>
              <a:rPr lang="ru-RU" err="1">
                <a:solidFill>
                  <a:schemeClr val="dk1"/>
                </a:solidFill>
              </a:rPr>
              <a:t>Біздің</a:t>
            </a:r>
            <a:r>
              <a:rPr lang="ru-RU">
                <a:solidFill>
                  <a:schemeClr val="dk1"/>
                </a:solidFill>
              </a:rPr>
              <a:t> </a:t>
            </a:r>
            <a:r>
              <a:rPr lang="ru-RU" err="1">
                <a:solidFill>
                  <a:schemeClr val="dk1"/>
                </a:solidFill>
              </a:rPr>
              <a:t>басты</a:t>
            </a:r>
            <a:r>
              <a:rPr lang="ru-RU">
                <a:solidFill>
                  <a:schemeClr val="dk1"/>
                </a:solidFill>
              </a:rPr>
              <a:t> </a:t>
            </a:r>
            <a:r>
              <a:rPr lang="ru-RU" err="1">
                <a:solidFill>
                  <a:schemeClr val="dk1"/>
                </a:solidFill>
              </a:rPr>
              <a:t>мақсат</a:t>
            </a:r>
            <a:r>
              <a:rPr lang="ru-RU">
                <a:solidFill>
                  <a:schemeClr val="dk1"/>
                </a:solidFill>
              </a:rPr>
              <a:t> </a:t>
            </a:r>
            <a:r>
              <a:rPr lang="ru-RU" err="1">
                <a:solidFill>
                  <a:schemeClr val="dk1"/>
                </a:solidFill>
              </a:rPr>
              <a:t>балаға</a:t>
            </a:r>
            <a:r>
              <a:rPr lang="ru-RU">
                <a:solidFill>
                  <a:schemeClr val="dk1"/>
                </a:solidFill>
              </a:rPr>
              <a:t> </a:t>
            </a:r>
            <a:r>
              <a:rPr lang="ru-RU" err="1">
                <a:solidFill>
                  <a:schemeClr val="dk1"/>
                </a:solidFill>
              </a:rPr>
              <a:t>жақсы</a:t>
            </a:r>
            <a:r>
              <a:rPr lang="ru-RU">
                <a:solidFill>
                  <a:schemeClr val="dk1"/>
                </a:solidFill>
              </a:rPr>
              <a:t> </a:t>
            </a:r>
            <a:r>
              <a:rPr lang="ru-RU" err="1">
                <a:solidFill>
                  <a:schemeClr val="dk1"/>
                </a:solidFill>
              </a:rPr>
              <a:t>тәрбие</a:t>
            </a:r>
            <a:r>
              <a:rPr lang="ru-RU">
                <a:solidFill>
                  <a:schemeClr val="dk1"/>
                </a:solidFill>
              </a:rPr>
              <a:t> беру </a:t>
            </a:r>
            <a:r>
              <a:rPr lang="ru-RU" err="1">
                <a:solidFill>
                  <a:schemeClr val="dk1"/>
                </a:solidFill>
              </a:rPr>
              <a:t>керек</a:t>
            </a:r>
            <a:r>
              <a:rPr lang="ru-RU">
                <a:solidFill>
                  <a:schemeClr val="dk1"/>
                </a:solidFill>
              </a:rPr>
              <a:t> </a:t>
            </a:r>
            <a:r>
              <a:rPr lang="ru-RU" err="1">
                <a:solidFill>
                  <a:schemeClr val="dk1"/>
                </a:solidFill>
              </a:rPr>
              <a:t>екендігін</a:t>
            </a:r>
            <a:r>
              <a:rPr lang="ru-RU">
                <a:solidFill>
                  <a:schemeClr val="dk1"/>
                </a:solidFill>
              </a:rPr>
              <a:t> </a:t>
            </a:r>
            <a:r>
              <a:rPr lang="ru-RU" err="1">
                <a:solidFill>
                  <a:schemeClr val="dk1"/>
                </a:solidFill>
              </a:rPr>
              <a:t>айту</a:t>
            </a:r>
            <a:r>
              <a:rPr lang="ru-RU">
                <a:solidFill>
                  <a:schemeClr val="dk1"/>
                </a:solidFill>
              </a:rPr>
              <a:t> – </a:t>
            </a:r>
            <a:r>
              <a:rPr lang="ru-RU" err="1">
                <a:solidFill>
                  <a:schemeClr val="dk1"/>
                </a:solidFill>
              </a:rPr>
              <a:t>Барлық</a:t>
            </a:r>
            <a:r>
              <a:rPr lang="ru-RU">
                <a:solidFill>
                  <a:schemeClr val="dk1"/>
                </a:solidFill>
              </a:rPr>
              <a:t> </a:t>
            </a:r>
            <a:r>
              <a:rPr lang="ru-RU" err="1">
                <a:solidFill>
                  <a:schemeClr val="dk1"/>
                </a:solidFill>
              </a:rPr>
              <a:t>ұлылар</a:t>
            </a:r>
            <a:r>
              <a:rPr lang="ru-RU">
                <a:solidFill>
                  <a:schemeClr val="dk1"/>
                </a:solidFill>
              </a:rPr>
              <a:t> </a:t>
            </a:r>
            <a:r>
              <a:rPr lang="ru-RU" err="1">
                <a:solidFill>
                  <a:schemeClr val="dk1"/>
                </a:solidFill>
              </a:rPr>
              <a:t>осыны</a:t>
            </a:r>
            <a:r>
              <a:rPr lang="ru-RU">
                <a:solidFill>
                  <a:schemeClr val="dk1"/>
                </a:solidFill>
              </a:rPr>
              <a:t> </a:t>
            </a:r>
            <a:r>
              <a:rPr lang="ru-RU" err="1">
                <a:solidFill>
                  <a:schemeClr val="dk1"/>
                </a:solidFill>
              </a:rPr>
              <a:t>айтқан</a:t>
            </a:r>
            <a:r>
              <a:rPr lang="ru-RU">
                <a:solidFill>
                  <a:schemeClr val="dk1"/>
                </a:solidFill>
              </a:rPr>
              <a:t>. </a:t>
            </a:r>
          </a:p>
          <a:p>
            <a:pPr marL="158750" lvl="0" indent="0" algn="l" rtl="0">
              <a:spcBef>
                <a:spcPts val="0"/>
              </a:spcBef>
              <a:spcAft>
                <a:spcPts val="0"/>
              </a:spcAft>
              <a:buClr>
                <a:schemeClr val="dk1"/>
              </a:buClr>
              <a:buSzPts val="1100"/>
              <a:buNone/>
            </a:pPr>
            <a:endParaRPr lang="ru-RU">
              <a:solidFill>
                <a:schemeClr val="dk1"/>
              </a:solidFill>
            </a:endParaRPr>
          </a:p>
          <a:p>
            <a:pPr marL="158750" lvl="0" indent="0" algn="l" rtl="0">
              <a:spcBef>
                <a:spcPts val="0"/>
              </a:spcBef>
              <a:spcAft>
                <a:spcPts val="0"/>
              </a:spcAft>
              <a:buClr>
                <a:schemeClr val="dk1"/>
              </a:buClr>
              <a:buSzPts val="1100"/>
              <a:buNone/>
            </a:pPr>
            <a:r>
              <a:rPr lang="ru-RU" err="1">
                <a:solidFill>
                  <a:schemeClr val="dk1"/>
                </a:solidFill>
              </a:rPr>
              <a:t>Және</a:t>
            </a:r>
            <a:r>
              <a:rPr lang="ru-RU">
                <a:solidFill>
                  <a:schemeClr val="dk1"/>
                </a:solidFill>
              </a:rPr>
              <a:t> де </a:t>
            </a:r>
            <a:r>
              <a:rPr lang="ru-RU" err="1">
                <a:solidFill>
                  <a:schemeClr val="dk1"/>
                </a:solidFill>
              </a:rPr>
              <a:t>ең</a:t>
            </a:r>
            <a:r>
              <a:rPr lang="ru-RU">
                <a:solidFill>
                  <a:schemeClr val="dk1"/>
                </a:solidFill>
              </a:rPr>
              <a:t> </a:t>
            </a:r>
            <a:r>
              <a:rPr lang="ru-RU" err="1">
                <a:solidFill>
                  <a:schemeClr val="dk1"/>
                </a:solidFill>
              </a:rPr>
              <a:t>бастысы</a:t>
            </a:r>
            <a:r>
              <a:rPr lang="ru-RU">
                <a:solidFill>
                  <a:schemeClr val="dk1"/>
                </a:solidFill>
              </a:rPr>
              <a:t> </a:t>
            </a:r>
            <a:r>
              <a:rPr lang="ru-RU" err="1">
                <a:solidFill>
                  <a:schemeClr val="dk1"/>
                </a:solidFill>
              </a:rPr>
              <a:t>біздің</a:t>
            </a:r>
            <a:r>
              <a:rPr lang="ru-RU">
                <a:solidFill>
                  <a:schemeClr val="dk1"/>
                </a:solidFill>
              </a:rPr>
              <a:t> </a:t>
            </a:r>
            <a:r>
              <a:rPr lang="ru-RU" err="1">
                <a:solidFill>
                  <a:schemeClr val="dk1"/>
                </a:solidFill>
              </a:rPr>
              <a:t>айтқанымыз</a:t>
            </a:r>
            <a:r>
              <a:rPr lang="ru-RU">
                <a:solidFill>
                  <a:schemeClr val="dk1"/>
                </a:solidFill>
              </a:rPr>
              <a:t> </a:t>
            </a:r>
            <a:r>
              <a:rPr lang="ru-RU" err="1">
                <a:solidFill>
                  <a:schemeClr val="dk1"/>
                </a:solidFill>
              </a:rPr>
              <a:t>емес</a:t>
            </a:r>
            <a:r>
              <a:rPr lang="ru-RU">
                <a:solidFill>
                  <a:schemeClr val="dk1"/>
                </a:solidFill>
              </a:rPr>
              <a:t> </a:t>
            </a:r>
            <a:r>
              <a:rPr lang="ru-RU" err="1">
                <a:solidFill>
                  <a:schemeClr val="dk1"/>
                </a:solidFill>
              </a:rPr>
              <a:t>оқушыларға</a:t>
            </a:r>
            <a:r>
              <a:rPr lang="ru-RU">
                <a:solidFill>
                  <a:schemeClr val="dk1"/>
                </a:solidFill>
              </a:rPr>
              <a:t> </a:t>
            </a:r>
            <a:r>
              <a:rPr lang="ru-RU" err="1">
                <a:solidFill>
                  <a:schemeClr val="dk1"/>
                </a:solidFill>
              </a:rPr>
              <a:t>үлгі</a:t>
            </a:r>
            <a:r>
              <a:rPr lang="ru-RU">
                <a:solidFill>
                  <a:schemeClr val="dk1"/>
                </a:solidFill>
              </a:rPr>
              <a:t> </a:t>
            </a:r>
            <a:r>
              <a:rPr lang="ru-RU" err="1">
                <a:solidFill>
                  <a:schemeClr val="dk1"/>
                </a:solidFill>
              </a:rPr>
              <a:t>болуымыз</a:t>
            </a:r>
            <a:r>
              <a:rPr lang="ru-RU">
                <a:solidFill>
                  <a:schemeClr val="dk1"/>
                </a:solidFill>
              </a:rPr>
              <a:t>. </a:t>
            </a:r>
          </a:p>
          <a:p>
            <a:pPr marL="158750" lvl="0" indent="0" algn="l" rtl="0">
              <a:spcBef>
                <a:spcPts val="0"/>
              </a:spcBef>
              <a:spcAft>
                <a:spcPts val="0"/>
              </a:spcAft>
              <a:buClr>
                <a:schemeClr val="dk1"/>
              </a:buClr>
              <a:buSzPts val="1100"/>
              <a:buNone/>
            </a:pPr>
            <a:r>
              <a:rPr lang="ru-RU" sz="1100" b="0">
                <a:latin typeface="Calibri" panose="020F0502020204030204" pitchFamily="34" charset="0"/>
                <a:cs typeface="Calibri" panose="020F0502020204030204" pitchFamily="34" charset="0"/>
              </a:rPr>
              <a:t>«Мен </a:t>
            </a:r>
            <a:r>
              <a:rPr lang="ru-RU" sz="1100" b="0" err="1">
                <a:latin typeface="Calibri" panose="020F0502020204030204" pitchFamily="34" charset="0"/>
                <a:cs typeface="Calibri" panose="020F0502020204030204" pitchFamily="34" charset="0"/>
              </a:rPr>
              <a:t>қалай</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айтсам</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солай</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жаса</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емес</a:t>
            </a:r>
            <a:r>
              <a:rPr lang="ru-RU" sz="1100" b="0">
                <a:latin typeface="Calibri" panose="020F0502020204030204" pitchFamily="34" charset="0"/>
                <a:cs typeface="Calibri" panose="020F0502020204030204" pitchFamily="34" charset="0"/>
              </a:rPr>
              <a:t>, «Мен </a:t>
            </a:r>
            <a:r>
              <a:rPr lang="ru-RU" sz="1100" b="0" err="1">
                <a:latin typeface="Calibri" panose="020F0502020204030204" pitchFamily="34" charset="0"/>
                <a:cs typeface="Calibri" panose="020F0502020204030204" pitchFamily="34" charset="0"/>
              </a:rPr>
              <a:t>істегендей</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істе</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ұғымымен</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оқыту</a:t>
            </a:r>
            <a:r>
              <a:rPr lang="ru-RU" sz="1100" b="0">
                <a:latin typeface="Calibri" panose="020F0502020204030204" pitchFamily="34" charset="0"/>
                <a:cs typeface="Calibri" panose="020F0502020204030204" pitchFamily="34" charset="0"/>
              </a:rPr>
              <a:t>.-</a:t>
            </a:r>
            <a:r>
              <a:rPr lang="ru-RU" sz="1100" b="0" err="1">
                <a:latin typeface="Calibri" panose="020F0502020204030204" pitchFamily="34" charset="0"/>
                <a:cs typeface="Calibri" panose="020F0502020204030204" pitchFamily="34" charset="0"/>
              </a:rPr>
              <a:t>құндылықтар</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жүйесінің</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басты</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қағидасы</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болып</a:t>
            </a:r>
            <a:r>
              <a:rPr lang="ru-RU" sz="1100" b="0">
                <a:latin typeface="Calibri" panose="020F0502020204030204" pitchFamily="34" charset="0"/>
                <a:cs typeface="Calibri" panose="020F0502020204030204" pitchFamily="34" charset="0"/>
              </a:rPr>
              <a:t> </a:t>
            </a:r>
            <a:r>
              <a:rPr lang="ru-RU" sz="1100" b="0" err="1">
                <a:latin typeface="Calibri" panose="020F0502020204030204" pitchFamily="34" charset="0"/>
                <a:cs typeface="Calibri" panose="020F0502020204030204" pitchFamily="34" charset="0"/>
              </a:rPr>
              <a:t>табылады</a:t>
            </a:r>
            <a:r>
              <a:rPr lang="ru-RU" sz="1100" b="0">
                <a:latin typeface="Calibri" panose="020F0502020204030204" pitchFamily="34" charset="0"/>
                <a:cs typeface="Calibri" panose="020F0502020204030204" pitchFamily="34" charset="0"/>
              </a:rPr>
              <a:t>. </a:t>
            </a:r>
            <a:endParaRPr lang="ru-RU">
              <a:solidFill>
                <a:schemeClr val="dk1"/>
              </a:solidFill>
            </a:endParaRPr>
          </a:p>
          <a:p>
            <a:pPr marL="457200" lvl="0" indent="-298450" algn="l" rtl="0">
              <a:spcBef>
                <a:spcPts val="0"/>
              </a:spcBef>
              <a:spcAft>
                <a:spcPts val="0"/>
              </a:spcAft>
              <a:buClr>
                <a:schemeClr val="dk1"/>
              </a:buClr>
              <a:buSzPts val="1100"/>
              <a:buAutoNum type="arabicPeriod"/>
            </a:pPr>
            <a:endParaRPr lang="ru-RU">
              <a:solidFill>
                <a:schemeClr val="dk1"/>
              </a:solidFill>
            </a:endParaRPr>
          </a:p>
          <a:p>
            <a:pPr marL="457200" lvl="0" indent="-298450" algn="l" rtl="0">
              <a:spcBef>
                <a:spcPts val="0"/>
              </a:spcBef>
              <a:spcAft>
                <a:spcPts val="0"/>
              </a:spcAft>
              <a:buClr>
                <a:schemeClr val="dk1"/>
              </a:buClr>
              <a:buSzPts val="1100"/>
              <a:buAutoNum type="arabicPeriod"/>
            </a:pPr>
            <a:r>
              <a:rPr lang="ru-RU" err="1">
                <a:solidFill>
                  <a:schemeClr val="dk1"/>
                </a:solidFill>
              </a:rPr>
              <a:t>ГПРОНға</a:t>
            </a:r>
            <a:r>
              <a:rPr lang="ru-RU">
                <a:solidFill>
                  <a:schemeClr val="dk1"/>
                </a:solidFill>
              </a:rPr>
              <a:t> </a:t>
            </a:r>
            <a:r>
              <a:rPr lang="ru-RU" err="1">
                <a:solidFill>
                  <a:schemeClr val="dk1"/>
                </a:solidFill>
              </a:rPr>
              <a:t>сілтеме</a:t>
            </a:r>
            <a:r>
              <a:rPr lang="ru-RU">
                <a:solidFill>
                  <a:schemeClr val="dk1"/>
                </a:solidFill>
              </a:rPr>
              <a:t> </a:t>
            </a:r>
            <a:r>
              <a:rPr lang="ru-RU" err="1">
                <a:solidFill>
                  <a:schemeClr val="dk1"/>
                </a:solidFill>
              </a:rPr>
              <a:t>жасау</a:t>
            </a:r>
            <a:endParaRPr lang="ru-RU">
              <a:solidFill>
                <a:schemeClr val="dk1"/>
              </a:solidFill>
            </a:endParaRPr>
          </a:p>
          <a:p>
            <a:pPr marL="0" lvl="0" indent="0" algn="l" rtl="0">
              <a:lnSpc>
                <a:spcPct val="95000"/>
              </a:lnSpc>
              <a:spcBef>
                <a:spcPts val="0"/>
              </a:spcBef>
              <a:spcAft>
                <a:spcPts val="0"/>
              </a:spcAft>
              <a:buClr>
                <a:schemeClr val="dk1"/>
              </a:buClr>
              <a:buSzPts val="1100"/>
              <a:buFont typeface="Arial"/>
              <a:buNone/>
            </a:pPr>
            <a:endParaRPr lang="ru-RU" i="1">
              <a:solidFill>
                <a:schemeClr val="dk1"/>
              </a:solidFill>
            </a:endParaRPr>
          </a:p>
          <a:p>
            <a:pPr marL="0" lvl="0" indent="0" algn="l" rtl="0">
              <a:lnSpc>
                <a:spcPct val="95000"/>
              </a:lnSpc>
              <a:spcBef>
                <a:spcPts val="1200"/>
              </a:spcBef>
              <a:spcAft>
                <a:spcPts val="0"/>
              </a:spcAft>
              <a:buClr>
                <a:schemeClr val="dk1"/>
              </a:buClr>
              <a:buSzPts val="1100"/>
              <a:buFont typeface="Arial"/>
              <a:buNone/>
            </a:pPr>
            <a:r>
              <a:rPr lang="en-GB" i="1">
                <a:solidFill>
                  <a:schemeClr val="dk1"/>
                </a:solidFill>
              </a:rPr>
              <a:t>EXTRA: </a:t>
            </a:r>
            <a:r>
              <a:rPr lang="ru-RU" i="1">
                <a:solidFill>
                  <a:schemeClr val="dk1"/>
                </a:solidFill>
              </a:rPr>
              <a:t>ҚҰН </a:t>
            </a:r>
            <a:r>
              <a:rPr lang="en-GB" i="1">
                <a:solidFill>
                  <a:schemeClr val="dk1"/>
                </a:solidFill>
              </a:rPr>
              <a:t>is a teaching method which fosters the development of ethical and responsible individuals by teaching them about the good values that people should have. It teaches the students the values of caring about other people, honesty, responsibility, and other important traits that make for an upstanding citizen</a:t>
            </a:r>
            <a:r>
              <a:rPr lang="en-GB" sz="1500">
                <a:solidFill>
                  <a:schemeClr val="dk1"/>
                </a:solidFill>
              </a:rPr>
              <a:t>.</a:t>
            </a:r>
          </a:p>
          <a:p>
            <a:pPr marL="0" lvl="0" indent="0" algn="l" rtl="0">
              <a:spcBef>
                <a:spcPts val="1200"/>
              </a:spcBef>
              <a:spcAft>
                <a:spcPts val="0"/>
              </a:spcAft>
              <a:buNone/>
            </a:pPr>
            <a:endParaRPr lang="en-GB"/>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44500" y="1243013"/>
            <a:ext cx="5969000" cy="3357562"/>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7094326-4C87-468D-B299-214D011CF709}" type="slidenum">
              <a:rPr lang="ru-RU" smtClean="0">
                <a:solidFill>
                  <a:prstClr val="black"/>
                </a:solidFill>
              </a:rPr>
              <a:pPr/>
              <a:t>16</a:t>
            </a:fld>
            <a:endParaRPr lang="ru-RU">
              <a:solidFill>
                <a:prstClr val="black"/>
              </a:solidFill>
            </a:endParaRPr>
          </a:p>
        </p:txBody>
      </p:sp>
    </p:spTree>
    <p:extLst>
      <p:ext uri="{BB962C8B-B14F-4D97-AF65-F5344CB8AC3E}">
        <p14:creationId xmlns="" xmlns:p14="http://schemas.microsoft.com/office/powerpoint/2010/main" val="3100984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705333D8-72DB-4BAC-B5CC-E5346C6E879A}" type="slidenum">
              <a:rPr lang="ru-RU" smtClean="0"/>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705333D8-72DB-4BAC-B5CC-E5346C6E879A}" type="slidenum">
              <a:rPr lang="ru-RU" smtClean="0"/>
              <a:pPr/>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44500" y="1243013"/>
            <a:ext cx="5969000" cy="3357562"/>
          </a:xfrm>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rtl="0"/>
            <a:fld id="{7FB667E1-E601-4AAF-B95C-B25720D70A60}" type="slidenum">
              <a:rPr lang="ru-RU" smtClean="0"/>
              <a:pPr rtl="0"/>
              <a:t>19</a:t>
            </a:fld>
            <a:endParaRPr lang="ru-RU"/>
          </a:p>
        </p:txBody>
      </p:sp>
    </p:spTree>
    <p:extLst>
      <p:ext uri="{BB962C8B-B14F-4D97-AF65-F5344CB8AC3E}">
        <p14:creationId xmlns="" xmlns:p14="http://schemas.microsoft.com/office/powerpoint/2010/main" val="1095695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7094326-4C87-468D-B299-214D011CF709}" type="slidenum">
              <a:rPr lang="ru-RU" smtClean="0"/>
              <a:pPr/>
              <a:t>20</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90A33A5E-2421-40F8-823E-CF5E40A1F6EE}" type="datetime1">
              <a:rPr lang="ru-RU" smtClean="0"/>
              <a:pPr/>
              <a:t>27.03.2024</a:t>
            </a:fld>
            <a:endParaRPr lang="ru-RU" dirty="0"/>
          </a:p>
        </p:txBody>
      </p:sp>
      <p:sp>
        <p:nvSpPr>
          <p:cNvPr id="5" name="Нижний колонтитул 4"/>
          <p:cNvSpPr>
            <a:spLocks noGrp="1"/>
          </p:cNvSpPr>
          <p:nvPr>
            <p:ph type="ftr" sz="quarter" idx="11"/>
          </p:nvPr>
        </p:nvSpPr>
        <p:spPr/>
        <p:txBody>
          <a:body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6" name="Номер слайда 5"/>
          <p:cNvSpPr>
            <a:spLocks noGrp="1"/>
          </p:cNvSpPr>
          <p:nvPr>
            <p:ph type="sldNum" sz="quarter" idx="12"/>
          </p:nvPr>
        </p:nvSpPr>
        <p:spPr/>
        <p:txBody>
          <a:body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63581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D9FBC7E-FC42-465A-83CB-BB80B3097EDD}" type="datetime1">
              <a:rPr lang="ru-RU" smtClean="0"/>
              <a:pPr/>
              <a:t>27.03.2024</a:t>
            </a:fld>
            <a:endParaRPr lang="ru-RU" dirty="0"/>
          </a:p>
        </p:txBody>
      </p:sp>
      <p:sp>
        <p:nvSpPr>
          <p:cNvPr id="5" name="Нижний колонтитул 4"/>
          <p:cNvSpPr>
            <a:spLocks noGrp="1"/>
          </p:cNvSpPr>
          <p:nvPr>
            <p:ph type="ftr" sz="quarter" idx="11"/>
          </p:nvPr>
        </p:nvSpPr>
        <p:spPr/>
        <p:txBody>
          <a:body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6" name="Номер слайда 5"/>
          <p:cNvSpPr>
            <a:spLocks noGrp="1"/>
          </p:cNvSpPr>
          <p:nvPr>
            <p:ph type="sldNum" sz="quarter" idx="12"/>
          </p:nvPr>
        </p:nvSpPr>
        <p:spPr/>
        <p:txBody>
          <a:body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1978603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7158D683-C79D-404A-B41B-400CF480D978}" type="datetime1">
              <a:rPr lang="ru-RU" smtClean="0"/>
              <a:pPr/>
              <a:t>27.03.2024</a:t>
            </a:fld>
            <a:endParaRPr lang="ru-RU" dirty="0"/>
          </a:p>
        </p:txBody>
      </p:sp>
      <p:sp>
        <p:nvSpPr>
          <p:cNvPr id="5" name="Нижний колонтитул 4"/>
          <p:cNvSpPr>
            <a:spLocks noGrp="1"/>
          </p:cNvSpPr>
          <p:nvPr>
            <p:ph type="ftr" sz="quarter" idx="11"/>
          </p:nvPr>
        </p:nvSpPr>
        <p:spPr/>
        <p:txBody>
          <a:body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6" name="Номер слайда 5"/>
          <p:cNvSpPr>
            <a:spLocks noGrp="1"/>
          </p:cNvSpPr>
          <p:nvPr>
            <p:ph type="sldNum" sz="quarter" idx="12"/>
          </p:nvPr>
        </p:nvSpPr>
        <p:spPr/>
        <p:txBody>
          <a:body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3880728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15E9EEF4-F90F-401B-B756-A10860D5466D}" type="datetime1">
              <a:rPr lang="ru-RU" smtClean="0"/>
              <a:pPr/>
              <a:t>27.03.2024</a:t>
            </a:fld>
            <a:endParaRPr lang="ru-RU" dirty="0"/>
          </a:p>
        </p:txBody>
      </p:sp>
      <p:sp>
        <p:nvSpPr>
          <p:cNvPr id="6" name="Нижний колонтитул 5"/>
          <p:cNvSpPr>
            <a:spLocks noGrp="1"/>
          </p:cNvSpPr>
          <p:nvPr>
            <p:ph type="ftr" sz="quarter" idx="11"/>
          </p:nvPr>
        </p:nvSpPr>
        <p:spPr/>
        <p:txBody>
          <a:body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7" name="Номер слайда 6"/>
          <p:cNvSpPr>
            <a:spLocks noGrp="1"/>
          </p:cNvSpPr>
          <p:nvPr>
            <p:ph type="sldNum" sz="quarter" idx="12"/>
          </p:nvPr>
        </p:nvSpPr>
        <p:spPr/>
        <p:txBody>
          <a:body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4178733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6FB0E01-F860-41DB-A571-4DE3DF43599E}" type="datetime1">
              <a:rPr lang="ru-RU" smtClean="0"/>
              <a:pPr/>
              <a:t>27.03.2024</a:t>
            </a:fld>
            <a:endParaRPr lang="ru-RU" dirty="0"/>
          </a:p>
        </p:txBody>
      </p:sp>
      <p:sp>
        <p:nvSpPr>
          <p:cNvPr id="8" name="Нижний колонтитул 7"/>
          <p:cNvSpPr>
            <a:spLocks noGrp="1"/>
          </p:cNvSpPr>
          <p:nvPr>
            <p:ph type="ftr" sz="quarter" idx="11"/>
          </p:nvPr>
        </p:nvSpPr>
        <p:spPr/>
        <p:txBody>
          <a:body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9" name="Номер слайда 8"/>
          <p:cNvSpPr>
            <a:spLocks noGrp="1"/>
          </p:cNvSpPr>
          <p:nvPr>
            <p:ph type="sldNum" sz="quarter" idx="12"/>
          </p:nvPr>
        </p:nvSpPr>
        <p:spPr/>
        <p:txBody>
          <a:body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2964057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C2A3D02D-5B5E-419E-B536-1750F3ECEAA7}" type="datetime1">
              <a:rPr lang="ru-RU" smtClean="0"/>
              <a:pPr/>
              <a:t>27.03.2024</a:t>
            </a:fld>
            <a:endParaRPr lang="ru-RU" dirty="0"/>
          </a:p>
        </p:txBody>
      </p:sp>
      <p:sp>
        <p:nvSpPr>
          <p:cNvPr id="4" name="Нижний колонтитул 3"/>
          <p:cNvSpPr>
            <a:spLocks noGrp="1"/>
          </p:cNvSpPr>
          <p:nvPr>
            <p:ph type="ftr" sz="quarter" idx="11"/>
          </p:nvPr>
        </p:nvSpPr>
        <p:spPr/>
        <p:txBody>
          <a:body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5" name="Номер слайда 4"/>
          <p:cNvSpPr>
            <a:spLocks noGrp="1"/>
          </p:cNvSpPr>
          <p:nvPr>
            <p:ph type="sldNum" sz="quarter" idx="12"/>
          </p:nvPr>
        </p:nvSpPr>
        <p:spPr/>
        <p:txBody>
          <a:body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165595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92B6C9A-16A9-4FE0-BE50-C29C16B1832E}" type="datetime1">
              <a:rPr lang="ru-RU" smtClean="0"/>
              <a:pPr/>
              <a:t>27.03.2024</a:t>
            </a:fld>
            <a:endParaRPr lang="ru-RU" dirty="0"/>
          </a:p>
        </p:txBody>
      </p:sp>
      <p:sp>
        <p:nvSpPr>
          <p:cNvPr id="3" name="Нижний колонтитул 2"/>
          <p:cNvSpPr>
            <a:spLocks noGrp="1"/>
          </p:cNvSpPr>
          <p:nvPr>
            <p:ph type="ftr" sz="quarter" idx="11"/>
          </p:nvPr>
        </p:nvSpPr>
        <p:spPr/>
        <p:txBody>
          <a:body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4" name="Номер слайда 3"/>
          <p:cNvSpPr>
            <a:spLocks noGrp="1"/>
          </p:cNvSpPr>
          <p:nvPr>
            <p:ph type="sldNum" sz="quarter" idx="12"/>
          </p:nvPr>
        </p:nvSpPr>
        <p:spPr/>
        <p:txBody>
          <a:body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2086902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618B90C6-D622-434C-9AD2-70F88828DA62}" type="datetime1">
              <a:rPr lang="ru-RU" smtClean="0"/>
              <a:pPr/>
              <a:t>27.03.2024</a:t>
            </a:fld>
            <a:endParaRPr lang="ru-RU" dirty="0"/>
          </a:p>
        </p:txBody>
      </p:sp>
      <p:sp>
        <p:nvSpPr>
          <p:cNvPr id="6" name="Нижний колонтитул 5"/>
          <p:cNvSpPr>
            <a:spLocks noGrp="1"/>
          </p:cNvSpPr>
          <p:nvPr>
            <p:ph type="ftr" sz="quarter" idx="11"/>
          </p:nvPr>
        </p:nvSpPr>
        <p:spPr/>
        <p:txBody>
          <a:body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7" name="Номер слайда 6"/>
          <p:cNvSpPr>
            <a:spLocks noGrp="1"/>
          </p:cNvSpPr>
          <p:nvPr>
            <p:ph type="sldNum" sz="quarter" idx="12"/>
          </p:nvPr>
        </p:nvSpPr>
        <p:spPr/>
        <p:txBody>
          <a:body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2720186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14F1E9C1-66B5-4BE2-8EA6-594C4506F16B}" type="datetime1">
              <a:rPr lang="ru-RU" smtClean="0"/>
              <a:pPr/>
              <a:t>27.03.2024</a:t>
            </a:fld>
            <a:endParaRPr lang="ru-RU" dirty="0"/>
          </a:p>
        </p:txBody>
      </p:sp>
      <p:sp>
        <p:nvSpPr>
          <p:cNvPr id="6" name="Нижний колонтитул 5"/>
          <p:cNvSpPr>
            <a:spLocks noGrp="1"/>
          </p:cNvSpPr>
          <p:nvPr>
            <p:ph type="ftr" sz="quarter" idx="11"/>
          </p:nvPr>
        </p:nvSpPr>
        <p:spPr/>
        <p:txBody>
          <a:body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7" name="Номер слайда 6"/>
          <p:cNvSpPr>
            <a:spLocks noGrp="1"/>
          </p:cNvSpPr>
          <p:nvPr>
            <p:ph type="sldNum" sz="quarter" idx="12"/>
          </p:nvPr>
        </p:nvSpPr>
        <p:spPr/>
        <p:txBody>
          <a:body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43741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42E2377-FD1A-4E73-AA9F-AE402CC80F26}" type="datetime1">
              <a:rPr lang="ru-RU" smtClean="0"/>
              <a:pPr/>
              <a:t>27.03.2024</a:t>
            </a:fld>
            <a:endParaRPr lang="ru-RU" dirty="0"/>
          </a:p>
        </p:txBody>
      </p:sp>
      <p:sp>
        <p:nvSpPr>
          <p:cNvPr id="5" name="Нижний колонтитул 4"/>
          <p:cNvSpPr>
            <a:spLocks noGrp="1"/>
          </p:cNvSpPr>
          <p:nvPr>
            <p:ph type="ftr" sz="quarter" idx="11"/>
          </p:nvPr>
        </p:nvSpPr>
        <p:spPr/>
        <p:txBody>
          <a:body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6" name="Номер слайда 5"/>
          <p:cNvSpPr>
            <a:spLocks noGrp="1"/>
          </p:cNvSpPr>
          <p:nvPr>
            <p:ph type="sldNum" sz="quarter" idx="12"/>
          </p:nvPr>
        </p:nvSpPr>
        <p:spPr/>
        <p:txBody>
          <a:body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2472187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F678192-522A-4B00-A408-40FABECCED1F}" type="datetime1">
              <a:rPr lang="ru-RU" smtClean="0"/>
              <a:pPr/>
              <a:t>27.03.2024</a:t>
            </a:fld>
            <a:endParaRPr lang="ru-RU" dirty="0"/>
          </a:p>
        </p:txBody>
      </p:sp>
      <p:sp>
        <p:nvSpPr>
          <p:cNvPr id="5" name="Нижний колонтитул 4"/>
          <p:cNvSpPr>
            <a:spLocks noGrp="1"/>
          </p:cNvSpPr>
          <p:nvPr>
            <p:ph type="ftr" sz="quarter" idx="11"/>
          </p:nvPr>
        </p:nvSpPr>
        <p:spPr/>
        <p:txBody>
          <a:body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6" name="Номер слайда 5"/>
          <p:cNvSpPr>
            <a:spLocks noGrp="1"/>
          </p:cNvSpPr>
          <p:nvPr>
            <p:ph type="sldNum" sz="quarter" idx="12"/>
          </p:nvPr>
        </p:nvSpPr>
        <p:spPr/>
        <p:txBody>
          <a:body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3204502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1831"/>
        <p:cNvGrpSpPr/>
        <p:nvPr/>
      </p:nvGrpSpPr>
      <p:grpSpPr>
        <a:xfrm>
          <a:off x="0" y="0"/>
          <a:ext cx="0" cy="0"/>
          <a:chOff x="0" y="0"/>
          <a:chExt cx="0" cy="0"/>
        </a:xfrm>
      </p:grpSpPr>
      <p:sp>
        <p:nvSpPr>
          <p:cNvPr id="1832" name="Google Shape;1832;p30"/>
          <p:cNvSpPr/>
          <p:nvPr/>
        </p:nvSpPr>
        <p:spPr>
          <a:xfrm>
            <a:off x="10660797" y="864167"/>
            <a:ext cx="907496" cy="900496"/>
          </a:xfrm>
          <a:custGeom>
            <a:avLst/>
            <a:gdLst/>
            <a:ahLst/>
            <a:cxnLst/>
            <a:rect l="l" t="t" r="r" b="b"/>
            <a:pathLst>
              <a:path w="21650" h="21483" extrusionOk="0">
                <a:moveTo>
                  <a:pt x="10862" y="5719"/>
                </a:moveTo>
                <a:cubicBezTo>
                  <a:pt x="12093" y="5719"/>
                  <a:pt x="13351" y="6179"/>
                  <a:pt x="14378" y="7206"/>
                </a:cubicBezTo>
                <a:cubicBezTo>
                  <a:pt x="17513" y="10341"/>
                  <a:pt x="15278" y="15745"/>
                  <a:pt x="10842" y="15745"/>
                </a:cubicBezTo>
                <a:cubicBezTo>
                  <a:pt x="8073" y="15745"/>
                  <a:pt x="5805" y="13510"/>
                  <a:pt x="5838" y="10741"/>
                </a:cubicBezTo>
                <a:cubicBezTo>
                  <a:pt x="5838" y="7720"/>
                  <a:pt x="8293" y="5719"/>
                  <a:pt x="10862" y="5719"/>
                </a:cubicBezTo>
                <a:close/>
                <a:moveTo>
                  <a:pt x="7773" y="0"/>
                </a:moveTo>
                <a:lnTo>
                  <a:pt x="7773" y="1868"/>
                </a:lnTo>
                <a:cubicBezTo>
                  <a:pt x="7773" y="2402"/>
                  <a:pt x="7473" y="2902"/>
                  <a:pt x="6973" y="3169"/>
                </a:cubicBezTo>
                <a:cubicBezTo>
                  <a:pt x="6706" y="3303"/>
                  <a:pt x="6439" y="3436"/>
                  <a:pt x="6172" y="3603"/>
                </a:cubicBezTo>
                <a:cubicBezTo>
                  <a:pt x="5936" y="3766"/>
                  <a:pt x="5651" y="3851"/>
                  <a:pt x="5364" y="3851"/>
                </a:cubicBezTo>
                <a:cubicBezTo>
                  <a:pt x="5125" y="3851"/>
                  <a:pt x="4884" y="3791"/>
                  <a:pt x="4671" y="3670"/>
                </a:cubicBezTo>
                <a:lnTo>
                  <a:pt x="3036" y="2736"/>
                </a:lnTo>
                <a:lnTo>
                  <a:pt x="1" y="8006"/>
                </a:lnTo>
                <a:lnTo>
                  <a:pt x="1602" y="8940"/>
                </a:lnTo>
                <a:cubicBezTo>
                  <a:pt x="2069" y="9207"/>
                  <a:pt x="2369" y="9741"/>
                  <a:pt x="2336" y="10274"/>
                </a:cubicBezTo>
                <a:lnTo>
                  <a:pt x="2336" y="10741"/>
                </a:lnTo>
                <a:lnTo>
                  <a:pt x="2336" y="11175"/>
                </a:lnTo>
                <a:cubicBezTo>
                  <a:pt x="2369" y="11742"/>
                  <a:pt x="2069" y="12243"/>
                  <a:pt x="1602" y="12543"/>
                </a:cubicBezTo>
                <a:lnTo>
                  <a:pt x="1" y="13477"/>
                </a:lnTo>
                <a:lnTo>
                  <a:pt x="3036" y="18747"/>
                </a:lnTo>
                <a:lnTo>
                  <a:pt x="4638" y="17813"/>
                </a:lnTo>
                <a:cubicBezTo>
                  <a:pt x="4850" y="17691"/>
                  <a:pt x="5091" y="17632"/>
                  <a:pt x="5334" y="17632"/>
                </a:cubicBezTo>
                <a:cubicBezTo>
                  <a:pt x="5624" y="17632"/>
                  <a:pt x="5918" y="17717"/>
                  <a:pt x="6172" y="17880"/>
                </a:cubicBezTo>
                <a:cubicBezTo>
                  <a:pt x="6405" y="18047"/>
                  <a:pt x="6672" y="18180"/>
                  <a:pt x="6939" y="18347"/>
                </a:cubicBezTo>
                <a:cubicBezTo>
                  <a:pt x="7440" y="18580"/>
                  <a:pt x="7740" y="19081"/>
                  <a:pt x="7740" y="19614"/>
                </a:cubicBezTo>
                <a:lnTo>
                  <a:pt x="7740" y="21482"/>
                </a:lnTo>
                <a:lnTo>
                  <a:pt x="13877" y="21482"/>
                </a:lnTo>
                <a:lnTo>
                  <a:pt x="13877" y="19614"/>
                </a:lnTo>
                <a:cubicBezTo>
                  <a:pt x="13877" y="19081"/>
                  <a:pt x="14178" y="18580"/>
                  <a:pt x="14678" y="18347"/>
                </a:cubicBezTo>
                <a:cubicBezTo>
                  <a:pt x="14945" y="18180"/>
                  <a:pt x="15212" y="18047"/>
                  <a:pt x="15445" y="17880"/>
                </a:cubicBezTo>
                <a:cubicBezTo>
                  <a:pt x="15699" y="17717"/>
                  <a:pt x="15993" y="17632"/>
                  <a:pt x="16283" y="17632"/>
                </a:cubicBezTo>
                <a:cubicBezTo>
                  <a:pt x="16526" y="17632"/>
                  <a:pt x="16767" y="17691"/>
                  <a:pt x="16980" y="17813"/>
                </a:cubicBezTo>
                <a:lnTo>
                  <a:pt x="18581" y="18747"/>
                </a:lnTo>
                <a:lnTo>
                  <a:pt x="21650" y="13477"/>
                </a:lnTo>
                <a:lnTo>
                  <a:pt x="20015" y="12543"/>
                </a:lnTo>
                <a:cubicBezTo>
                  <a:pt x="19548" y="12276"/>
                  <a:pt x="19281" y="11742"/>
                  <a:pt x="19315" y="11208"/>
                </a:cubicBezTo>
                <a:lnTo>
                  <a:pt x="19315" y="10741"/>
                </a:lnTo>
                <a:lnTo>
                  <a:pt x="19315" y="10308"/>
                </a:lnTo>
                <a:cubicBezTo>
                  <a:pt x="19281" y="9741"/>
                  <a:pt x="19548" y="9240"/>
                  <a:pt x="20015" y="8940"/>
                </a:cubicBezTo>
                <a:lnTo>
                  <a:pt x="21650" y="8006"/>
                </a:lnTo>
                <a:lnTo>
                  <a:pt x="18614" y="2736"/>
                </a:lnTo>
                <a:lnTo>
                  <a:pt x="16980" y="3670"/>
                </a:lnTo>
                <a:cubicBezTo>
                  <a:pt x="16767" y="3791"/>
                  <a:pt x="16526" y="3851"/>
                  <a:pt x="16283" y="3851"/>
                </a:cubicBezTo>
                <a:cubicBezTo>
                  <a:pt x="15993" y="3851"/>
                  <a:pt x="15699" y="3766"/>
                  <a:pt x="15445" y="3603"/>
                </a:cubicBezTo>
                <a:cubicBezTo>
                  <a:pt x="15212" y="3436"/>
                  <a:pt x="14945" y="3303"/>
                  <a:pt x="14678" y="3169"/>
                </a:cubicBezTo>
                <a:cubicBezTo>
                  <a:pt x="14178" y="2902"/>
                  <a:pt x="13877" y="2402"/>
                  <a:pt x="13877" y="1868"/>
                </a:cubicBezTo>
                <a:lnTo>
                  <a:pt x="13877" y="0"/>
                </a:lnTo>
                <a:close/>
              </a:path>
            </a:pathLst>
          </a:custGeom>
          <a:solidFill>
            <a:srgbClr val="EBEBEB"/>
          </a:solidFill>
          <a:ln>
            <a:noFill/>
          </a:ln>
        </p:spPr>
        <p:txBody>
          <a:bodyPr spcFirstLastPara="1" wrap="square" lIns="121897" tIns="121897" rIns="121897" bIns="121897" anchor="ctr" anchorCtr="0">
            <a:noAutofit/>
          </a:bodyPr>
          <a:lstStyle/>
          <a:p>
            <a:pPr marL="0" lvl="0" indent="0" algn="l" rtl="0">
              <a:spcBef>
                <a:spcPts val="0"/>
              </a:spcBef>
              <a:spcAft>
                <a:spcPts val="0"/>
              </a:spcAft>
              <a:buNone/>
            </a:pPr>
            <a:endParaRPr sz="2400"/>
          </a:p>
        </p:txBody>
      </p:sp>
      <p:sp>
        <p:nvSpPr>
          <p:cNvPr id="1833" name="Google Shape;1833;p30"/>
          <p:cNvSpPr/>
          <p:nvPr/>
        </p:nvSpPr>
        <p:spPr>
          <a:xfrm>
            <a:off x="5557619" y="5756595"/>
            <a:ext cx="703164" cy="707444"/>
          </a:xfrm>
          <a:custGeom>
            <a:avLst/>
            <a:gdLst/>
            <a:ahLst/>
            <a:cxnLst/>
            <a:rect l="l" t="t" r="r" b="b"/>
            <a:pathLst>
              <a:path w="16880" h="16980" extrusionOk="0">
                <a:moveTo>
                  <a:pt x="8388" y="4587"/>
                </a:moveTo>
                <a:cubicBezTo>
                  <a:pt x="8772" y="4587"/>
                  <a:pt x="9170" y="4645"/>
                  <a:pt x="9574" y="4770"/>
                </a:cubicBezTo>
                <a:cubicBezTo>
                  <a:pt x="12877" y="5771"/>
                  <a:pt x="13344" y="10274"/>
                  <a:pt x="10275" y="11909"/>
                </a:cubicBezTo>
                <a:cubicBezTo>
                  <a:pt x="9688" y="12228"/>
                  <a:pt x="9060" y="12379"/>
                  <a:pt x="8441" y="12379"/>
                </a:cubicBezTo>
                <a:cubicBezTo>
                  <a:pt x="7056" y="12379"/>
                  <a:pt x="5719" y="11622"/>
                  <a:pt x="5004" y="10308"/>
                </a:cubicBezTo>
                <a:cubicBezTo>
                  <a:pt x="3568" y="7640"/>
                  <a:pt x="5609" y="4587"/>
                  <a:pt x="8388" y="4587"/>
                </a:cubicBezTo>
                <a:close/>
                <a:moveTo>
                  <a:pt x="6572" y="0"/>
                </a:moveTo>
                <a:lnTo>
                  <a:pt x="2369" y="2235"/>
                </a:lnTo>
                <a:lnTo>
                  <a:pt x="3070" y="3503"/>
                </a:lnTo>
                <a:cubicBezTo>
                  <a:pt x="3270" y="3903"/>
                  <a:pt x="3236" y="4337"/>
                  <a:pt x="3003" y="4704"/>
                </a:cubicBezTo>
                <a:cubicBezTo>
                  <a:pt x="2869" y="4904"/>
                  <a:pt x="2736" y="5104"/>
                  <a:pt x="2636" y="5304"/>
                </a:cubicBezTo>
                <a:cubicBezTo>
                  <a:pt x="2402" y="5671"/>
                  <a:pt x="2035" y="5905"/>
                  <a:pt x="1602" y="5905"/>
                </a:cubicBezTo>
                <a:lnTo>
                  <a:pt x="134" y="5838"/>
                </a:lnTo>
                <a:lnTo>
                  <a:pt x="1" y="10608"/>
                </a:lnTo>
                <a:lnTo>
                  <a:pt x="1435" y="10641"/>
                </a:lnTo>
                <a:cubicBezTo>
                  <a:pt x="1869" y="10675"/>
                  <a:pt x="2236" y="10941"/>
                  <a:pt x="2436" y="11308"/>
                </a:cubicBezTo>
                <a:cubicBezTo>
                  <a:pt x="2469" y="11408"/>
                  <a:pt x="2536" y="11542"/>
                  <a:pt x="2603" y="11642"/>
                </a:cubicBezTo>
                <a:cubicBezTo>
                  <a:pt x="2636" y="11742"/>
                  <a:pt x="2703" y="11842"/>
                  <a:pt x="2769" y="11942"/>
                </a:cubicBezTo>
                <a:cubicBezTo>
                  <a:pt x="2969" y="12309"/>
                  <a:pt x="2969" y="12743"/>
                  <a:pt x="2769" y="13110"/>
                </a:cubicBezTo>
                <a:lnTo>
                  <a:pt x="2002" y="14344"/>
                </a:lnTo>
                <a:lnTo>
                  <a:pt x="6038" y="16846"/>
                </a:lnTo>
                <a:lnTo>
                  <a:pt x="6806" y="15611"/>
                </a:lnTo>
                <a:cubicBezTo>
                  <a:pt x="7022" y="15271"/>
                  <a:pt x="7382" y="15074"/>
                  <a:pt x="7780" y="15074"/>
                </a:cubicBezTo>
                <a:cubicBezTo>
                  <a:pt x="7811" y="15074"/>
                  <a:pt x="7842" y="15075"/>
                  <a:pt x="7873" y="15078"/>
                </a:cubicBezTo>
                <a:cubicBezTo>
                  <a:pt x="8106" y="15078"/>
                  <a:pt x="8340" y="15111"/>
                  <a:pt x="8607" y="15111"/>
                </a:cubicBezTo>
                <a:cubicBezTo>
                  <a:pt x="8632" y="15109"/>
                  <a:pt x="8658" y="15108"/>
                  <a:pt x="8683" y="15108"/>
                </a:cubicBezTo>
                <a:cubicBezTo>
                  <a:pt x="9057" y="15108"/>
                  <a:pt x="9420" y="15335"/>
                  <a:pt x="9608" y="15678"/>
                </a:cubicBezTo>
                <a:lnTo>
                  <a:pt x="10308" y="16979"/>
                </a:lnTo>
                <a:lnTo>
                  <a:pt x="14511" y="14711"/>
                </a:lnTo>
                <a:lnTo>
                  <a:pt x="13811" y="13443"/>
                </a:lnTo>
                <a:cubicBezTo>
                  <a:pt x="13610" y="13076"/>
                  <a:pt x="13610" y="12609"/>
                  <a:pt x="13877" y="12276"/>
                </a:cubicBezTo>
                <a:cubicBezTo>
                  <a:pt x="14011" y="12076"/>
                  <a:pt x="14144" y="11875"/>
                  <a:pt x="14244" y="11675"/>
                </a:cubicBezTo>
                <a:cubicBezTo>
                  <a:pt x="14444" y="11308"/>
                  <a:pt x="14845" y="11075"/>
                  <a:pt x="15278" y="11075"/>
                </a:cubicBezTo>
                <a:lnTo>
                  <a:pt x="16746" y="11108"/>
                </a:lnTo>
                <a:lnTo>
                  <a:pt x="16879" y="6372"/>
                </a:lnTo>
                <a:lnTo>
                  <a:pt x="15412" y="6338"/>
                </a:lnTo>
                <a:cubicBezTo>
                  <a:pt x="14978" y="6305"/>
                  <a:pt x="14611" y="6038"/>
                  <a:pt x="14444" y="5671"/>
                </a:cubicBezTo>
                <a:cubicBezTo>
                  <a:pt x="14378" y="5538"/>
                  <a:pt x="14344" y="5438"/>
                  <a:pt x="14278" y="5337"/>
                </a:cubicBezTo>
                <a:cubicBezTo>
                  <a:pt x="14211" y="5237"/>
                  <a:pt x="14177" y="5137"/>
                  <a:pt x="14111" y="5037"/>
                </a:cubicBezTo>
                <a:cubicBezTo>
                  <a:pt x="13877" y="4670"/>
                  <a:pt x="13877" y="4237"/>
                  <a:pt x="14111" y="3870"/>
                </a:cubicBezTo>
                <a:lnTo>
                  <a:pt x="14878" y="2602"/>
                </a:lnTo>
                <a:lnTo>
                  <a:pt x="10842" y="100"/>
                </a:lnTo>
                <a:lnTo>
                  <a:pt x="10075" y="1368"/>
                </a:lnTo>
                <a:cubicBezTo>
                  <a:pt x="9868" y="1663"/>
                  <a:pt x="9505" y="1880"/>
                  <a:pt x="9147" y="1880"/>
                </a:cubicBezTo>
                <a:cubicBezTo>
                  <a:pt x="9100" y="1880"/>
                  <a:pt x="9053" y="1876"/>
                  <a:pt x="9007" y="1868"/>
                </a:cubicBezTo>
                <a:lnTo>
                  <a:pt x="8273" y="1868"/>
                </a:lnTo>
                <a:cubicBezTo>
                  <a:pt x="7873" y="1868"/>
                  <a:pt x="7473" y="1635"/>
                  <a:pt x="7273" y="1268"/>
                </a:cubicBezTo>
                <a:lnTo>
                  <a:pt x="6572" y="0"/>
                </a:lnTo>
                <a:close/>
              </a:path>
            </a:pathLst>
          </a:custGeom>
          <a:solidFill>
            <a:srgbClr val="EBEBEB"/>
          </a:solidFill>
          <a:ln>
            <a:noFill/>
          </a:ln>
        </p:spPr>
        <p:txBody>
          <a:bodyPr spcFirstLastPara="1" wrap="square" lIns="121897" tIns="121897" rIns="121897" bIns="121897" anchor="ctr" anchorCtr="0">
            <a:noAutofit/>
          </a:bodyPr>
          <a:lstStyle/>
          <a:p>
            <a:pPr marL="0" lvl="0" indent="0" algn="l" rtl="0">
              <a:spcBef>
                <a:spcPts val="0"/>
              </a:spcBef>
              <a:spcAft>
                <a:spcPts val="0"/>
              </a:spcAft>
              <a:buNone/>
            </a:pPr>
            <a:endParaRPr sz="2400"/>
          </a:p>
        </p:txBody>
      </p:sp>
      <p:sp>
        <p:nvSpPr>
          <p:cNvPr id="1834" name="Google Shape;1834;p30"/>
          <p:cNvSpPr/>
          <p:nvPr/>
        </p:nvSpPr>
        <p:spPr>
          <a:xfrm>
            <a:off x="6142450" y="5584302"/>
            <a:ext cx="491924" cy="489252"/>
          </a:xfrm>
          <a:custGeom>
            <a:avLst/>
            <a:gdLst/>
            <a:ahLst/>
            <a:cxnLst/>
            <a:rect l="l" t="t" r="r" b="b"/>
            <a:pathLst>
              <a:path w="11809" h="11743" extrusionOk="0">
                <a:moveTo>
                  <a:pt x="5936" y="3141"/>
                </a:moveTo>
                <a:cubicBezTo>
                  <a:pt x="6607" y="3141"/>
                  <a:pt x="7289" y="3387"/>
                  <a:pt x="7839" y="3937"/>
                </a:cubicBezTo>
                <a:cubicBezTo>
                  <a:pt x="9574" y="5671"/>
                  <a:pt x="8339" y="8607"/>
                  <a:pt x="5904" y="8607"/>
                </a:cubicBezTo>
                <a:cubicBezTo>
                  <a:pt x="4403" y="8607"/>
                  <a:pt x="3169" y="7373"/>
                  <a:pt x="3169" y="5872"/>
                </a:cubicBezTo>
                <a:cubicBezTo>
                  <a:pt x="3169" y="4223"/>
                  <a:pt x="4529" y="3141"/>
                  <a:pt x="5936" y="3141"/>
                </a:cubicBezTo>
                <a:close/>
                <a:moveTo>
                  <a:pt x="4270" y="1"/>
                </a:moveTo>
                <a:lnTo>
                  <a:pt x="4270" y="1001"/>
                </a:lnTo>
                <a:cubicBezTo>
                  <a:pt x="4270" y="1302"/>
                  <a:pt x="4103" y="1569"/>
                  <a:pt x="3836" y="1735"/>
                </a:cubicBezTo>
                <a:cubicBezTo>
                  <a:pt x="3669" y="1802"/>
                  <a:pt x="3536" y="1869"/>
                  <a:pt x="3402" y="1969"/>
                </a:cubicBezTo>
                <a:cubicBezTo>
                  <a:pt x="3279" y="2057"/>
                  <a:pt x="3128" y="2098"/>
                  <a:pt x="2974" y="2098"/>
                </a:cubicBezTo>
                <a:cubicBezTo>
                  <a:pt x="2835" y="2098"/>
                  <a:pt x="2695" y="2065"/>
                  <a:pt x="2569" y="2002"/>
                </a:cubicBezTo>
                <a:lnTo>
                  <a:pt x="1701" y="1502"/>
                </a:lnTo>
                <a:lnTo>
                  <a:pt x="33" y="4371"/>
                </a:lnTo>
                <a:lnTo>
                  <a:pt x="901" y="4871"/>
                </a:lnTo>
                <a:cubicBezTo>
                  <a:pt x="1168" y="5038"/>
                  <a:pt x="1301" y="5305"/>
                  <a:pt x="1301" y="5605"/>
                </a:cubicBezTo>
                <a:lnTo>
                  <a:pt x="1301" y="5872"/>
                </a:lnTo>
                <a:lnTo>
                  <a:pt x="1301" y="6105"/>
                </a:lnTo>
                <a:cubicBezTo>
                  <a:pt x="1301" y="6405"/>
                  <a:pt x="1168" y="6706"/>
                  <a:pt x="901" y="6839"/>
                </a:cubicBezTo>
                <a:lnTo>
                  <a:pt x="0" y="7373"/>
                </a:lnTo>
                <a:lnTo>
                  <a:pt x="1668" y="10241"/>
                </a:lnTo>
                <a:lnTo>
                  <a:pt x="2535" y="9741"/>
                </a:lnTo>
                <a:cubicBezTo>
                  <a:pt x="2655" y="9666"/>
                  <a:pt x="2789" y="9631"/>
                  <a:pt x="2921" y="9631"/>
                </a:cubicBezTo>
                <a:cubicBezTo>
                  <a:pt x="3082" y="9631"/>
                  <a:pt x="3241" y="9683"/>
                  <a:pt x="3369" y="9774"/>
                </a:cubicBezTo>
                <a:cubicBezTo>
                  <a:pt x="3503" y="9841"/>
                  <a:pt x="3636" y="9941"/>
                  <a:pt x="3803" y="10008"/>
                </a:cubicBezTo>
                <a:cubicBezTo>
                  <a:pt x="4070" y="10141"/>
                  <a:pt x="4236" y="10408"/>
                  <a:pt x="4270" y="10742"/>
                </a:cubicBezTo>
                <a:lnTo>
                  <a:pt x="4270" y="11742"/>
                </a:lnTo>
                <a:lnTo>
                  <a:pt x="7605" y="11742"/>
                </a:lnTo>
                <a:lnTo>
                  <a:pt x="7605" y="10742"/>
                </a:lnTo>
                <a:cubicBezTo>
                  <a:pt x="7572" y="10442"/>
                  <a:pt x="7739" y="10175"/>
                  <a:pt x="8006" y="10008"/>
                </a:cubicBezTo>
                <a:cubicBezTo>
                  <a:pt x="8139" y="9941"/>
                  <a:pt x="8273" y="9874"/>
                  <a:pt x="8439" y="9774"/>
                </a:cubicBezTo>
                <a:cubicBezTo>
                  <a:pt x="8563" y="9686"/>
                  <a:pt x="8714" y="9645"/>
                  <a:pt x="8868" y="9645"/>
                </a:cubicBezTo>
                <a:cubicBezTo>
                  <a:pt x="9006" y="9645"/>
                  <a:pt x="9147" y="9678"/>
                  <a:pt x="9273" y="9741"/>
                </a:cubicBezTo>
                <a:lnTo>
                  <a:pt x="10141" y="10241"/>
                </a:lnTo>
                <a:lnTo>
                  <a:pt x="11808" y="7373"/>
                </a:lnTo>
                <a:lnTo>
                  <a:pt x="10941" y="6839"/>
                </a:lnTo>
                <a:cubicBezTo>
                  <a:pt x="10674" y="6706"/>
                  <a:pt x="10508" y="6405"/>
                  <a:pt x="10541" y="6105"/>
                </a:cubicBezTo>
                <a:lnTo>
                  <a:pt x="10541" y="5872"/>
                </a:lnTo>
                <a:lnTo>
                  <a:pt x="10541" y="5638"/>
                </a:lnTo>
                <a:cubicBezTo>
                  <a:pt x="10508" y="5338"/>
                  <a:pt x="10674" y="5038"/>
                  <a:pt x="10941" y="4904"/>
                </a:cubicBezTo>
                <a:lnTo>
                  <a:pt x="11808" y="4371"/>
                </a:lnTo>
                <a:lnTo>
                  <a:pt x="10141" y="1502"/>
                </a:lnTo>
                <a:lnTo>
                  <a:pt x="9273" y="2002"/>
                </a:lnTo>
                <a:cubicBezTo>
                  <a:pt x="9147" y="2065"/>
                  <a:pt x="9006" y="2098"/>
                  <a:pt x="8868" y="2098"/>
                </a:cubicBezTo>
                <a:cubicBezTo>
                  <a:pt x="8714" y="2098"/>
                  <a:pt x="8563" y="2057"/>
                  <a:pt x="8439" y="1969"/>
                </a:cubicBezTo>
                <a:cubicBezTo>
                  <a:pt x="8306" y="1869"/>
                  <a:pt x="8173" y="1802"/>
                  <a:pt x="8006" y="1735"/>
                </a:cubicBezTo>
                <a:cubicBezTo>
                  <a:pt x="7739" y="1569"/>
                  <a:pt x="7605" y="1302"/>
                  <a:pt x="7605" y="1001"/>
                </a:cubicBezTo>
                <a:lnTo>
                  <a:pt x="7605" y="1"/>
                </a:lnTo>
                <a:close/>
              </a:path>
            </a:pathLst>
          </a:custGeom>
          <a:solidFill>
            <a:srgbClr val="EBEBEB"/>
          </a:solidFill>
          <a:ln>
            <a:noFill/>
          </a:ln>
        </p:spPr>
        <p:txBody>
          <a:bodyPr spcFirstLastPara="1" wrap="square" lIns="121897" tIns="121897" rIns="121897" bIns="121897" anchor="ctr" anchorCtr="0">
            <a:noAutofit/>
          </a:bodyPr>
          <a:lstStyle/>
          <a:p>
            <a:pPr marL="0" lvl="0" indent="0" algn="l" rtl="0">
              <a:spcBef>
                <a:spcPts val="0"/>
              </a:spcBef>
              <a:spcAft>
                <a:spcPts val="0"/>
              </a:spcAft>
              <a:buNone/>
            </a:pPr>
            <a:endParaRPr sz="2400"/>
          </a:p>
        </p:txBody>
      </p:sp>
      <p:sp>
        <p:nvSpPr>
          <p:cNvPr id="1835" name="Google Shape;1835;p30"/>
          <p:cNvSpPr/>
          <p:nvPr/>
        </p:nvSpPr>
        <p:spPr>
          <a:xfrm>
            <a:off x="795539" y="864161"/>
            <a:ext cx="907501" cy="786561"/>
          </a:xfrm>
          <a:custGeom>
            <a:avLst/>
            <a:gdLst/>
            <a:ahLst/>
            <a:cxnLst/>
            <a:rect l="l" t="t" r="r" b="b"/>
            <a:pathLst>
              <a:path w="31657" h="27435" extrusionOk="0">
                <a:moveTo>
                  <a:pt x="18080" y="0"/>
                </a:moveTo>
                <a:cubicBezTo>
                  <a:pt x="6338" y="0"/>
                  <a:pt x="0" y="13777"/>
                  <a:pt x="7673" y="22683"/>
                </a:cubicBezTo>
                <a:cubicBezTo>
                  <a:pt x="10313" y="25751"/>
                  <a:pt x="14129" y="27435"/>
                  <a:pt x="18062" y="27435"/>
                </a:cubicBezTo>
                <a:cubicBezTo>
                  <a:pt x="19347" y="27435"/>
                  <a:pt x="20644" y="27255"/>
                  <a:pt x="21916" y="26886"/>
                </a:cubicBezTo>
                <a:cubicBezTo>
                  <a:pt x="27053" y="25418"/>
                  <a:pt x="30856" y="21048"/>
                  <a:pt x="31656" y="15745"/>
                </a:cubicBezTo>
                <a:lnTo>
                  <a:pt x="18080" y="13710"/>
                </a:lnTo>
                <a:lnTo>
                  <a:pt x="18080" y="0"/>
                </a:lnTo>
                <a:close/>
              </a:path>
            </a:pathLst>
          </a:custGeom>
          <a:solidFill>
            <a:srgbClr val="EBEBEB"/>
          </a:solidFill>
          <a:ln>
            <a:noFill/>
          </a:ln>
        </p:spPr>
        <p:txBody>
          <a:bodyPr spcFirstLastPara="1" wrap="square" lIns="121897" tIns="121897" rIns="121897" bIns="121897" anchor="ctr" anchorCtr="0">
            <a:noAutofit/>
          </a:bodyPr>
          <a:lstStyle/>
          <a:p>
            <a:pPr marL="0" lvl="0" indent="0" algn="l" rtl="0">
              <a:spcBef>
                <a:spcPts val="0"/>
              </a:spcBef>
              <a:spcAft>
                <a:spcPts val="0"/>
              </a:spcAft>
              <a:buNone/>
            </a:pPr>
            <a:endParaRPr sz="2400"/>
          </a:p>
        </p:txBody>
      </p:sp>
      <p:sp>
        <p:nvSpPr>
          <p:cNvPr id="1836" name="Google Shape;1836;p30"/>
          <p:cNvSpPr/>
          <p:nvPr/>
        </p:nvSpPr>
        <p:spPr>
          <a:xfrm>
            <a:off x="1394165" y="783828"/>
            <a:ext cx="393995" cy="451409"/>
          </a:xfrm>
          <a:custGeom>
            <a:avLst/>
            <a:gdLst/>
            <a:ahLst/>
            <a:cxnLst/>
            <a:rect l="l" t="t" r="r" b="b"/>
            <a:pathLst>
              <a:path w="13744" h="15745" extrusionOk="0">
                <a:moveTo>
                  <a:pt x="0" y="0"/>
                </a:moveTo>
                <a:lnTo>
                  <a:pt x="0" y="13710"/>
                </a:lnTo>
                <a:lnTo>
                  <a:pt x="13576" y="15745"/>
                </a:lnTo>
                <a:cubicBezTo>
                  <a:pt x="13676" y="15078"/>
                  <a:pt x="13743" y="14377"/>
                  <a:pt x="13743" y="13710"/>
                </a:cubicBezTo>
                <a:cubicBezTo>
                  <a:pt x="13743" y="6138"/>
                  <a:pt x="7572" y="0"/>
                  <a:pt x="0" y="0"/>
                </a:cubicBezTo>
                <a:close/>
              </a:path>
            </a:pathLst>
          </a:custGeom>
          <a:solidFill>
            <a:srgbClr val="DBDBDB"/>
          </a:solidFill>
          <a:ln>
            <a:noFill/>
          </a:ln>
        </p:spPr>
        <p:txBody>
          <a:bodyPr spcFirstLastPara="1" wrap="square" lIns="121897" tIns="121897" rIns="121897" bIns="121897" anchor="ctr" anchorCtr="0">
            <a:noAutofit/>
          </a:bodyPr>
          <a:lstStyle/>
          <a:p>
            <a:pPr marL="0" lvl="0" indent="0" algn="l" rtl="0">
              <a:spcBef>
                <a:spcPts val="0"/>
              </a:spcBef>
              <a:spcAft>
                <a:spcPts val="0"/>
              </a:spcAft>
              <a:buNone/>
            </a:pPr>
            <a:endParaRPr sz="2400"/>
          </a:p>
        </p:txBody>
      </p:sp>
      <p:sp>
        <p:nvSpPr>
          <p:cNvPr id="1837" name="Google Shape;1837;p30"/>
          <p:cNvSpPr txBox="1">
            <a:spLocks noGrp="1"/>
          </p:cNvSpPr>
          <p:nvPr>
            <p:ph type="title"/>
          </p:nvPr>
        </p:nvSpPr>
        <p:spPr>
          <a:xfrm>
            <a:off x="1965749" y="3439567"/>
            <a:ext cx="3618400" cy="475200"/>
          </a:xfrm>
          <a:prstGeom prst="rect">
            <a:avLst/>
          </a:prstGeom>
        </p:spPr>
        <p:txBody>
          <a:bodyPr spcFirstLastPara="1" wrap="square" lIns="91423" tIns="91423" rIns="91423" bIns="91423" anchor="ctr" anchorCtr="0">
            <a:noAutofit/>
          </a:bodyPr>
          <a:lstStyle>
            <a:lvl1pPr lvl="0" algn="ctr" rtl="0">
              <a:spcBef>
                <a:spcPts val="0"/>
              </a:spcBef>
              <a:spcAft>
                <a:spcPts val="0"/>
              </a:spcAft>
              <a:buSzPts val="1900"/>
              <a:buNone/>
              <a:defRPr sz="2800"/>
            </a:lvl1pPr>
            <a:lvl2pPr lvl="1" rtl="0">
              <a:spcBef>
                <a:spcPts val="0"/>
              </a:spcBef>
              <a:spcAft>
                <a:spcPts val="0"/>
              </a:spcAft>
              <a:buSzPts val="2800"/>
              <a:buNone/>
              <a:defRPr>
                <a:latin typeface="Cantarell"/>
                <a:ea typeface="Cantarell"/>
                <a:cs typeface="Cantarell"/>
                <a:sym typeface="Cantarell"/>
              </a:defRPr>
            </a:lvl2pPr>
            <a:lvl3pPr lvl="2" rtl="0">
              <a:spcBef>
                <a:spcPts val="0"/>
              </a:spcBef>
              <a:spcAft>
                <a:spcPts val="0"/>
              </a:spcAft>
              <a:buSzPts val="2800"/>
              <a:buNone/>
              <a:defRPr>
                <a:latin typeface="Cantarell"/>
                <a:ea typeface="Cantarell"/>
                <a:cs typeface="Cantarell"/>
                <a:sym typeface="Cantarell"/>
              </a:defRPr>
            </a:lvl3pPr>
            <a:lvl4pPr lvl="3" rtl="0">
              <a:spcBef>
                <a:spcPts val="0"/>
              </a:spcBef>
              <a:spcAft>
                <a:spcPts val="0"/>
              </a:spcAft>
              <a:buSzPts val="2800"/>
              <a:buNone/>
              <a:defRPr>
                <a:latin typeface="Cantarell"/>
                <a:ea typeface="Cantarell"/>
                <a:cs typeface="Cantarell"/>
                <a:sym typeface="Cantarell"/>
              </a:defRPr>
            </a:lvl4pPr>
            <a:lvl5pPr lvl="4" rtl="0">
              <a:spcBef>
                <a:spcPts val="0"/>
              </a:spcBef>
              <a:spcAft>
                <a:spcPts val="0"/>
              </a:spcAft>
              <a:buSzPts val="2800"/>
              <a:buNone/>
              <a:defRPr>
                <a:latin typeface="Cantarell"/>
                <a:ea typeface="Cantarell"/>
                <a:cs typeface="Cantarell"/>
                <a:sym typeface="Cantarell"/>
              </a:defRPr>
            </a:lvl5pPr>
            <a:lvl6pPr lvl="5" rtl="0">
              <a:spcBef>
                <a:spcPts val="0"/>
              </a:spcBef>
              <a:spcAft>
                <a:spcPts val="0"/>
              </a:spcAft>
              <a:buSzPts val="2800"/>
              <a:buNone/>
              <a:defRPr>
                <a:latin typeface="Cantarell"/>
                <a:ea typeface="Cantarell"/>
                <a:cs typeface="Cantarell"/>
                <a:sym typeface="Cantarell"/>
              </a:defRPr>
            </a:lvl6pPr>
            <a:lvl7pPr lvl="6" rtl="0">
              <a:spcBef>
                <a:spcPts val="0"/>
              </a:spcBef>
              <a:spcAft>
                <a:spcPts val="0"/>
              </a:spcAft>
              <a:buSzPts val="2800"/>
              <a:buNone/>
              <a:defRPr>
                <a:latin typeface="Cantarell"/>
                <a:ea typeface="Cantarell"/>
                <a:cs typeface="Cantarell"/>
                <a:sym typeface="Cantarell"/>
              </a:defRPr>
            </a:lvl7pPr>
            <a:lvl8pPr lvl="7" rtl="0">
              <a:spcBef>
                <a:spcPts val="0"/>
              </a:spcBef>
              <a:spcAft>
                <a:spcPts val="0"/>
              </a:spcAft>
              <a:buSzPts val="2800"/>
              <a:buNone/>
              <a:defRPr>
                <a:latin typeface="Cantarell"/>
                <a:ea typeface="Cantarell"/>
                <a:cs typeface="Cantarell"/>
                <a:sym typeface="Cantarell"/>
              </a:defRPr>
            </a:lvl8pPr>
            <a:lvl9pPr lvl="8" rtl="0">
              <a:spcBef>
                <a:spcPts val="0"/>
              </a:spcBef>
              <a:spcAft>
                <a:spcPts val="0"/>
              </a:spcAft>
              <a:buSzPts val="2800"/>
              <a:buNone/>
              <a:defRPr>
                <a:latin typeface="Cantarell"/>
                <a:ea typeface="Cantarell"/>
                <a:cs typeface="Cantarell"/>
                <a:sym typeface="Cantarell"/>
              </a:defRPr>
            </a:lvl9pPr>
          </a:lstStyle>
          <a:p>
            <a:endParaRPr/>
          </a:p>
        </p:txBody>
      </p:sp>
      <p:sp>
        <p:nvSpPr>
          <p:cNvPr id="1838" name="Google Shape;1838;p30"/>
          <p:cNvSpPr txBox="1">
            <a:spLocks noGrp="1"/>
          </p:cNvSpPr>
          <p:nvPr>
            <p:ph type="title" idx="2"/>
          </p:nvPr>
        </p:nvSpPr>
        <p:spPr>
          <a:xfrm>
            <a:off x="6607851" y="3439567"/>
            <a:ext cx="3618400" cy="475200"/>
          </a:xfrm>
          <a:prstGeom prst="rect">
            <a:avLst/>
          </a:prstGeom>
        </p:spPr>
        <p:txBody>
          <a:bodyPr spcFirstLastPara="1" wrap="square" lIns="91423" tIns="91423" rIns="91423" bIns="91423" anchor="ctr" anchorCtr="0">
            <a:noAutofit/>
          </a:bodyPr>
          <a:lstStyle>
            <a:lvl1pPr lvl="0" algn="ctr" rtl="0">
              <a:spcBef>
                <a:spcPts val="0"/>
              </a:spcBef>
              <a:spcAft>
                <a:spcPts val="0"/>
              </a:spcAft>
              <a:buSzPts val="1900"/>
              <a:buNone/>
              <a:defRPr sz="2800"/>
            </a:lvl1pPr>
            <a:lvl2pPr lvl="1" rtl="0">
              <a:spcBef>
                <a:spcPts val="0"/>
              </a:spcBef>
              <a:spcAft>
                <a:spcPts val="0"/>
              </a:spcAft>
              <a:buSzPts val="2800"/>
              <a:buNone/>
              <a:defRPr>
                <a:latin typeface="Cantarell"/>
                <a:ea typeface="Cantarell"/>
                <a:cs typeface="Cantarell"/>
                <a:sym typeface="Cantarell"/>
              </a:defRPr>
            </a:lvl2pPr>
            <a:lvl3pPr lvl="2" rtl="0">
              <a:spcBef>
                <a:spcPts val="0"/>
              </a:spcBef>
              <a:spcAft>
                <a:spcPts val="0"/>
              </a:spcAft>
              <a:buSzPts val="2800"/>
              <a:buNone/>
              <a:defRPr>
                <a:latin typeface="Cantarell"/>
                <a:ea typeface="Cantarell"/>
                <a:cs typeface="Cantarell"/>
                <a:sym typeface="Cantarell"/>
              </a:defRPr>
            </a:lvl3pPr>
            <a:lvl4pPr lvl="3" rtl="0">
              <a:spcBef>
                <a:spcPts val="0"/>
              </a:spcBef>
              <a:spcAft>
                <a:spcPts val="0"/>
              </a:spcAft>
              <a:buSzPts val="2800"/>
              <a:buNone/>
              <a:defRPr>
                <a:latin typeface="Cantarell"/>
                <a:ea typeface="Cantarell"/>
                <a:cs typeface="Cantarell"/>
                <a:sym typeface="Cantarell"/>
              </a:defRPr>
            </a:lvl4pPr>
            <a:lvl5pPr lvl="4" rtl="0">
              <a:spcBef>
                <a:spcPts val="0"/>
              </a:spcBef>
              <a:spcAft>
                <a:spcPts val="0"/>
              </a:spcAft>
              <a:buSzPts val="2800"/>
              <a:buNone/>
              <a:defRPr>
                <a:latin typeface="Cantarell"/>
                <a:ea typeface="Cantarell"/>
                <a:cs typeface="Cantarell"/>
                <a:sym typeface="Cantarell"/>
              </a:defRPr>
            </a:lvl5pPr>
            <a:lvl6pPr lvl="5" rtl="0">
              <a:spcBef>
                <a:spcPts val="0"/>
              </a:spcBef>
              <a:spcAft>
                <a:spcPts val="0"/>
              </a:spcAft>
              <a:buSzPts val="2800"/>
              <a:buNone/>
              <a:defRPr>
                <a:latin typeface="Cantarell"/>
                <a:ea typeface="Cantarell"/>
                <a:cs typeface="Cantarell"/>
                <a:sym typeface="Cantarell"/>
              </a:defRPr>
            </a:lvl6pPr>
            <a:lvl7pPr lvl="6" rtl="0">
              <a:spcBef>
                <a:spcPts val="0"/>
              </a:spcBef>
              <a:spcAft>
                <a:spcPts val="0"/>
              </a:spcAft>
              <a:buSzPts val="2800"/>
              <a:buNone/>
              <a:defRPr>
                <a:latin typeface="Cantarell"/>
                <a:ea typeface="Cantarell"/>
                <a:cs typeface="Cantarell"/>
                <a:sym typeface="Cantarell"/>
              </a:defRPr>
            </a:lvl7pPr>
            <a:lvl8pPr lvl="7" rtl="0">
              <a:spcBef>
                <a:spcPts val="0"/>
              </a:spcBef>
              <a:spcAft>
                <a:spcPts val="0"/>
              </a:spcAft>
              <a:buSzPts val="2800"/>
              <a:buNone/>
              <a:defRPr>
                <a:latin typeface="Cantarell"/>
                <a:ea typeface="Cantarell"/>
                <a:cs typeface="Cantarell"/>
                <a:sym typeface="Cantarell"/>
              </a:defRPr>
            </a:lvl8pPr>
            <a:lvl9pPr lvl="8" rtl="0">
              <a:spcBef>
                <a:spcPts val="0"/>
              </a:spcBef>
              <a:spcAft>
                <a:spcPts val="0"/>
              </a:spcAft>
              <a:buSzPts val="2800"/>
              <a:buNone/>
              <a:defRPr>
                <a:latin typeface="Cantarell"/>
                <a:ea typeface="Cantarell"/>
                <a:cs typeface="Cantarell"/>
                <a:sym typeface="Cantarell"/>
              </a:defRPr>
            </a:lvl9pPr>
          </a:lstStyle>
          <a:p>
            <a:endParaRPr/>
          </a:p>
        </p:txBody>
      </p:sp>
      <p:sp>
        <p:nvSpPr>
          <p:cNvPr id="1839" name="Google Shape;1839;p30"/>
          <p:cNvSpPr txBox="1">
            <a:spLocks noGrp="1"/>
          </p:cNvSpPr>
          <p:nvPr>
            <p:ph type="subTitle" idx="1"/>
          </p:nvPr>
        </p:nvSpPr>
        <p:spPr>
          <a:xfrm>
            <a:off x="1863949" y="3929833"/>
            <a:ext cx="3822000" cy="1074000"/>
          </a:xfrm>
          <a:prstGeom prst="rect">
            <a:avLst/>
          </a:prstGeom>
        </p:spPr>
        <p:txBody>
          <a:bodyPr spcFirstLastPara="1" wrap="square" lIns="91423" tIns="91423" rIns="91423" bIns="91423" anchor="ctr" anchorCtr="0">
            <a:noAutofit/>
          </a:bodyPr>
          <a:lstStyle>
            <a:lvl1pPr lvl="0" algn="ctr" rtl="0">
              <a:lnSpc>
                <a:spcPct val="100000"/>
              </a:lnSpc>
              <a:spcBef>
                <a:spcPts val="0"/>
              </a:spcBef>
              <a:spcAft>
                <a:spcPts val="0"/>
              </a:spcAft>
              <a:buSzPts val="1600"/>
              <a:buFont typeface="Hind Guntur"/>
              <a:buNone/>
              <a:defRPr sz="1900">
                <a:solidFill>
                  <a:schemeClr val="lt2"/>
                </a:solidFill>
              </a:defRPr>
            </a:lvl1pPr>
            <a:lvl2pPr lvl="1" rtl="0">
              <a:spcBef>
                <a:spcPts val="0"/>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1840" name="Google Shape;1840;p30"/>
          <p:cNvSpPr txBox="1">
            <a:spLocks noGrp="1"/>
          </p:cNvSpPr>
          <p:nvPr>
            <p:ph type="subTitle" idx="3"/>
          </p:nvPr>
        </p:nvSpPr>
        <p:spPr>
          <a:xfrm>
            <a:off x="6506051" y="3929833"/>
            <a:ext cx="3822000" cy="1074000"/>
          </a:xfrm>
          <a:prstGeom prst="rect">
            <a:avLst/>
          </a:prstGeom>
        </p:spPr>
        <p:txBody>
          <a:bodyPr spcFirstLastPara="1" wrap="square" lIns="91423" tIns="91423" rIns="91423" bIns="91423" anchor="ctr" anchorCtr="0">
            <a:noAutofit/>
          </a:bodyPr>
          <a:lstStyle>
            <a:lvl1pPr lvl="0" algn="ctr" rtl="0">
              <a:lnSpc>
                <a:spcPct val="100000"/>
              </a:lnSpc>
              <a:spcBef>
                <a:spcPts val="0"/>
              </a:spcBef>
              <a:spcAft>
                <a:spcPts val="0"/>
              </a:spcAft>
              <a:buSzPts val="1600"/>
              <a:buFont typeface="Hind Guntur"/>
              <a:buNone/>
              <a:defRPr sz="1900">
                <a:solidFill>
                  <a:schemeClr val="lt2"/>
                </a:solidFill>
              </a:defRPr>
            </a:lvl1pPr>
            <a:lvl2pPr lvl="1" rtl="0">
              <a:spcBef>
                <a:spcPts val="0"/>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1841" name="Google Shape;1841;p30"/>
          <p:cNvSpPr txBox="1">
            <a:spLocks noGrp="1"/>
          </p:cNvSpPr>
          <p:nvPr>
            <p:ph type="title" idx="4"/>
          </p:nvPr>
        </p:nvSpPr>
        <p:spPr>
          <a:xfrm>
            <a:off x="960000" y="569267"/>
            <a:ext cx="10272000" cy="710800"/>
          </a:xfrm>
          <a:prstGeom prst="rect">
            <a:avLst/>
          </a:prstGeom>
        </p:spPr>
        <p:txBody>
          <a:bodyPr spcFirstLastPara="1" wrap="square" lIns="0" tIns="91423" rIns="0" bIns="91423" anchor="ctr" anchorCtr="0">
            <a:noAutofit/>
          </a:bodyPr>
          <a:lstStyle>
            <a:lvl1pPr lvl="0" algn="ctr" rtl="0">
              <a:spcBef>
                <a:spcPts val="0"/>
              </a:spcBef>
              <a:spcAft>
                <a:spcPts val="0"/>
              </a:spcAft>
              <a:buClr>
                <a:srgbClr val="212121"/>
              </a:buClr>
              <a:buSzPts val="2800"/>
              <a:buNone/>
              <a:defRPr>
                <a:solidFill>
                  <a:srgbClr val="212121"/>
                </a:solidFill>
              </a:defRPr>
            </a:lvl1pPr>
            <a:lvl2pPr lvl="1" rtl="0">
              <a:spcBef>
                <a:spcPts val="0"/>
              </a:spcBef>
              <a:spcAft>
                <a:spcPts val="0"/>
              </a:spcAft>
              <a:buClr>
                <a:srgbClr val="212121"/>
              </a:buClr>
              <a:buSzPts val="2800"/>
              <a:buFont typeface="Karla"/>
              <a:buNone/>
              <a:defRPr>
                <a:solidFill>
                  <a:srgbClr val="212121"/>
                </a:solidFill>
                <a:latin typeface="Karla"/>
                <a:ea typeface="Karla"/>
                <a:cs typeface="Karla"/>
                <a:sym typeface="Karla"/>
              </a:defRPr>
            </a:lvl2pPr>
            <a:lvl3pPr lvl="2" rtl="0">
              <a:spcBef>
                <a:spcPts val="0"/>
              </a:spcBef>
              <a:spcAft>
                <a:spcPts val="0"/>
              </a:spcAft>
              <a:buClr>
                <a:srgbClr val="212121"/>
              </a:buClr>
              <a:buSzPts val="2800"/>
              <a:buFont typeface="Karla"/>
              <a:buNone/>
              <a:defRPr>
                <a:solidFill>
                  <a:srgbClr val="212121"/>
                </a:solidFill>
                <a:latin typeface="Karla"/>
                <a:ea typeface="Karla"/>
                <a:cs typeface="Karla"/>
                <a:sym typeface="Karla"/>
              </a:defRPr>
            </a:lvl3pPr>
            <a:lvl4pPr lvl="3" rtl="0">
              <a:spcBef>
                <a:spcPts val="0"/>
              </a:spcBef>
              <a:spcAft>
                <a:spcPts val="0"/>
              </a:spcAft>
              <a:buClr>
                <a:srgbClr val="212121"/>
              </a:buClr>
              <a:buSzPts val="2800"/>
              <a:buFont typeface="Karla"/>
              <a:buNone/>
              <a:defRPr>
                <a:solidFill>
                  <a:srgbClr val="212121"/>
                </a:solidFill>
                <a:latin typeface="Karla"/>
                <a:ea typeface="Karla"/>
                <a:cs typeface="Karla"/>
                <a:sym typeface="Karla"/>
              </a:defRPr>
            </a:lvl4pPr>
            <a:lvl5pPr lvl="4" rtl="0">
              <a:spcBef>
                <a:spcPts val="0"/>
              </a:spcBef>
              <a:spcAft>
                <a:spcPts val="0"/>
              </a:spcAft>
              <a:buClr>
                <a:srgbClr val="212121"/>
              </a:buClr>
              <a:buSzPts val="2800"/>
              <a:buFont typeface="Karla"/>
              <a:buNone/>
              <a:defRPr>
                <a:solidFill>
                  <a:srgbClr val="212121"/>
                </a:solidFill>
                <a:latin typeface="Karla"/>
                <a:ea typeface="Karla"/>
                <a:cs typeface="Karla"/>
                <a:sym typeface="Karla"/>
              </a:defRPr>
            </a:lvl5pPr>
            <a:lvl6pPr lvl="5" rtl="0">
              <a:spcBef>
                <a:spcPts val="0"/>
              </a:spcBef>
              <a:spcAft>
                <a:spcPts val="0"/>
              </a:spcAft>
              <a:buClr>
                <a:srgbClr val="212121"/>
              </a:buClr>
              <a:buSzPts val="2800"/>
              <a:buFont typeface="Karla"/>
              <a:buNone/>
              <a:defRPr>
                <a:solidFill>
                  <a:srgbClr val="212121"/>
                </a:solidFill>
                <a:latin typeface="Karla"/>
                <a:ea typeface="Karla"/>
                <a:cs typeface="Karla"/>
                <a:sym typeface="Karla"/>
              </a:defRPr>
            </a:lvl6pPr>
            <a:lvl7pPr lvl="6" rtl="0">
              <a:spcBef>
                <a:spcPts val="0"/>
              </a:spcBef>
              <a:spcAft>
                <a:spcPts val="0"/>
              </a:spcAft>
              <a:buClr>
                <a:srgbClr val="212121"/>
              </a:buClr>
              <a:buSzPts val="2800"/>
              <a:buFont typeface="Karla"/>
              <a:buNone/>
              <a:defRPr>
                <a:solidFill>
                  <a:srgbClr val="212121"/>
                </a:solidFill>
                <a:latin typeface="Karla"/>
                <a:ea typeface="Karla"/>
                <a:cs typeface="Karla"/>
                <a:sym typeface="Karla"/>
              </a:defRPr>
            </a:lvl7pPr>
            <a:lvl8pPr lvl="7" rtl="0">
              <a:spcBef>
                <a:spcPts val="0"/>
              </a:spcBef>
              <a:spcAft>
                <a:spcPts val="0"/>
              </a:spcAft>
              <a:buClr>
                <a:srgbClr val="212121"/>
              </a:buClr>
              <a:buSzPts val="2800"/>
              <a:buFont typeface="Karla"/>
              <a:buNone/>
              <a:defRPr>
                <a:solidFill>
                  <a:srgbClr val="212121"/>
                </a:solidFill>
                <a:latin typeface="Karla"/>
                <a:ea typeface="Karla"/>
                <a:cs typeface="Karla"/>
                <a:sym typeface="Karla"/>
              </a:defRPr>
            </a:lvl8pPr>
            <a:lvl9pPr lvl="8" rtl="0">
              <a:spcBef>
                <a:spcPts val="0"/>
              </a:spcBef>
              <a:spcAft>
                <a:spcPts val="0"/>
              </a:spcAft>
              <a:buClr>
                <a:srgbClr val="212121"/>
              </a:buClr>
              <a:buSzPts val="2800"/>
              <a:buFont typeface="Karla"/>
              <a:buNone/>
              <a:defRPr>
                <a:solidFill>
                  <a:srgbClr val="212121"/>
                </a:solidFill>
                <a:latin typeface="Karla"/>
                <a:ea typeface="Karla"/>
                <a:cs typeface="Karla"/>
                <a:sym typeface="Karla"/>
              </a:defRPr>
            </a:lvl9pPr>
          </a:lstStyle>
          <a:p>
            <a:endParaRPr/>
          </a:p>
        </p:txBody>
      </p:sp>
    </p:spTree>
    <p:extLst>
      <p:ext uri="{BB962C8B-B14F-4D97-AF65-F5344CB8AC3E}">
        <p14:creationId xmlns:p14="http://schemas.microsoft.com/office/powerpoint/2010/main" xmlns="" val="747353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1E59D0-1806-47D6-BBB4-B234BBAB6C12}" type="datetime1">
              <a:rPr lang="ru-RU" smtClean="0"/>
              <a:pPr/>
              <a:t>27.03.2024</a:t>
            </a:fld>
            <a:endParaRPr lang="ru-RU"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a:t>Государственное автономное образовательное учреждение дополнительного профессионального образования «Институт развития образования Республики Татарстан»</a:t>
            </a:r>
            <a:endParaRPr lang="ru-RU"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C8AF1-EC38-4CE8-8CFA-7459AA2C9EE7}" type="slidenum">
              <a:rPr lang="ru-RU" smtClean="0"/>
              <a:pPr/>
              <a:t>‹#›</a:t>
            </a:fld>
            <a:endParaRPr lang="ru-RU" dirty="0"/>
          </a:p>
        </p:txBody>
      </p:sp>
    </p:spTree>
    <p:extLst>
      <p:ext uri="{BB962C8B-B14F-4D97-AF65-F5344CB8AC3E}">
        <p14:creationId xmlns:p14="http://schemas.microsoft.com/office/powerpoint/2010/main" xmlns="" val="3134811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hyperlink" Target="http://irort.ru/ru/node/494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gif"/><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mailto:irort2011@gmail.com" TargetMode="External"/><Relationship Id="rId5" Type="http://schemas.openxmlformats.org/officeDocument/2006/relationships/hyperlink" Target="http://irort.ru/" TargetMode="Externa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xmlns="" id="{9C7358FC-B7F1-4E82-8BC2-FEE75AC54538}"/>
              </a:ext>
            </a:extLst>
          </p:cNvPr>
          <p:cNvSpPr/>
          <p:nvPr/>
        </p:nvSpPr>
        <p:spPr>
          <a:xfrm>
            <a:off x="70917" y="202609"/>
            <a:ext cx="12050162" cy="1320332"/>
          </a:xfrm>
          <a:prstGeom prst="rect">
            <a:avLst/>
          </a:prstGeom>
          <a:solidFill>
            <a:srgbClr val="206A75"/>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ru-RU" sz="2400" b="1" dirty="0">
                <a:solidFill>
                  <a:schemeClr val="bg1"/>
                </a:solidFill>
              </a:rPr>
              <a:t>ГАОУ ДПО «Институт развития образования Республики Татарстан» </a:t>
            </a:r>
          </a:p>
        </p:txBody>
      </p:sp>
      <p:pic>
        <p:nvPicPr>
          <p:cNvPr id="8" name="Рисунок 7">
            <a:extLst>
              <a:ext uri="{FF2B5EF4-FFF2-40B4-BE49-F238E27FC236}">
                <a16:creationId xmlns:a16="http://schemas.microsoft.com/office/drawing/2014/main" xmlns="" id="{B07A2F99-FBEC-452C-AF33-7078DFCD340A}"/>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6323" y="314143"/>
            <a:ext cx="875157" cy="1097264"/>
          </a:xfrm>
          <a:prstGeom prst="rect">
            <a:avLst/>
          </a:prstGeom>
          <a:effectLst>
            <a:glow>
              <a:srgbClr val="206A75"/>
            </a:glow>
          </a:effectLst>
          <a:scene3d>
            <a:camera prst="orthographicFront"/>
            <a:lightRig rig="threePt" dir="t"/>
          </a:scene3d>
          <a:sp3d extrusionH="76200" contourW="139700" prstMaterial="legacyWireframe">
            <a:extrusionClr>
              <a:srgbClr val="206A75"/>
            </a:extrusionClr>
            <a:contourClr>
              <a:srgbClr val="206A75"/>
            </a:contourClr>
          </a:sp3d>
        </p:spPr>
      </p:pic>
      <p:sp>
        <p:nvSpPr>
          <p:cNvPr id="10" name="Прямоугольник 9">
            <a:extLst>
              <a:ext uri="{FF2B5EF4-FFF2-40B4-BE49-F238E27FC236}">
                <a16:creationId xmlns:a16="http://schemas.microsoft.com/office/drawing/2014/main" xmlns="" id="{C6CD848B-CCF7-45DD-A738-99733981E0D6}"/>
              </a:ext>
            </a:extLst>
          </p:cNvPr>
          <p:cNvSpPr/>
          <p:nvPr/>
        </p:nvSpPr>
        <p:spPr>
          <a:xfrm>
            <a:off x="424615" y="1987833"/>
            <a:ext cx="11342767" cy="2123658"/>
          </a:xfrm>
          <a:prstGeom prst="rect">
            <a:avLst/>
          </a:prstGeom>
        </p:spPr>
        <p:txBody>
          <a:bodyPr wrap="square">
            <a:spAutoFit/>
          </a:bodyPr>
          <a:lstStyle/>
          <a:p>
            <a:pPr algn="ctr"/>
            <a:r>
              <a:rPr lang="ru-RU" sz="4400" b="1" dirty="0" smtClean="0">
                <a:solidFill>
                  <a:srgbClr val="006666"/>
                </a:solidFill>
                <a:latin typeface="Open Sans" panose="020B0606030504020204" pitchFamily="34" charset="0"/>
                <a:ea typeface="Open Sans" panose="020B0606030504020204" pitchFamily="34" charset="0"/>
                <a:cs typeface="Open Sans" panose="020B0606030504020204" pitchFamily="34" charset="0"/>
              </a:rPr>
              <a:t>Новые подходы и проекты в воспитательной работе </a:t>
            </a:r>
          </a:p>
          <a:p>
            <a:pPr algn="ctr"/>
            <a:r>
              <a:rPr lang="ru-RU" sz="4400" b="1" dirty="0" smtClean="0">
                <a:solidFill>
                  <a:srgbClr val="006666"/>
                </a:solidFill>
                <a:latin typeface="Open Sans" panose="020B0606030504020204" pitchFamily="34" charset="0"/>
                <a:ea typeface="Open Sans" panose="020B0606030504020204" pitchFamily="34" charset="0"/>
                <a:cs typeface="Open Sans" panose="020B0606030504020204" pitchFamily="34" charset="0"/>
              </a:rPr>
              <a:t>образовательных организаций</a:t>
            </a:r>
            <a:endParaRPr lang="ru-RU" sz="4400" b="1" dirty="0">
              <a:solidFill>
                <a:srgbClr val="00666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13">
            <a:extLst>
              <a:ext uri="{FF2B5EF4-FFF2-40B4-BE49-F238E27FC236}">
                <a16:creationId xmlns:a16="http://schemas.microsoft.com/office/drawing/2014/main" xmlns="" id="{CB132DEF-61AB-4309-B6AA-81D38ED7A41B}"/>
              </a:ext>
            </a:extLst>
          </p:cNvPr>
          <p:cNvSpPr txBox="1"/>
          <p:nvPr/>
        </p:nvSpPr>
        <p:spPr>
          <a:xfrm>
            <a:off x="277973" y="5175656"/>
            <a:ext cx="11156398" cy="1569660"/>
          </a:xfrm>
          <a:prstGeom prst="rect">
            <a:avLst/>
          </a:prstGeom>
          <a:noFill/>
        </p:spPr>
        <p:txBody>
          <a:bodyPr wrap="square" rtlCol="0">
            <a:spAutoFit/>
          </a:bodyPr>
          <a:lstStyle/>
          <a:p>
            <a:r>
              <a:rPr lang="ru-RU" sz="2400" b="1" dirty="0" smtClean="0">
                <a:solidFill>
                  <a:srgbClr val="005654"/>
                </a:solidFill>
              </a:rPr>
              <a:t>Шаехов Марат Рашитович </a:t>
            </a:r>
          </a:p>
          <a:p>
            <a:r>
              <a:rPr lang="ru-RU" sz="2400" dirty="0" smtClean="0">
                <a:solidFill>
                  <a:srgbClr val="005654"/>
                </a:solidFill>
              </a:rPr>
              <a:t>ведущий научный сотрудник лаборатории воспитания и </a:t>
            </a:r>
            <a:r>
              <a:rPr lang="ru-RU" sz="2400" dirty="0" smtClean="0">
                <a:solidFill>
                  <a:srgbClr val="005654"/>
                </a:solidFill>
              </a:rPr>
              <a:t>профилактики </a:t>
            </a:r>
            <a:r>
              <a:rPr lang="ru-RU" sz="2400" dirty="0" smtClean="0">
                <a:solidFill>
                  <a:srgbClr val="005654"/>
                </a:solidFill>
              </a:rPr>
              <a:t>асоциального поведения </a:t>
            </a:r>
            <a:r>
              <a:rPr lang="ru-RU" sz="2400" dirty="0" smtClean="0">
                <a:solidFill>
                  <a:srgbClr val="005654"/>
                </a:solidFill>
              </a:rPr>
              <a:t>ГАОУ </a:t>
            </a:r>
            <a:r>
              <a:rPr lang="ru-RU" sz="2400" dirty="0" smtClean="0">
                <a:solidFill>
                  <a:srgbClr val="005654"/>
                </a:solidFill>
              </a:rPr>
              <a:t>ДПО «Институт развития образования Республики Татарстан», кандидат филологических </a:t>
            </a:r>
            <a:r>
              <a:rPr lang="ru-RU" sz="2400" dirty="0" smtClean="0">
                <a:solidFill>
                  <a:srgbClr val="005654"/>
                </a:solidFill>
              </a:rPr>
              <a:t>наук</a:t>
            </a:r>
            <a:endParaRPr lang="ru-RU" sz="2400" dirty="0">
              <a:solidFill>
                <a:srgbClr val="005654"/>
              </a:solidFill>
            </a:endParaRPr>
          </a:p>
        </p:txBody>
      </p:sp>
      <p:sp>
        <p:nvSpPr>
          <p:cNvPr id="2" name="Номер слайда 1">
            <a:extLst>
              <a:ext uri="{FF2B5EF4-FFF2-40B4-BE49-F238E27FC236}">
                <a16:creationId xmlns:a16="http://schemas.microsoft.com/office/drawing/2014/main" xmlns="" id="{F9BF3D5F-1D4F-453E-9C09-0877B944A3F6}"/>
              </a:ext>
            </a:extLst>
          </p:cNvPr>
          <p:cNvSpPr>
            <a:spLocks noGrp="1"/>
          </p:cNvSpPr>
          <p:nvPr>
            <p:ph type="sldNum" sz="quarter" idx="12"/>
          </p:nvPr>
        </p:nvSpPr>
        <p:spPr/>
        <p:txBody>
          <a:bodyPr/>
          <a:lstStyle/>
          <a:p>
            <a:fld id="{DCC6B192-CE83-4DCA-98B0-CCD953914A7C}" type="slidenum">
              <a:rPr lang="ru-RU" smtClean="0"/>
              <a:pPr/>
              <a:t>1</a:t>
            </a:fld>
            <a:endParaRPr lang="ru-RU" dirty="0"/>
          </a:p>
        </p:txBody>
      </p:sp>
    </p:spTree>
    <p:extLst>
      <p:ext uri="{BB962C8B-B14F-4D97-AF65-F5344CB8AC3E}">
        <p14:creationId xmlns:p14="http://schemas.microsoft.com/office/powerpoint/2010/main" xmlns="" val="1193667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6" y="0"/>
            <a:ext cx="158108" cy="6858000"/>
          </a:xfrm>
          <a:prstGeom prst="rect">
            <a:avLst/>
          </a:prstGeom>
          <a:solidFill>
            <a:srgbClr val="206A75"/>
          </a:solidFill>
        </p:spPr>
        <p:style>
          <a:lnRef idx="2">
            <a:schemeClr val="accent1">
              <a:shade val="50000"/>
            </a:schemeClr>
          </a:lnRef>
          <a:fillRef idx="1">
            <a:schemeClr val="accent1"/>
          </a:fillRef>
          <a:effectRef idx="0">
            <a:schemeClr val="accent1"/>
          </a:effectRef>
          <a:fontRef idx="minor">
            <a:schemeClr val="lt1"/>
          </a:fontRef>
        </p:style>
        <p:txBody>
          <a:bodyPr lIns="103897" tIns="51949" rIns="103897" bIns="51949" rtlCol="0" anchor="ctr"/>
          <a:lstStyle/>
          <a:p>
            <a:pPr algn="ctr"/>
            <a:r>
              <a:rPr lang="ru-RU" sz="1600" b="1" dirty="0" smtClean="0">
                <a:solidFill>
                  <a:prstClr val="white"/>
                </a:solidFill>
                <a:latin typeface="Candara" panose="020E0502030303020204" pitchFamily="34" charset="0"/>
                <a:cs typeface="Arial" panose="020B0604020202020204" pitchFamily="34" charset="0"/>
              </a:rPr>
              <a:t>           </a:t>
            </a:r>
            <a:endParaRPr lang="ru-RU" sz="2300" b="1" dirty="0">
              <a:solidFill>
                <a:prstClr val="white"/>
              </a:solidFill>
              <a:latin typeface="Candara" panose="020E0502030303020204" pitchFamily="34" charset="0"/>
              <a:cs typeface="Arial" panose="020B0604020202020204" pitchFamily="34" charset="0"/>
            </a:endParaRPr>
          </a:p>
        </p:txBody>
      </p:sp>
      <p:sp>
        <p:nvSpPr>
          <p:cNvPr id="21" name="Прямоугольник 20"/>
          <p:cNvSpPr/>
          <p:nvPr/>
        </p:nvSpPr>
        <p:spPr>
          <a:xfrm>
            <a:off x="1255469" y="1669928"/>
            <a:ext cx="9429816" cy="1951572"/>
          </a:xfrm>
          <a:prstGeom prst="rect">
            <a:avLst/>
          </a:prstGeom>
        </p:spPr>
        <p:txBody>
          <a:bodyPr wrap="square" lIns="103897" tIns="51949" rIns="103897" bIns="51949">
            <a:spAutoFit/>
          </a:bodyPr>
          <a:lstStyle/>
          <a:p>
            <a:pPr algn="ctr"/>
            <a:r>
              <a:rPr lang="ru-RU" sz="6000" b="1" dirty="0" smtClean="0">
                <a:ln w="10541" cmpd="sng">
                  <a:solidFill>
                    <a:schemeClr val="accent1">
                      <a:shade val="88000"/>
                      <a:satMod val="110000"/>
                    </a:schemeClr>
                  </a:solidFill>
                  <a:prstDash val="solid"/>
                </a:ln>
                <a:solidFill>
                  <a:srgbClr val="206A75"/>
                </a:solidFill>
              </a:rPr>
              <a:t>Кто из вас занимается ВОСПИТАНИЕМ?</a:t>
            </a:r>
            <a:endParaRPr lang="ru-RU" sz="6000" b="1" dirty="0">
              <a:ln w="10541" cmpd="sng">
                <a:solidFill>
                  <a:schemeClr val="accent1">
                    <a:shade val="88000"/>
                    <a:satMod val="110000"/>
                  </a:schemeClr>
                </a:solidFill>
                <a:prstDash val="solid"/>
              </a:ln>
              <a:solidFill>
                <a:srgbClr val="206A75"/>
              </a:solidFill>
            </a:endParaRPr>
          </a:p>
        </p:txBody>
      </p:sp>
      <p:sp>
        <p:nvSpPr>
          <p:cNvPr id="2053" name="AutoShape 5" descr="Ценность – Бесплатные иконки: мода"/>
          <p:cNvSpPr>
            <a:spLocks noChangeAspect="1" noChangeArrowheads="1"/>
          </p:cNvSpPr>
          <p:nvPr/>
        </p:nvSpPr>
        <p:spPr bwMode="auto">
          <a:xfrm>
            <a:off x="207433" y="-192617"/>
            <a:ext cx="406400" cy="406401"/>
          </a:xfrm>
          <a:prstGeom prst="rect">
            <a:avLst/>
          </a:prstGeom>
          <a:noFill/>
        </p:spPr>
        <p:txBody>
          <a:bodyPr vert="horz" wrap="square" lIns="121917" tIns="60958" rIns="121917" bIns="60958"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679898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6" y="0"/>
            <a:ext cx="158108" cy="6858000"/>
          </a:xfrm>
          <a:prstGeom prst="rect">
            <a:avLst/>
          </a:prstGeom>
          <a:solidFill>
            <a:srgbClr val="206A75"/>
          </a:solidFill>
        </p:spPr>
        <p:style>
          <a:lnRef idx="2">
            <a:schemeClr val="accent1">
              <a:shade val="50000"/>
            </a:schemeClr>
          </a:lnRef>
          <a:fillRef idx="1">
            <a:schemeClr val="accent1"/>
          </a:fillRef>
          <a:effectRef idx="0">
            <a:schemeClr val="accent1"/>
          </a:effectRef>
          <a:fontRef idx="minor">
            <a:schemeClr val="lt1"/>
          </a:fontRef>
        </p:style>
        <p:txBody>
          <a:bodyPr lIns="103897" tIns="51949" rIns="103897" bIns="51949" rtlCol="0" anchor="ctr"/>
          <a:lstStyle/>
          <a:p>
            <a:pPr algn="ctr"/>
            <a:r>
              <a:rPr lang="ru-RU" sz="1600" b="1" dirty="0" smtClean="0">
                <a:solidFill>
                  <a:prstClr val="white"/>
                </a:solidFill>
                <a:latin typeface="Candara" panose="020E0502030303020204" pitchFamily="34" charset="0"/>
                <a:cs typeface="Arial" panose="020B0604020202020204" pitchFamily="34" charset="0"/>
              </a:rPr>
              <a:t>           </a:t>
            </a:r>
            <a:endParaRPr lang="ru-RU" sz="2300" b="1" dirty="0">
              <a:solidFill>
                <a:prstClr val="white"/>
              </a:solidFill>
              <a:latin typeface="Candara" panose="020E0502030303020204" pitchFamily="34" charset="0"/>
              <a:cs typeface="Arial" panose="020B0604020202020204" pitchFamily="34" charset="0"/>
            </a:endParaRPr>
          </a:p>
        </p:txBody>
      </p:sp>
      <p:sp>
        <p:nvSpPr>
          <p:cNvPr id="21" name="Прямоугольник 20"/>
          <p:cNvSpPr/>
          <p:nvPr/>
        </p:nvSpPr>
        <p:spPr>
          <a:xfrm>
            <a:off x="1255469" y="1669928"/>
            <a:ext cx="9429816" cy="2874902"/>
          </a:xfrm>
          <a:prstGeom prst="rect">
            <a:avLst/>
          </a:prstGeom>
        </p:spPr>
        <p:txBody>
          <a:bodyPr wrap="square" lIns="103897" tIns="51949" rIns="103897" bIns="51949">
            <a:spAutoFit/>
          </a:bodyPr>
          <a:lstStyle/>
          <a:p>
            <a:pPr algn="ctr"/>
            <a:r>
              <a:rPr lang="ru-RU" sz="6000" b="1" dirty="0" smtClean="0">
                <a:ln w="10541" cmpd="sng">
                  <a:solidFill>
                    <a:schemeClr val="accent1">
                      <a:shade val="88000"/>
                      <a:satMod val="110000"/>
                    </a:schemeClr>
                  </a:solidFill>
                  <a:prstDash val="solid"/>
                </a:ln>
                <a:solidFill>
                  <a:srgbClr val="206A75"/>
                </a:solidFill>
              </a:rPr>
              <a:t>Кто из вас занимается воспитанием</a:t>
            </a:r>
          </a:p>
          <a:p>
            <a:pPr algn="ctr"/>
            <a:r>
              <a:rPr lang="ru-RU" sz="6000" b="1" dirty="0" smtClean="0">
                <a:ln w="10541" cmpd="sng">
                  <a:solidFill>
                    <a:schemeClr val="accent1">
                      <a:shade val="88000"/>
                      <a:satMod val="110000"/>
                    </a:schemeClr>
                  </a:solidFill>
                  <a:prstDash val="solid"/>
                </a:ln>
                <a:solidFill>
                  <a:srgbClr val="206A75"/>
                </a:solidFill>
              </a:rPr>
              <a:t>ПРОФЕССИОНАЛЬНО?</a:t>
            </a:r>
            <a:endParaRPr lang="ru-RU" sz="6000" b="1" dirty="0">
              <a:ln w="10541" cmpd="sng">
                <a:solidFill>
                  <a:schemeClr val="accent1">
                    <a:shade val="88000"/>
                    <a:satMod val="110000"/>
                  </a:schemeClr>
                </a:solidFill>
                <a:prstDash val="solid"/>
              </a:ln>
              <a:solidFill>
                <a:srgbClr val="206A75"/>
              </a:solidFill>
            </a:endParaRPr>
          </a:p>
        </p:txBody>
      </p:sp>
      <p:sp>
        <p:nvSpPr>
          <p:cNvPr id="2053" name="AutoShape 5" descr="Ценность – Бесплатные иконки: мода"/>
          <p:cNvSpPr>
            <a:spLocks noChangeAspect="1" noChangeArrowheads="1"/>
          </p:cNvSpPr>
          <p:nvPr/>
        </p:nvSpPr>
        <p:spPr bwMode="auto">
          <a:xfrm>
            <a:off x="207433" y="-192617"/>
            <a:ext cx="406400" cy="406401"/>
          </a:xfrm>
          <a:prstGeom prst="rect">
            <a:avLst/>
          </a:prstGeom>
          <a:noFill/>
        </p:spPr>
        <p:txBody>
          <a:bodyPr vert="horz" wrap="square" lIns="121917" tIns="60958" rIns="121917" bIns="60958"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6798987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8575" y="198087"/>
            <a:ext cx="10910988" cy="115920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8793" h="1140307" extrusionOk="0">
                <a:moveTo>
                  <a:pt x="1" y="0"/>
                </a:moveTo>
                <a:lnTo>
                  <a:pt x="8868793" y="0"/>
                </a:lnTo>
                <a:lnTo>
                  <a:pt x="8114191" y="1140307"/>
                </a:lnTo>
                <a:lnTo>
                  <a:pt x="0" y="1130442"/>
                </a:lnTo>
                <a:cubicBezTo>
                  <a:pt x="0" y="756258"/>
                  <a:pt x="1" y="374184"/>
                  <a:pt x="1" y="0"/>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5" name="TextBox 4"/>
          <p:cNvSpPr txBox="1"/>
          <p:nvPr/>
        </p:nvSpPr>
        <p:spPr bwMode="auto">
          <a:xfrm>
            <a:off x="163894" y="496842"/>
            <a:ext cx="9991790" cy="561692"/>
          </a:xfrm>
          <a:prstGeom prst="rect">
            <a:avLst/>
          </a:prstGeom>
          <a:noFill/>
        </p:spPr>
        <p:txBody>
          <a:bodyPr wrap="square" lIns="68580" tIns="34290" rIns="68580" bIns="34290" rtlCol="0">
            <a:spAutoFit/>
          </a:bodyPr>
          <a:lstStyle/>
          <a:p>
            <a:pPr algn="ct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Основные </a:t>
            </a: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документы по воспитанию</a:t>
            </a:r>
            <a:endParaRPr lang="ru-RU" sz="3200"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Рисунок 13"/>
          <p:cNvPicPr>
            <a:picLocks noChangeAspect="1"/>
          </p:cNvPicPr>
          <p:nvPr/>
        </p:nvPicPr>
        <p:blipFill>
          <a:blip r:embed="rId3"/>
          <a:stretch/>
        </p:blipFill>
        <p:spPr bwMode="auto">
          <a:xfrm>
            <a:off x="10866209" y="400167"/>
            <a:ext cx="550346" cy="799032"/>
          </a:xfrm>
          <a:prstGeom prst="rect">
            <a:avLst/>
          </a:prstGeom>
        </p:spPr>
      </p:pic>
      <p:sp>
        <p:nvSpPr>
          <p:cNvPr id="16" name="Прямоугольник 3"/>
          <p:cNvSpPr/>
          <p:nvPr/>
        </p:nvSpPr>
        <p:spPr bwMode="auto">
          <a:xfrm flipH="1" flipV="1">
            <a:off x="11471162" y="359476"/>
            <a:ext cx="724614" cy="99781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7630730 w 8868792"/>
              <a:gd name="connsiteY3" fmla="*/ 874432 h 1140307"/>
              <a:gd name="connsiteX4" fmla="*/ 0 w 8868792"/>
              <a:gd name="connsiteY4" fmla="*/ 0 h 1140307"/>
              <a:gd name="connsiteX0" fmla="*/ 663211 w 1238062"/>
              <a:gd name="connsiteY0" fmla="*/ 0 h 1140307"/>
              <a:gd name="connsiteX1" fmla="*/ 1238062 w 1238062"/>
              <a:gd name="connsiteY1" fmla="*/ 0 h 1140307"/>
              <a:gd name="connsiteX2" fmla="*/ 483460 w 1238062"/>
              <a:gd name="connsiteY2" fmla="*/ 1140307 h 1140307"/>
              <a:gd name="connsiteX3" fmla="*/ 0 w 1238062"/>
              <a:gd name="connsiteY3" fmla="*/ 874432 h 1140307"/>
              <a:gd name="connsiteX4" fmla="*/ 663211 w 1238062"/>
              <a:gd name="connsiteY4" fmla="*/ 0 h 1140307"/>
              <a:gd name="connsiteX0" fmla="*/ 663211 w 1238062"/>
              <a:gd name="connsiteY0" fmla="*/ 0 h 1140307"/>
              <a:gd name="connsiteX1" fmla="*/ 1238062 w 1238062"/>
              <a:gd name="connsiteY1" fmla="*/ 0 h 1140307"/>
              <a:gd name="connsiteX2" fmla="*/ 649073 w 1238062"/>
              <a:gd name="connsiteY2" fmla="*/ 885418 h 1140307"/>
              <a:gd name="connsiteX3" fmla="*/ 483460 w 1238062"/>
              <a:gd name="connsiteY3" fmla="*/ 1140307 h 1140307"/>
              <a:gd name="connsiteX4" fmla="*/ 0 w 1238062"/>
              <a:gd name="connsiteY4" fmla="*/ 874432 h 1140307"/>
              <a:gd name="connsiteX5" fmla="*/ 663211 w 1238062"/>
              <a:gd name="connsiteY5" fmla="*/ 0 h 1140307"/>
              <a:gd name="connsiteX0" fmla="*/ 663211 w 1238062"/>
              <a:gd name="connsiteY0" fmla="*/ 0 h 885418"/>
              <a:gd name="connsiteX1" fmla="*/ 1238062 w 1238062"/>
              <a:gd name="connsiteY1" fmla="*/ 0 h 885418"/>
              <a:gd name="connsiteX2" fmla="*/ 649073 w 1238062"/>
              <a:gd name="connsiteY2" fmla="*/ 885418 h 885418"/>
              <a:gd name="connsiteX3" fmla="*/ 0 w 1238062"/>
              <a:gd name="connsiteY3" fmla="*/ 874432 h 885418"/>
              <a:gd name="connsiteX4" fmla="*/ 663211 w 1238062"/>
              <a:gd name="connsiteY4" fmla="*/ 0 h 885418"/>
              <a:gd name="connsiteX0" fmla="*/ 14138 w 588989"/>
              <a:gd name="connsiteY0" fmla="*/ 0 h 885418"/>
              <a:gd name="connsiteX1" fmla="*/ 588989 w 588989"/>
              <a:gd name="connsiteY1" fmla="*/ 0 h 885418"/>
              <a:gd name="connsiteX2" fmla="*/ 0 w 588989"/>
              <a:gd name="connsiteY2" fmla="*/ 885418 h 885418"/>
              <a:gd name="connsiteX3" fmla="*/ 14138 w 588989"/>
              <a:gd name="connsiteY3" fmla="*/ 0 h 885418"/>
              <a:gd name="connsiteX0" fmla="*/ 9904 w 588989"/>
              <a:gd name="connsiteY0" fmla="*/ 0 h 885418"/>
              <a:gd name="connsiteX1" fmla="*/ 588989 w 588989"/>
              <a:gd name="connsiteY1" fmla="*/ 0 h 885418"/>
              <a:gd name="connsiteX2" fmla="*/ 0 w 588989"/>
              <a:gd name="connsiteY2" fmla="*/ 885418 h 885418"/>
              <a:gd name="connsiteX3" fmla="*/ 9904 w 588989"/>
              <a:gd name="connsiteY3" fmla="*/ 0 h 885418"/>
              <a:gd name="connsiteX0" fmla="*/ 7322 w 588989"/>
              <a:gd name="connsiteY0" fmla="*/ 2342 h 885418"/>
              <a:gd name="connsiteX1" fmla="*/ 588989 w 588989"/>
              <a:gd name="connsiteY1" fmla="*/ 0 h 885418"/>
              <a:gd name="connsiteX2" fmla="*/ 0 w 588989"/>
              <a:gd name="connsiteY2" fmla="*/ 885418 h 885418"/>
              <a:gd name="connsiteX3" fmla="*/ 7322 w 588989"/>
              <a:gd name="connsiteY3" fmla="*/ 2342 h 885418"/>
              <a:gd name="connsiteX0" fmla="*/ 2161 w 588989"/>
              <a:gd name="connsiteY0" fmla="*/ 2342 h 885418"/>
              <a:gd name="connsiteX1" fmla="*/ 588989 w 588989"/>
              <a:gd name="connsiteY1" fmla="*/ 0 h 885418"/>
              <a:gd name="connsiteX2" fmla="*/ 0 w 588989"/>
              <a:gd name="connsiteY2" fmla="*/ 885418 h 885418"/>
              <a:gd name="connsiteX3" fmla="*/ 2161 w 588989"/>
              <a:gd name="connsiteY3" fmla="*/ 2342 h 885418"/>
            </a:gdLst>
            <a:ahLst/>
            <a:cxnLst>
              <a:cxn ang="0">
                <a:pos x="connsiteX0" y="connsiteY0"/>
              </a:cxn>
              <a:cxn ang="0">
                <a:pos x="connsiteX1" y="connsiteY1"/>
              </a:cxn>
              <a:cxn ang="0">
                <a:pos x="connsiteX2" y="connsiteY2"/>
              </a:cxn>
              <a:cxn ang="0">
                <a:pos x="connsiteX3" y="connsiteY3"/>
              </a:cxn>
            </a:cxnLst>
            <a:rect l="l" t="t" r="r" b="b"/>
            <a:pathLst>
              <a:path w="588989" h="885418" extrusionOk="0">
                <a:moveTo>
                  <a:pt x="2161" y="2342"/>
                </a:moveTo>
                <a:lnTo>
                  <a:pt x="588989" y="0"/>
                </a:lnTo>
                <a:lnTo>
                  <a:pt x="0" y="885418"/>
                </a:lnTo>
                <a:cubicBezTo>
                  <a:pt x="2441" y="591059"/>
                  <a:pt x="-280" y="296701"/>
                  <a:pt x="2161" y="2342"/>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7" name="Прямоугольник 6"/>
          <p:cNvSpPr/>
          <p:nvPr/>
        </p:nvSpPr>
        <p:spPr>
          <a:xfrm>
            <a:off x="571462" y="1487211"/>
            <a:ext cx="10946735" cy="4906227"/>
          </a:xfrm>
          <a:prstGeom prst="rect">
            <a:avLst/>
          </a:prstGeom>
        </p:spPr>
        <p:txBody>
          <a:bodyPr wrap="square" lIns="103897" tIns="51949" rIns="103897" bIns="51949">
            <a:spAutoFit/>
          </a:bodyPr>
          <a:lstStyle/>
          <a:p>
            <a:pPr marL="609585" indent="-609585">
              <a:buFont typeface="+mj-lt"/>
              <a:buAutoNum type="arabicParenR"/>
            </a:pPr>
            <a:r>
              <a:rPr lang="ru-RU" sz="2400" dirty="0" smtClean="0"/>
              <a:t>Стратегия </a:t>
            </a:r>
            <a:r>
              <a:rPr lang="ru-RU" sz="2400" dirty="0"/>
              <a:t>развития воспитания в Российской Федерации и Республике Татарстан на период до 2025 года (утверждены в 2015)</a:t>
            </a:r>
          </a:p>
          <a:p>
            <a:pPr marL="609585" indent="-609585">
              <a:buFont typeface="+mj-lt"/>
              <a:buAutoNum type="arabicParenR"/>
            </a:pPr>
            <a:r>
              <a:rPr lang="ru-RU" sz="2400" dirty="0"/>
              <a:t>Указ Президента Российской Федерации «О национальных целях развития России до 2030 года»</a:t>
            </a:r>
          </a:p>
          <a:p>
            <a:pPr marL="609585" indent="-609585">
              <a:buFont typeface="+mj-lt"/>
              <a:buAutoNum type="arabicParenR"/>
            </a:pPr>
            <a:r>
              <a:rPr lang="ru-RU" sz="2400" dirty="0"/>
              <a:t>Внесение изменений в Федеральный закон от 29.12.2012 № 273-ФЗ «Об образовании в Российской Федерации» по вопросам </a:t>
            </a:r>
            <a:r>
              <a:rPr lang="ru-RU" sz="2400" dirty="0" smtClean="0"/>
              <a:t>воспитания</a:t>
            </a:r>
          </a:p>
          <a:p>
            <a:pPr marL="609585" indent="-609585">
              <a:buFont typeface="+mj-lt"/>
              <a:buAutoNum type="arabicParenR"/>
            </a:pPr>
            <a:r>
              <a:rPr lang="ru-RU" sz="2400" dirty="0" smtClean="0"/>
              <a:t>Примерная </a:t>
            </a:r>
            <a:r>
              <a:rPr lang="ru-RU" sz="2400" dirty="0"/>
              <a:t>программа воспитания (с 2020)</a:t>
            </a:r>
          </a:p>
          <a:p>
            <a:pPr marL="609585" indent="-609585">
              <a:buFont typeface="+mj-lt"/>
              <a:buAutoNum type="arabicParenR"/>
            </a:pPr>
            <a:r>
              <a:rPr lang="ru-RU" sz="2400" dirty="0" smtClean="0"/>
              <a:t>Обновленные </a:t>
            </a:r>
            <a:r>
              <a:rPr lang="ru-RU" sz="2400" dirty="0"/>
              <a:t>ФГОС </a:t>
            </a:r>
            <a:r>
              <a:rPr lang="ru-RU" sz="2400" dirty="0" smtClean="0"/>
              <a:t>НОО, ООО и СОО (2021-2022)</a:t>
            </a:r>
            <a:endParaRPr lang="ru-RU" sz="2400" dirty="0"/>
          </a:p>
          <a:p>
            <a:pPr marL="609585" indent="-609585">
              <a:buFont typeface="+mj-lt"/>
              <a:buAutoNum type="arabicParenR"/>
            </a:pPr>
            <a:r>
              <a:rPr lang="ru-RU" sz="2400" dirty="0" smtClean="0"/>
              <a:t>Указ </a:t>
            </a:r>
            <a:r>
              <a:rPr lang="ru-RU" sz="2400" dirty="0"/>
              <a:t>Президента Российской Федерации от 9 ноября 2022 г. № </a:t>
            </a:r>
            <a:r>
              <a:rPr lang="ru-RU" sz="2400" dirty="0" smtClean="0"/>
              <a:t>809</a:t>
            </a:r>
            <a:br>
              <a:rPr lang="ru-RU" sz="2400" dirty="0" smtClean="0"/>
            </a:br>
            <a:r>
              <a:rPr lang="ru-RU" sz="2400" dirty="0" smtClean="0"/>
              <a:t>“Об </a:t>
            </a:r>
            <a:r>
              <a:rPr lang="ru-RU" sz="2400" dirty="0"/>
              <a:t>утверждении Основ государственной политики по сохранению и укреплению традиционных российских духовно-нравственных ценностей</a:t>
            </a:r>
            <a:r>
              <a:rPr lang="ru-RU" sz="2400" dirty="0" smtClean="0"/>
              <a:t>” </a:t>
            </a:r>
          </a:p>
          <a:p>
            <a:pPr marL="609585" indent="-609585">
              <a:buFont typeface="+mj-lt"/>
              <a:buAutoNum type="arabicParenR"/>
            </a:pPr>
            <a:r>
              <a:rPr lang="ru-RU" sz="2400" dirty="0" smtClean="0"/>
              <a:t>Методические рекомендации по реализации </a:t>
            </a:r>
            <a:r>
              <a:rPr lang="ru-RU" sz="2400" dirty="0" err="1" smtClean="0"/>
              <a:t>профориентационного</a:t>
            </a:r>
            <a:r>
              <a:rPr lang="ru-RU" sz="2400" dirty="0" smtClean="0"/>
              <a:t> минимума (2023)</a:t>
            </a:r>
            <a:endParaRPr lang="ru-RU" sz="2400" b="1" dirty="0"/>
          </a:p>
        </p:txBody>
      </p:sp>
    </p:spTree>
    <p:extLst>
      <p:ext uri="{BB962C8B-B14F-4D97-AF65-F5344CB8AC3E}">
        <p14:creationId xmlns:p14="http://schemas.microsoft.com/office/powerpoint/2010/main" xmlns="" val="3811046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8575" y="198087"/>
            <a:ext cx="10910988" cy="115920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8793" h="1140307" extrusionOk="0">
                <a:moveTo>
                  <a:pt x="1" y="0"/>
                </a:moveTo>
                <a:lnTo>
                  <a:pt x="8868793" y="0"/>
                </a:lnTo>
                <a:lnTo>
                  <a:pt x="8114191" y="1140307"/>
                </a:lnTo>
                <a:lnTo>
                  <a:pt x="0" y="1130442"/>
                </a:lnTo>
                <a:cubicBezTo>
                  <a:pt x="0" y="756258"/>
                  <a:pt x="1" y="374184"/>
                  <a:pt x="1" y="0"/>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5" name="TextBox 4"/>
          <p:cNvSpPr txBox="1"/>
          <p:nvPr/>
        </p:nvSpPr>
        <p:spPr bwMode="auto">
          <a:xfrm>
            <a:off x="163894" y="496842"/>
            <a:ext cx="9991790" cy="561692"/>
          </a:xfrm>
          <a:prstGeom prst="rect">
            <a:avLst/>
          </a:prstGeom>
          <a:noFill/>
        </p:spPr>
        <p:txBody>
          <a:bodyPr wrap="square" lIns="68580" tIns="34290" rIns="68580" bIns="34290" rtlCol="0">
            <a:spAutoFit/>
          </a:bodyPr>
          <a:lstStyle/>
          <a:p>
            <a:pPr algn="ct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ФЗ-273 «Закон об образовании в РФ» (2020)</a:t>
            </a:r>
            <a:endParaRPr lang="ru-RU" sz="3200"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Рисунок 13"/>
          <p:cNvPicPr>
            <a:picLocks noChangeAspect="1"/>
          </p:cNvPicPr>
          <p:nvPr/>
        </p:nvPicPr>
        <p:blipFill>
          <a:blip r:embed="rId3"/>
          <a:stretch/>
        </p:blipFill>
        <p:spPr bwMode="auto">
          <a:xfrm>
            <a:off x="10866209" y="400167"/>
            <a:ext cx="550346" cy="799032"/>
          </a:xfrm>
          <a:prstGeom prst="rect">
            <a:avLst/>
          </a:prstGeom>
        </p:spPr>
      </p:pic>
      <p:sp>
        <p:nvSpPr>
          <p:cNvPr id="16" name="Прямоугольник 3"/>
          <p:cNvSpPr/>
          <p:nvPr/>
        </p:nvSpPr>
        <p:spPr bwMode="auto">
          <a:xfrm flipH="1" flipV="1">
            <a:off x="11471162" y="359476"/>
            <a:ext cx="724614" cy="99781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7630730 w 8868792"/>
              <a:gd name="connsiteY3" fmla="*/ 874432 h 1140307"/>
              <a:gd name="connsiteX4" fmla="*/ 0 w 8868792"/>
              <a:gd name="connsiteY4" fmla="*/ 0 h 1140307"/>
              <a:gd name="connsiteX0" fmla="*/ 663211 w 1238062"/>
              <a:gd name="connsiteY0" fmla="*/ 0 h 1140307"/>
              <a:gd name="connsiteX1" fmla="*/ 1238062 w 1238062"/>
              <a:gd name="connsiteY1" fmla="*/ 0 h 1140307"/>
              <a:gd name="connsiteX2" fmla="*/ 483460 w 1238062"/>
              <a:gd name="connsiteY2" fmla="*/ 1140307 h 1140307"/>
              <a:gd name="connsiteX3" fmla="*/ 0 w 1238062"/>
              <a:gd name="connsiteY3" fmla="*/ 874432 h 1140307"/>
              <a:gd name="connsiteX4" fmla="*/ 663211 w 1238062"/>
              <a:gd name="connsiteY4" fmla="*/ 0 h 1140307"/>
              <a:gd name="connsiteX0" fmla="*/ 663211 w 1238062"/>
              <a:gd name="connsiteY0" fmla="*/ 0 h 1140307"/>
              <a:gd name="connsiteX1" fmla="*/ 1238062 w 1238062"/>
              <a:gd name="connsiteY1" fmla="*/ 0 h 1140307"/>
              <a:gd name="connsiteX2" fmla="*/ 649073 w 1238062"/>
              <a:gd name="connsiteY2" fmla="*/ 885418 h 1140307"/>
              <a:gd name="connsiteX3" fmla="*/ 483460 w 1238062"/>
              <a:gd name="connsiteY3" fmla="*/ 1140307 h 1140307"/>
              <a:gd name="connsiteX4" fmla="*/ 0 w 1238062"/>
              <a:gd name="connsiteY4" fmla="*/ 874432 h 1140307"/>
              <a:gd name="connsiteX5" fmla="*/ 663211 w 1238062"/>
              <a:gd name="connsiteY5" fmla="*/ 0 h 1140307"/>
              <a:gd name="connsiteX0" fmla="*/ 663211 w 1238062"/>
              <a:gd name="connsiteY0" fmla="*/ 0 h 885418"/>
              <a:gd name="connsiteX1" fmla="*/ 1238062 w 1238062"/>
              <a:gd name="connsiteY1" fmla="*/ 0 h 885418"/>
              <a:gd name="connsiteX2" fmla="*/ 649073 w 1238062"/>
              <a:gd name="connsiteY2" fmla="*/ 885418 h 885418"/>
              <a:gd name="connsiteX3" fmla="*/ 0 w 1238062"/>
              <a:gd name="connsiteY3" fmla="*/ 874432 h 885418"/>
              <a:gd name="connsiteX4" fmla="*/ 663211 w 1238062"/>
              <a:gd name="connsiteY4" fmla="*/ 0 h 885418"/>
              <a:gd name="connsiteX0" fmla="*/ 14138 w 588989"/>
              <a:gd name="connsiteY0" fmla="*/ 0 h 885418"/>
              <a:gd name="connsiteX1" fmla="*/ 588989 w 588989"/>
              <a:gd name="connsiteY1" fmla="*/ 0 h 885418"/>
              <a:gd name="connsiteX2" fmla="*/ 0 w 588989"/>
              <a:gd name="connsiteY2" fmla="*/ 885418 h 885418"/>
              <a:gd name="connsiteX3" fmla="*/ 14138 w 588989"/>
              <a:gd name="connsiteY3" fmla="*/ 0 h 885418"/>
              <a:gd name="connsiteX0" fmla="*/ 9904 w 588989"/>
              <a:gd name="connsiteY0" fmla="*/ 0 h 885418"/>
              <a:gd name="connsiteX1" fmla="*/ 588989 w 588989"/>
              <a:gd name="connsiteY1" fmla="*/ 0 h 885418"/>
              <a:gd name="connsiteX2" fmla="*/ 0 w 588989"/>
              <a:gd name="connsiteY2" fmla="*/ 885418 h 885418"/>
              <a:gd name="connsiteX3" fmla="*/ 9904 w 588989"/>
              <a:gd name="connsiteY3" fmla="*/ 0 h 885418"/>
              <a:gd name="connsiteX0" fmla="*/ 7322 w 588989"/>
              <a:gd name="connsiteY0" fmla="*/ 2342 h 885418"/>
              <a:gd name="connsiteX1" fmla="*/ 588989 w 588989"/>
              <a:gd name="connsiteY1" fmla="*/ 0 h 885418"/>
              <a:gd name="connsiteX2" fmla="*/ 0 w 588989"/>
              <a:gd name="connsiteY2" fmla="*/ 885418 h 885418"/>
              <a:gd name="connsiteX3" fmla="*/ 7322 w 588989"/>
              <a:gd name="connsiteY3" fmla="*/ 2342 h 885418"/>
              <a:gd name="connsiteX0" fmla="*/ 2161 w 588989"/>
              <a:gd name="connsiteY0" fmla="*/ 2342 h 885418"/>
              <a:gd name="connsiteX1" fmla="*/ 588989 w 588989"/>
              <a:gd name="connsiteY1" fmla="*/ 0 h 885418"/>
              <a:gd name="connsiteX2" fmla="*/ 0 w 588989"/>
              <a:gd name="connsiteY2" fmla="*/ 885418 h 885418"/>
              <a:gd name="connsiteX3" fmla="*/ 2161 w 588989"/>
              <a:gd name="connsiteY3" fmla="*/ 2342 h 885418"/>
            </a:gdLst>
            <a:ahLst/>
            <a:cxnLst>
              <a:cxn ang="0">
                <a:pos x="connsiteX0" y="connsiteY0"/>
              </a:cxn>
              <a:cxn ang="0">
                <a:pos x="connsiteX1" y="connsiteY1"/>
              </a:cxn>
              <a:cxn ang="0">
                <a:pos x="connsiteX2" y="connsiteY2"/>
              </a:cxn>
              <a:cxn ang="0">
                <a:pos x="connsiteX3" y="connsiteY3"/>
              </a:cxn>
            </a:cxnLst>
            <a:rect l="l" t="t" r="r" b="b"/>
            <a:pathLst>
              <a:path w="588989" h="885418" extrusionOk="0">
                <a:moveTo>
                  <a:pt x="2161" y="2342"/>
                </a:moveTo>
                <a:lnTo>
                  <a:pt x="588989" y="0"/>
                </a:lnTo>
                <a:lnTo>
                  <a:pt x="0" y="885418"/>
                </a:lnTo>
                <a:cubicBezTo>
                  <a:pt x="2441" y="591059"/>
                  <a:pt x="-280" y="296701"/>
                  <a:pt x="2161" y="2342"/>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9" name="Прямоугольник 8"/>
          <p:cNvSpPr/>
          <p:nvPr/>
        </p:nvSpPr>
        <p:spPr>
          <a:xfrm>
            <a:off x="549491" y="1513009"/>
            <a:ext cx="10802871" cy="4818446"/>
          </a:xfrm>
          <a:prstGeom prst="rect">
            <a:avLst/>
          </a:prstGeom>
        </p:spPr>
        <p:txBody>
          <a:bodyPr wrap="square" lIns="77925" tIns="38963" rIns="77925" bIns="38963">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800" b="1" i="0" strike="noStrike" kern="0" cap="none" spc="0" normalizeH="0" baseline="0" noProof="0" dirty="0" smtClean="0">
                <a:ln>
                  <a:noFill/>
                </a:ln>
                <a:solidFill>
                  <a:sysClr val="windowText" lastClr="000000"/>
                </a:solidFill>
                <a:effectLst/>
                <a:uLnTx/>
                <a:uFillTx/>
                <a:latin typeface="Calibri"/>
                <a:ea typeface="Calibri" panose="020F0502020204030204" pitchFamily="34" charset="0"/>
                <a:cs typeface="Times New Roman" panose="02020603050405020304" pitchFamily="18" charset="0"/>
              </a:rPr>
              <a:t>«ВОСПИТАНИЕ</a:t>
            </a:r>
            <a:r>
              <a:rPr kumimoji="0" lang="ru-RU" sz="2800" b="0" i="0" strike="noStrike" kern="0" cap="none" spc="0" normalizeH="0" baseline="0" noProof="0" dirty="0" smtClean="0">
                <a:ln>
                  <a:noFill/>
                </a:ln>
                <a:solidFill>
                  <a:sysClr val="windowText" lastClr="000000"/>
                </a:solidFill>
                <a:effectLst/>
                <a:uLnTx/>
                <a:uFillTx/>
                <a:latin typeface="Calibri"/>
                <a:ea typeface="Calibri" panose="020F0502020204030204" pitchFamily="34" charset="0"/>
                <a:cs typeface="Times New Roman" panose="02020603050405020304" pitchFamily="18" charset="0"/>
              </a:rPr>
              <a:t> – это деятельность</a:t>
            </a:r>
            <a:r>
              <a:rPr kumimoji="0" lang="ru-RU" sz="2800" b="0" i="0" strike="noStrike" kern="0" cap="none" spc="0" normalizeH="0" baseline="0" noProof="0" dirty="0">
                <a:ln>
                  <a:noFill/>
                </a:ln>
                <a:solidFill>
                  <a:sysClr val="windowText" lastClr="000000"/>
                </a:solidFill>
                <a:effectLst/>
                <a:uLnTx/>
                <a:uFillTx/>
                <a:latin typeface="Calibri"/>
                <a:ea typeface="Calibri" panose="020F0502020204030204" pitchFamily="34" charset="0"/>
                <a:cs typeface="Times New Roman" panose="02020603050405020304" pitchFamily="18" charset="0"/>
              </a:rPr>
              <a:t>, направленную на развитие личности, создание условий для самоопределения и социализации обучающихся на основе социокультурных, духовно-нравственных ценностей и принятых в российском обществе правил и норм поведения в интересах человека, семьи, общества и государства, формирование у обучающихся чувства патриотизма и гражданственности, уважения к памяти защитников Отечества и подвигам героев Отечества, к закону и правопорядку, человеку труда и старшему поколению, взаимного уважения, бережного отношения к культурному наследию и традициям многонационального народа Российской Федерации, к природе и окружающей </a:t>
            </a:r>
            <a:r>
              <a:rPr kumimoji="0" lang="ru-RU" sz="2800" b="0" i="0" strike="noStrike" kern="0" cap="none" spc="0" normalizeH="0" baseline="0" noProof="0" dirty="0" smtClean="0">
                <a:ln>
                  <a:noFill/>
                </a:ln>
                <a:solidFill>
                  <a:sysClr val="windowText" lastClr="000000"/>
                </a:solidFill>
                <a:effectLst/>
                <a:uLnTx/>
                <a:uFillTx/>
                <a:latin typeface="Calibri"/>
                <a:ea typeface="Calibri" panose="020F0502020204030204" pitchFamily="34" charset="0"/>
                <a:cs typeface="Times New Roman" panose="02020603050405020304" pitchFamily="18" charset="0"/>
              </a:rPr>
              <a:t>среде»</a:t>
            </a:r>
            <a:endParaRPr kumimoji="0" lang="ru-RU" sz="2800" b="0" i="0" strike="noStrike" kern="0" cap="none" spc="0" normalizeH="0" baseline="0" noProof="0" dirty="0">
              <a:ln>
                <a:noFill/>
              </a:ln>
              <a:solidFill>
                <a:sysClr val="windowText" lastClr="000000"/>
              </a:solidFill>
              <a:effectLst/>
              <a:uLnTx/>
              <a:uFillTx/>
              <a:latin typeface="Calibri"/>
            </a:endParaRPr>
          </a:p>
        </p:txBody>
      </p:sp>
    </p:spTree>
    <p:extLst>
      <p:ext uri="{BB962C8B-B14F-4D97-AF65-F5344CB8AC3E}">
        <p14:creationId xmlns:p14="http://schemas.microsoft.com/office/powerpoint/2010/main" xmlns="" val="3811046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8575" y="198087"/>
            <a:ext cx="10910988" cy="115920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8793" h="1140307" extrusionOk="0">
                <a:moveTo>
                  <a:pt x="1" y="0"/>
                </a:moveTo>
                <a:lnTo>
                  <a:pt x="8868793" y="0"/>
                </a:lnTo>
                <a:lnTo>
                  <a:pt x="8114191" y="1140307"/>
                </a:lnTo>
                <a:lnTo>
                  <a:pt x="0" y="1130442"/>
                </a:lnTo>
                <a:cubicBezTo>
                  <a:pt x="0" y="756258"/>
                  <a:pt x="1" y="374184"/>
                  <a:pt x="1" y="0"/>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5" name="TextBox 4"/>
          <p:cNvSpPr txBox="1"/>
          <p:nvPr/>
        </p:nvSpPr>
        <p:spPr bwMode="auto">
          <a:xfrm>
            <a:off x="163894" y="496842"/>
            <a:ext cx="9991790" cy="561692"/>
          </a:xfrm>
          <a:prstGeom prst="rect">
            <a:avLst/>
          </a:prstGeom>
          <a:noFill/>
        </p:spPr>
        <p:txBody>
          <a:bodyPr wrap="square" lIns="68580" tIns="34290" rIns="68580" bIns="34290" rtlCol="0">
            <a:spAutoFit/>
          </a:bodyPr>
          <a:lstStyle/>
          <a:p>
            <a:pPr algn="ct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Обновленный ФГОС ООО (2021)</a:t>
            </a:r>
            <a:endParaRPr lang="ru-RU" sz="3200"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Рисунок 13"/>
          <p:cNvPicPr>
            <a:picLocks noChangeAspect="1"/>
          </p:cNvPicPr>
          <p:nvPr/>
        </p:nvPicPr>
        <p:blipFill>
          <a:blip r:embed="rId3"/>
          <a:stretch/>
        </p:blipFill>
        <p:spPr bwMode="auto">
          <a:xfrm>
            <a:off x="10866209" y="400167"/>
            <a:ext cx="550346" cy="799032"/>
          </a:xfrm>
          <a:prstGeom prst="rect">
            <a:avLst/>
          </a:prstGeom>
        </p:spPr>
      </p:pic>
      <p:sp>
        <p:nvSpPr>
          <p:cNvPr id="16" name="Прямоугольник 3"/>
          <p:cNvSpPr/>
          <p:nvPr/>
        </p:nvSpPr>
        <p:spPr bwMode="auto">
          <a:xfrm flipH="1" flipV="1">
            <a:off x="11471162" y="359476"/>
            <a:ext cx="724614" cy="99781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7630730 w 8868792"/>
              <a:gd name="connsiteY3" fmla="*/ 874432 h 1140307"/>
              <a:gd name="connsiteX4" fmla="*/ 0 w 8868792"/>
              <a:gd name="connsiteY4" fmla="*/ 0 h 1140307"/>
              <a:gd name="connsiteX0" fmla="*/ 663211 w 1238062"/>
              <a:gd name="connsiteY0" fmla="*/ 0 h 1140307"/>
              <a:gd name="connsiteX1" fmla="*/ 1238062 w 1238062"/>
              <a:gd name="connsiteY1" fmla="*/ 0 h 1140307"/>
              <a:gd name="connsiteX2" fmla="*/ 483460 w 1238062"/>
              <a:gd name="connsiteY2" fmla="*/ 1140307 h 1140307"/>
              <a:gd name="connsiteX3" fmla="*/ 0 w 1238062"/>
              <a:gd name="connsiteY3" fmla="*/ 874432 h 1140307"/>
              <a:gd name="connsiteX4" fmla="*/ 663211 w 1238062"/>
              <a:gd name="connsiteY4" fmla="*/ 0 h 1140307"/>
              <a:gd name="connsiteX0" fmla="*/ 663211 w 1238062"/>
              <a:gd name="connsiteY0" fmla="*/ 0 h 1140307"/>
              <a:gd name="connsiteX1" fmla="*/ 1238062 w 1238062"/>
              <a:gd name="connsiteY1" fmla="*/ 0 h 1140307"/>
              <a:gd name="connsiteX2" fmla="*/ 649073 w 1238062"/>
              <a:gd name="connsiteY2" fmla="*/ 885418 h 1140307"/>
              <a:gd name="connsiteX3" fmla="*/ 483460 w 1238062"/>
              <a:gd name="connsiteY3" fmla="*/ 1140307 h 1140307"/>
              <a:gd name="connsiteX4" fmla="*/ 0 w 1238062"/>
              <a:gd name="connsiteY4" fmla="*/ 874432 h 1140307"/>
              <a:gd name="connsiteX5" fmla="*/ 663211 w 1238062"/>
              <a:gd name="connsiteY5" fmla="*/ 0 h 1140307"/>
              <a:gd name="connsiteX0" fmla="*/ 663211 w 1238062"/>
              <a:gd name="connsiteY0" fmla="*/ 0 h 885418"/>
              <a:gd name="connsiteX1" fmla="*/ 1238062 w 1238062"/>
              <a:gd name="connsiteY1" fmla="*/ 0 h 885418"/>
              <a:gd name="connsiteX2" fmla="*/ 649073 w 1238062"/>
              <a:gd name="connsiteY2" fmla="*/ 885418 h 885418"/>
              <a:gd name="connsiteX3" fmla="*/ 0 w 1238062"/>
              <a:gd name="connsiteY3" fmla="*/ 874432 h 885418"/>
              <a:gd name="connsiteX4" fmla="*/ 663211 w 1238062"/>
              <a:gd name="connsiteY4" fmla="*/ 0 h 885418"/>
              <a:gd name="connsiteX0" fmla="*/ 14138 w 588989"/>
              <a:gd name="connsiteY0" fmla="*/ 0 h 885418"/>
              <a:gd name="connsiteX1" fmla="*/ 588989 w 588989"/>
              <a:gd name="connsiteY1" fmla="*/ 0 h 885418"/>
              <a:gd name="connsiteX2" fmla="*/ 0 w 588989"/>
              <a:gd name="connsiteY2" fmla="*/ 885418 h 885418"/>
              <a:gd name="connsiteX3" fmla="*/ 14138 w 588989"/>
              <a:gd name="connsiteY3" fmla="*/ 0 h 885418"/>
              <a:gd name="connsiteX0" fmla="*/ 9904 w 588989"/>
              <a:gd name="connsiteY0" fmla="*/ 0 h 885418"/>
              <a:gd name="connsiteX1" fmla="*/ 588989 w 588989"/>
              <a:gd name="connsiteY1" fmla="*/ 0 h 885418"/>
              <a:gd name="connsiteX2" fmla="*/ 0 w 588989"/>
              <a:gd name="connsiteY2" fmla="*/ 885418 h 885418"/>
              <a:gd name="connsiteX3" fmla="*/ 9904 w 588989"/>
              <a:gd name="connsiteY3" fmla="*/ 0 h 885418"/>
              <a:gd name="connsiteX0" fmla="*/ 7322 w 588989"/>
              <a:gd name="connsiteY0" fmla="*/ 2342 h 885418"/>
              <a:gd name="connsiteX1" fmla="*/ 588989 w 588989"/>
              <a:gd name="connsiteY1" fmla="*/ 0 h 885418"/>
              <a:gd name="connsiteX2" fmla="*/ 0 w 588989"/>
              <a:gd name="connsiteY2" fmla="*/ 885418 h 885418"/>
              <a:gd name="connsiteX3" fmla="*/ 7322 w 588989"/>
              <a:gd name="connsiteY3" fmla="*/ 2342 h 885418"/>
              <a:gd name="connsiteX0" fmla="*/ 2161 w 588989"/>
              <a:gd name="connsiteY0" fmla="*/ 2342 h 885418"/>
              <a:gd name="connsiteX1" fmla="*/ 588989 w 588989"/>
              <a:gd name="connsiteY1" fmla="*/ 0 h 885418"/>
              <a:gd name="connsiteX2" fmla="*/ 0 w 588989"/>
              <a:gd name="connsiteY2" fmla="*/ 885418 h 885418"/>
              <a:gd name="connsiteX3" fmla="*/ 2161 w 588989"/>
              <a:gd name="connsiteY3" fmla="*/ 2342 h 885418"/>
            </a:gdLst>
            <a:ahLst/>
            <a:cxnLst>
              <a:cxn ang="0">
                <a:pos x="connsiteX0" y="connsiteY0"/>
              </a:cxn>
              <a:cxn ang="0">
                <a:pos x="connsiteX1" y="connsiteY1"/>
              </a:cxn>
              <a:cxn ang="0">
                <a:pos x="connsiteX2" y="connsiteY2"/>
              </a:cxn>
              <a:cxn ang="0">
                <a:pos x="connsiteX3" y="connsiteY3"/>
              </a:cxn>
            </a:cxnLst>
            <a:rect l="l" t="t" r="r" b="b"/>
            <a:pathLst>
              <a:path w="588989" h="885418" extrusionOk="0">
                <a:moveTo>
                  <a:pt x="2161" y="2342"/>
                </a:moveTo>
                <a:lnTo>
                  <a:pt x="588989" y="0"/>
                </a:lnTo>
                <a:lnTo>
                  <a:pt x="0" y="885418"/>
                </a:lnTo>
                <a:cubicBezTo>
                  <a:pt x="2441" y="591059"/>
                  <a:pt x="-280" y="296701"/>
                  <a:pt x="2161" y="2342"/>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8" name="Прямоугольник 7"/>
          <p:cNvSpPr/>
          <p:nvPr/>
        </p:nvSpPr>
        <p:spPr>
          <a:xfrm>
            <a:off x="644382" y="1611244"/>
            <a:ext cx="10060999" cy="4387559"/>
          </a:xfrm>
          <a:prstGeom prst="rect">
            <a:avLst/>
          </a:prstGeom>
        </p:spPr>
        <p:txBody>
          <a:bodyPr wrap="square" lIns="77925" tIns="38963" rIns="77925" bIns="38963">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800" b="1" i="0" u="none" strike="noStrike" kern="0" cap="none" spc="0" normalizeH="0" baseline="0" noProof="0" dirty="0" smtClean="0">
                <a:ln>
                  <a:noFill/>
                </a:ln>
                <a:solidFill>
                  <a:sysClr val="windowText" lastClr="000000"/>
                </a:solidFill>
                <a:effectLst/>
                <a:uLnTx/>
                <a:uFillTx/>
                <a:ea typeface="Calibri" panose="020F0502020204030204" pitchFamily="34" charset="0"/>
                <a:cs typeface="Times New Roman" panose="02020603050405020304" pitchFamily="18" charset="0"/>
              </a:rPr>
              <a:t>42. Личностные результаты освоения программы:</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2800" b="0" i="0" u="none" strike="noStrike" kern="0" cap="none" spc="0" normalizeH="0" baseline="0" noProof="0" dirty="0" smtClean="0">
                <a:ln>
                  <a:noFill/>
                </a:ln>
                <a:solidFill>
                  <a:sysClr val="windowText" lastClr="000000"/>
                </a:solidFill>
                <a:effectLst/>
                <a:uLnTx/>
                <a:uFillTx/>
                <a:ea typeface="Calibri" panose="020F0502020204030204" pitchFamily="34" charset="0"/>
                <a:cs typeface="Times New Roman" panose="02020603050405020304" pitchFamily="18" charset="0"/>
              </a:rPr>
              <a:t>1) Гражданское</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2800" b="0" i="0" u="none" strike="noStrike" kern="0" cap="none" spc="0" normalizeH="0" baseline="0" noProof="0" dirty="0" smtClean="0">
                <a:ln>
                  <a:noFill/>
                </a:ln>
                <a:solidFill>
                  <a:sysClr val="windowText" lastClr="000000"/>
                </a:solidFill>
                <a:effectLst/>
                <a:uLnTx/>
                <a:uFillTx/>
                <a:ea typeface="Calibri" panose="020F0502020204030204" pitchFamily="34" charset="0"/>
                <a:cs typeface="Times New Roman" panose="02020603050405020304" pitchFamily="18" charset="0"/>
              </a:rPr>
              <a:t>2) Патриотическое</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2800" b="0" i="0" u="none" strike="noStrike" kern="0" cap="none" spc="0" normalizeH="0" baseline="0" noProof="0" dirty="0" smtClean="0">
                <a:ln>
                  <a:noFill/>
                </a:ln>
                <a:solidFill>
                  <a:sysClr val="windowText" lastClr="000000"/>
                </a:solidFill>
                <a:effectLst/>
                <a:uLnTx/>
                <a:uFillTx/>
                <a:ea typeface="Calibri" panose="020F0502020204030204" pitchFamily="34" charset="0"/>
                <a:cs typeface="Times New Roman" panose="02020603050405020304" pitchFamily="18" charset="0"/>
              </a:rPr>
              <a:t>3) Духовно-нравственное</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2800" b="0" i="0" u="none" strike="noStrike" kern="0" cap="none" spc="0" normalizeH="0" baseline="0" noProof="0" dirty="0" smtClean="0">
                <a:ln>
                  <a:noFill/>
                </a:ln>
                <a:solidFill>
                  <a:sysClr val="windowText" lastClr="000000"/>
                </a:solidFill>
                <a:effectLst/>
                <a:uLnTx/>
                <a:uFillTx/>
                <a:ea typeface="Calibri" panose="020F0502020204030204" pitchFamily="34" charset="0"/>
                <a:cs typeface="Times New Roman" panose="02020603050405020304" pitchFamily="18" charset="0"/>
              </a:rPr>
              <a:t>4) Эстетическое</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2800" b="0" i="0" u="none" strike="noStrike" kern="0" cap="none" spc="0" normalizeH="0" baseline="0" noProof="0" dirty="0" smtClean="0">
                <a:ln>
                  <a:noFill/>
                </a:ln>
                <a:solidFill>
                  <a:sysClr val="windowText" lastClr="000000"/>
                </a:solidFill>
                <a:effectLst/>
                <a:uLnTx/>
                <a:uFillTx/>
                <a:ea typeface="Calibri" panose="020F0502020204030204" pitchFamily="34" charset="0"/>
                <a:cs typeface="Times New Roman" panose="02020603050405020304" pitchFamily="18" charset="0"/>
              </a:rPr>
              <a:t>5) Физическое воспитания, формирование культуры здоровья и </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2800" b="0" i="0" u="none" strike="noStrike" kern="0" cap="none" spc="0" normalizeH="0" baseline="0" noProof="0" dirty="0" smtClean="0">
                <a:ln>
                  <a:noFill/>
                </a:ln>
                <a:solidFill>
                  <a:sysClr val="windowText" lastClr="000000"/>
                </a:solidFill>
                <a:effectLst/>
                <a:uLnTx/>
                <a:uFillTx/>
                <a:ea typeface="Calibri" panose="020F0502020204030204" pitchFamily="34" charset="0"/>
                <a:cs typeface="Times New Roman" panose="02020603050405020304" pitchFamily="18" charset="0"/>
              </a:rPr>
              <a:t>эмоционального благополучия</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2800" b="0" i="0" u="none" strike="noStrike" kern="0" cap="none" spc="0" normalizeH="0" baseline="0" noProof="0" dirty="0" smtClean="0">
                <a:ln>
                  <a:noFill/>
                </a:ln>
                <a:solidFill>
                  <a:sysClr val="windowText" lastClr="000000"/>
                </a:solidFill>
                <a:effectLst/>
                <a:uLnTx/>
                <a:uFillTx/>
                <a:ea typeface="Calibri" panose="020F0502020204030204" pitchFamily="34" charset="0"/>
                <a:cs typeface="Times New Roman" panose="02020603050405020304" pitchFamily="18" charset="0"/>
              </a:rPr>
              <a:t>6) Трудовое</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2800" b="0" i="0" u="none" strike="noStrike" kern="0" cap="none" spc="0" normalizeH="0" baseline="0" noProof="0" dirty="0" smtClean="0">
                <a:ln>
                  <a:noFill/>
                </a:ln>
                <a:solidFill>
                  <a:sysClr val="windowText" lastClr="000000"/>
                </a:solidFill>
                <a:effectLst/>
                <a:uLnTx/>
                <a:uFillTx/>
                <a:ea typeface="Calibri" panose="020F0502020204030204" pitchFamily="34" charset="0"/>
                <a:cs typeface="Times New Roman" panose="02020603050405020304" pitchFamily="18" charset="0"/>
              </a:rPr>
              <a:t>7) Экологическое</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2800" b="0" i="0" u="none" strike="noStrike" kern="0" cap="none" spc="0" normalizeH="0" baseline="0" noProof="0" dirty="0" smtClean="0">
                <a:ln>
                  <a:noFill/>
                </a:ln>
                <a:solidFill>
                  <a:sysClr val="windowText" lastClr="000000"/>
                </a:solidFill>
                <a:effectLst/>
                <a:uLnTx/>
                <a:uFillTx/>
                <a:ea typeface="Calibri" panose="020F0502020204030204" pitchFamily="34" charset="0"/>
                <a:cs typeface="Times New Roman" panose="02020603050405020304" pitchFamily="18" charset="0"/>
              </a:rPr>
              <a:t>8) Ценности научного познания</a:t>
            </a:r>
            <a:endParaRPr kumimoji="0" lang="ru-RU" sz="2400" b="0" i="0" u="none" strike="noStrike" kern="0" cap="none" spc="0" normalizeH="0" baseline="0" noProof="0" dirty="0">
              <a:ln>
                <a:noFill/>
              </a:ln>
              <a:solidFill>
                <a:sysClr val="windowText" lastClr="000000"/>
              </a:solidFill>
              <a:effectLst/>
              <a:uLnTx/>
              <a:uFillTx/>
              <a:latin typeface="Calibri"/>
            </a:endParaRPr>
          </a:p>
        </p:txBody>
      </p:sp>
    </p:spTree>
    <p:extLst>
      <p:ext uri="{BB962C8B-B14F-4D97-AF65-F5344CB8AC3E}">
        <p14:creationId xmlns:p14="http://schemas.microsoft.com/office/powerpoint/2010/main" xmlns="" val="3811046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8575" y="198087"/>
            <a:ext cx="10910988" cy="115920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8793" h="1140307" extrusionOk="0">
                <a:moveTo>
                  <a:pt x="1" y="0"/>
                </a:moveTo>
                <a:lnTo>
                  <a:pt x="8868793" y="0"/>
                </a:lnTo>
                <a:lnTo>
                  <a:pt x="8114191" y="1140307"/>
                </a:lnTo>
                <a:lnTo>
                  <a:pt x="0" y="1130442"/>
                </a:lnTo>
                <a:cubicBezTo>
                  <a:pt x="0" y="756258"/>
                  <a:pt x="1" y="374184"/>
                  <a:pt x="1" y="0"/>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5" name="TextBox 4"/>
          <p:cNvSpPr txBox="1"/>
          <p:nvPr/>
        </p:nvSpPr>
        <p:spPr bwMode="auto">
          <a:xfrm>
            <a:off x="172520" y="505477"/>
            <a:ext cx="9991790" cy="561692"/>
          </a:xfrm>
          <a:prstGeom prst="rect">
            <a:avLst/>
          </a:prstGeom>
          <a:noFill/>
        </p:spPr>
        <p:txBody>
          <a:bodyPr wrap="square" lIns="68580" tIns="34290" rIns="68580" bIns="34290" rtlCol="0">
            <a:spAutoFit/>
          </a:bodyPr>
          <a:lstStyle/>
          <a:p>
            <a:pPr algn="ct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Воспитание на уроке (2021)</a:t>
            </a:r>
            <a:endParaRPr lang="ru-RU" sz="3200"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Рисунок 13"/>
          <p:cNvPicPr>
            <a:picLocks noChangeAspect="1"/>
          </p:cNvPicPr>
          <p:nvPr/>
        </p:nvPicPr>
        <p:blipFill>
          <a:blip r:embed="rId3"/>
          <a:stretch/>
        </p:blipFill>
        <p:spPr bwMode="auto">
          <a:xfrm>
            <a:off x="10866209" y="400167"/>
            <a:ext cx="550346" cy="799032"/>
          </a:xfrm>
          <a:prstGeom prst="rect">
            <a:avLst/>
          </a:prstGeom>
        </p:spPr>
      </p:pic>
      <p:sp>
        <p:nvSpPr>
          <p:cNvPr id="16" name="Прямоугольник 3"/>
          <p:cNvSpPr/>
          <p:nvPr/>
        </p:nvSpPr>
        <p:spPr bwMode="auto">
          <a:xfrm flipH="1" flipV="1">
            <a:off x="11471162" y="359476"/>
            <a:ext cx="724614" cy="99781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7630730 w 8868792"/>
              <a:gd name="connsiteY3" fmla="*/ 874432 h 1140307"/>
              <a:gd name="connsiteX4" fmla="*/ 0 w 8868792"/>
              <a:gd name="connsiteY4" fmla="*/ 0 h 1140307"/>
              <a:gd name="connsiteX0" fmla="*/ 663211 w 1238062"/>
              <a:gd name="connsiteY0" fmla="*/ 0 h 1140307"/>
              <a:gd name="connsiteX1" fmla="*/ 1238062 w 1238062"/>
              <a:gd name="connsiteY1" fmla="*/ 0 h 1140307"/>
              <a:gd name="connsiteX2" fmla="*/ 483460 w 1238062"/>
              <a:gd name="connsiteY2" fmla="*/ 1140307 h 1140307"/>
              <a:gd name="connsiteX3" fmla="*/ 0 w 1238062"/>
              <a:gd name="connsiteY3" fmla="*/ 874432 h 1140307"/>
              <a:gd name="connsiteX4" fmla="*/ 663211 w 1238062"/>
              <a:gd name="connsiteY4" fmla="*/ 0 h 1140307"/>
              <a:gd name="connsiteX0" fmla="*/ 663211 w 1238062"/>
              <a:gd name="connsiteY0" fmla="*/ 0 h 1140307"/>
              <a:gd name="connsiteX1" fmla="*/ 1238062 w 1238062"/>
              <a:gd name="connsiteY1" fmla="*/ 0 h 1140307"/>
              <a:gd name="connsiteX2" fmla="*/ 649073 w 1238062"/>
              <a:gd name="connsiteY2" fmla="*/ 885418 h 1140307"/>
              <a:gd name="connsiteX3" fmla="*/ 483460 w 1238062"/>
              <a:gd name="connsiteY3" fmla="*/ 1140307 h 1140307"/>
              <a:gd name="connsiteX4" fmla="*/ 0 w 1238062"/>
              <a:gd name="connsiteY4" fmla="*/ 874432 h 1140307"/>
              <a:gd name="connsiteX5" fmla="*/ 663211 w 1238062"/>
              <a:gd name="connsiteY5" fmla="*/ 0 h 1140307"/>
              <a:gd name="connsiteX0" fmla="*/ 663211 w 1238062"/>
              <a:gd name="connsiteY0" fmla="*/ 0 h 885418"/>
              <a:gd name="connsiteX1" fmla="*/ 1238062 w 1238062"/>
              <a:gd name="connsiteY1" fmla="*/ 0 h 885418"/>
              <a:gd name="connsiteX2" fmla="*/ 649073 w 1238062"/>
              <a:gd name="connsiteY2" fmla="*/ 885418 h 885418"/>
              <a:gd name="connsiteX3" fmla="*/ 0 w 1238062"/>
              <a:gd name="connsiteY3" fmla="*/ 874432 h 885418"/>
              <a:gd name="connsiteX4" fmla="*/ 663211 w 1238062"/>
              <a:gd name="connsiteY4" fmla="*/ 0 h 885418"/>
              <a:gd name="connsiteX0" fmla="*/ 14138 w 588989"/>
              <a:gd name="connsiteY0" fmla="*/ 0 h 885418"/>
              <a:gd name="connsiteX1" fmla="*/ 588989 w 588989"/>
              <a:gd name="connsiteY1" fmla="*/ 0 h 885418"/>
              <a:gd name="connsiteX2" fmla="*/ 0 w 588989"/>
              <a:gd name="connsiteY2" fmla="*/ 885418 h 885418"/>
              <a:gd name="connsiteX3" fmla="*/ 14138 w 588989"/>
              <a:gd name="connsiteY3" fmla="*/ 0 h 885418"/>
              <a:gd name="connsiteX0" fmla="*/ 9904 w 588989"/>
              <a:gd name="connsiteY0" fmla="*/ 0 h 885418"/>
              <a:gd name="connsiteX1" fmla="*/ 588989 w 588989"/>
              <a:gd name="connsiteY1" fmla="*/ 0 h 885418"/>
              <a:gd name="connsiteX2" fmla="*/ 0 w 588989"/>
              <a:gd name="connsiteY2" fmla="*/ 885418 h 885418"/>
              <a:gd name="connsiteX3" fmla="*/ 9904 w 588989"/>
              <a:gd name="connsiteY3" fmla="*/ 0 h 885418"/>
              <a:gd name="connsiteX0" fmla="*/ 7322 w 588989"/>
              <a:gd name="connsiteY0" fmla="*/ 2342 h 885418"/>
              <a:gd name="connsiteX1" fmla="*/ 588989 w 588989"/>
              <a:gd name="connsiteY1" fmla="*/ 0 h 885418"/>
              <a:gd name="connsiteX2" fmla="*/ 0 w 588989"/>
              <a:gd name="connsiteY2" fmla="*/ 885418 h 885418"/>
              <a:gd name="connsiteX3" fmla="*/ 7322 w 588989"/>
              <a:gd name="connsiteY3" fmla="*/ 2342 h 885418"/>
              <a:gd name="connsiteX0" fmla="*/ 2161 w 588989"/>
              <a:gd name="connsiteY0" fmla="*/ 2342 h 885418"/>
              <a:gd name="connsiteX1" fmla="*/ 588989 w 588989"/>
              <a:gd name="connsiteY1" fmla="*/ 0 h 885418"/>
              <a:gd name="connsiteX2" fmla="*/ 0 w 588989"/>
              <a:gd name="connsiteY2" fmla="*/ 885418 h 885418"/>
              <a:gd name="connsiteX3" fmla="*/ 2161 w 588989"/>
              <a:gd name="connsiteY3" fmla="*/ 2342 h 885418"/>
            </a:gdLst>
            <a:ahLst/>
            <a:cxnLst>
              <a:cxn ang="0">
                <a:pos x="connsiteX0" y="connsiteY0"/>
              </a:cxn>
              <a:cxn ang="0">
                <a:pos x="connsiteX1" y="connsiteY1"/>
              </a:cxn>
              <a:cxn ang="0">
                <a:pos x="connsiteX2" y="connsiteY2"/>
              </a:cxn>
              <a:cxn ang="0">
                <a:pos x="connsiteX3" y="connsiteY3"/>
              </a:cxn>
            </a:cxnLst>
            <a:rect l="l" t="t" r="r" b="b"/>
            <a:pathLst>
              <a:path w="588989" h="885418" extrusionOk="0">
                <a:moveTo>
                  <a:pt x="2161" y="2342"/>
                </a:moveTo>
                <a:lnTo>
                  <a:pt x="588989" y="0"/>
                </a:lnTo>
                <a:lnTo>
                  <a:pt x="0" y="885418"/>
                </a:lnTo>
                <a:cubicBezTo>
                  <a:pt x="2441" y="591059"/>
                  <a:pt x="-280" y="296701"/>
                  <a:pt x="2161" y="2342"/>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8" name="Прямоугольник 7"/>
          <p:cNvSpPr/>
          <p:nvPr/>
        </p:nvSpPr>
        <p:spPr>
          <a:xfrm>
            <a:off x="534838" y="1644641"/>
            <a:ext cx="10644996" cy="4524315"/>
          </a:xfrm>
          <a:prstGeom prst="rect">
            <a:avLst/>
          </a:prstGeom>
        </p:spPr>
        <p:txBody>
          <a:bodyPr wrap="square">
            <a:spAutoFit/>
          </a:bodyPr>
          <a:lstStyle/>
          <a:p>
            <a:pPr lvl="0" defTabSz="779252"/>
            <a:r>
              <a:rPr lang="ru-RU" sz="3200" dirty="0" smtClean="0">
                <a:solidFill>
                  <a:prstClr val="black"/>
                </a:solidFill>
              </a:rPr>
              <a:t>✓ Ценности — содержательная основа воспитания</a:t>
            </a:r>
          </a:p>
          <a:p>
            <a:pPr lvl="0" defTabSz="779252"/>
            <a:r>
              <a:rPr lang="ru-RU" sz="3200" dirty="0" smtClean="0">
                <a:solidFill>
                  <a:prstClr val="black"/>
                </a:solidFill>
              </a:rPr>
              <a:t>✓ Что делает урок воспитывающим?</a:t>
            </a:r>
          </a:p>
          <a:p>
            <a:pPr lvl="0" defTabSz="779252"/>
            <a:r>
              <a:rPr lang="ru-RU" sz="3200" dirty="0" smtClean="0">
                <a:solidFill>
                  <a:prstClr val="black"/>
                </a:solidFill>
              </a:rPr>
              <a:t>✓ «ТРИ КИТА» результативного воспитания:</a:t>
            </a:r>
          </a:p>
          <a:p>
            <a:pPr lvl="0" indent="-457200" defTabSz="779252"/>
            <a:r>
              <a:rPr lang="ru-RU" sz="3200" dirty="0" smtClean="0">
                <a:solidFill>
                  <a:prstClr val="black"/>
                </a:solidFill>
              </a:rPr>
              <a:t>1</a:t>
            </a:r>
            <a:r>
              <a:rPr lang="ru-RU" sz="3200" dirty="0" smtClean="0">
                <a:solidFill>
                  <a:prstClr val="black"/>
                </a:solidFill>
              </a:rPr>
              <a:t>) постараться установить уважительные и </a:t>
            </a:r>
          </a:p>
          <a:p>
            <a:pPr lvl="0" indent="-457200" defTabSz="779252"/>
            <a:r>
              <a:rPr lang="ru-RU" sz="3200" dirty="0" smtClean="0">
                <a:solidFill>
                  <a:prstClr val="black"/>
                </a:solidFill>
              </a:rPr>
              <a:t>доверительные </a:t>
            </a:r>
            <a:r>
              <a:rPr lang="ru-RU" sz="3200" dirty="0" smtClean="0">
                <a:solidFill>
                  <a:prstClr val="black"/>
                </a:solidFill>
              </a:rPr>
              <a:t>отношения;</a:t>
            </a:r>
            <a:endParaRPr lang="ru-RU" sz="3200" dirty="0" smtClean="0">
              <a:solidFill>
                <a:prstClr val="black"/>
              </a:solidFill>
            </a:endParaRPr>
          </a:p>
          <a:p>
            <a:pPr lvl="0" indent="-457200" defTabSz="779252"/>
            <a:r>
              <a:rPr lang="ru-RU" sz="3200" dirty="0" smtClean="0">
                <a:solidFill>
                  <a:prstClr val="black"/>
                </a:solidFill>
              </a:rPr>
              <a:t>2</a:t>
            </a:r>
            <a:r>
              <a:rPr lang="ru-RU" sz="3200" dirty="0" smtClean="0">
                <a:solidFill>
                  <a:prstClr val="black"/>
                </a:solidFill>
              </a:rPr>
              <a:t>) постараться увлечь ребят совместной деятельностью </a:t>
            </a:r>
          </a:p>
          <a:p>
            <a:pPr lvl="0" indent="-457200" defTabSz="779252"/>
            <a:r>
              <a:rPr lang="ru-RU" sz="3200" dirty="0" smtClean="0">
                <a:solidFill>
                  <a:prstClr val="black"/>
                </a:solidFill>
              </a:rPr>
              <a:t>на </a:t>
            </a:r>
            <a:r>
              <a:rPr lang="ru-RU" sz="3200" dirty="0" smtClean="0">
                <a:solidFill>
                  <a:prstClr val="black"/>
                </a:solidFill>
              </a:rPr>
              <a:t>уроке;</a:t>
            </a:r>
            <a:endParaRPr lang="ru-RU" sz="3200" dirty="0" smtClean="0">
              <a:solidFill>
                <a:prstClr val="black"/>
              </a:solidFill>
            </a:endParaRPr>
          </a:p>
          <a:p>
            <a:pPr lvl="0" indent="-457200" defTabSz="779252"/>
            <a:r>
              <a:rPr lang="ru-RU" sz="3200" dirty="0" smtClean="0">
                <a:solidFill>
                  <a:prstClr val="black"/>
                </a:solidFill>
              </a:rPr>
              <a:t>3</a:t>
            </a:r>
            <a:r>
              <a:rPr lang="ru-RU" sz="3200" dirty="0" smtClean="0">
                <a:solidFill>
                  <a:prstClr val="black"/>
                </a:solidFill>
              </a:rPr>
              <a:t>) постараться наполнить коммуникацию на уроке </a:t>
            </a:r>
          </a:p>
          <a:p>
            <a:pPr lvl="0" indent="-457200" defTabSz="779252"/>
            <a:r>
              <a:rPr lang="ru-RU" sz="3200" dirty="0" smtClean="0">
                <a:solidFill>
                  <a:prstClr val="black"/>
                </a:solidFill>
              </a:rPr>
              <a:t>ценностно-ориентированным </a:t>
            </a:r>
            <a:r>
              <a:rPr lang="ru-RU" sz="3200" dirty="0" smtClean="0">
                <a:solidFill>
                  <a:prstClr val="black"/>
                </a:solidFill>
              </a:rPr>
              <a:t>содержанием.</a:t>
            </a:r>
            <a:endParaRPr lang="ru-RU" sz="3200" dirty="0" smtClean="0">
              <a:solidFill>
                <a:prstClr val="black"/>
              </a:solidFill>
            </a:endParaRPr>
          </a:p>
        </p:txBody>
      </p:sp>
    </p:spTree>
    <p:extLst>
      <p:ext uri="{BB962C8B-B14F-4D97-AF65-F5344CB8AC3E}">
        <p14:creationId xmlns:p14="http://schemas.microsoft.com/office/powerpoint/2010/main" xmlns="" val="381104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8575" y="198087"/>
            <a:ext cx="10910988" cy="115920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8793" h="1140307" extrusionOk="0">
                <a:moveTo>
                  <a:pt x="1" y="0"/>
                </a:moveTo>
                <a:lnTo>
                  <a:pt x="8868793" y="0"/>
                </a:lnTo>
                <a:lnTo>
                  <a:pt x="8114191" y="1140307"/>
                </a:lnTo>
                <a:lnTo>
                  <a:pt x="0" y="1130442"/>
                </a:lnTo>
                <a:cubicBezTo>
                  <a:pt x="0" y="756258"/>
                  <a:pt x="1" y="374184"/>
                  <a:pt x="1" y="0"/>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5" name="TextBox 4"/>
          <p:cNvSpPr txBox="1"/>
          <p:nvPr/>
        </p:nvSpPr>
        <p:spPr bwMode="auto">
          <a:xfrm>
            <a:off x="163894" y="496842"/>
            <a:ext cx="9991790" cy="561692"/>
          </a:xfrm>
          <a:prstGeom prst="rect">
            <a:avLst/>
          </a:prstGeom>
          <a:noFill/>
        </p:spPr>
        <p:txBody>
          <a:bodyPr wrap="square" lIns="68580" tIns="34290" rIns="68580" bIns="34290" rtlCol="0">
            <a:spAutoFit/>
          </a:bodyPr>
          <a:lstStyle/>
          <a:p>
            <a:pPr algn="ct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Указ Президента </a:t>
            </a: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РФ (2022)</a:t>
            </a:r>
            <a:endPar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Рисунок 13"/>
          <p:cNvPicPr>
            <a:picLocks noChangeAspect="1"/>
          </p:cNvPicPr>
          <p:nvPr/>
        </p:nvPicPr>
        <p:blipFill>
          <a:blip r:embed="rId3"/>
          <a:stretch/>
        </p:blipFill>
        <p:spPr bwMode="auto">
          <a:xfrm>
            <a:off x="10866209" y="400167"/>
            <a:ext cx="550346" cy="799032"/>
          </a:xfrm>
          <a:prstGeom prst="rect">
            <a:avLst/>
          </a:prstGeom>
        </p:spPr>
      </p:pic>
      <p:sp>
        <p:nvSpPr>
          <p:cNvPr id="16" name="Прямоугольник 3"/>
          <p:cNvSpPr/>
          <p:nvPr/>
        </p:nvSpPr>
        <p:spPr bwMode="auto">
          <a:xfrm flipH="1" flipV="1">
            <a:off x="11471162" y="359476"/>
            <a:ext cx="724614" cy="99781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7630730 w 8868792"/>
              <a:gd name="connsiteY3" fmla="*/ 874432 h 1140307"/>
              <a:gd name="connsiteX4" fmla="*/ 0 w 8868792"/>
              <a:gd name="connsiteY4" fmla="*/ 0 h 1140307"/>
              <a:gd name="connsiteX0" fmla="*/ 663211 w 1238062"/>
              <a:gd name="connsiteY0" fmla="*/ 0 h 1140307"/>
              <a:gd name="connsiteX1" fmla="*/ 1238062 w 1238062"/>
              <a:gd name="connsiteY1" fmla="*/ 0 h 1140307"/>
              <a:gd name="connsiteX2" fmla="*/ 483460 w 1238062"/>
              <a:gd name="connsiteY2" fmla="*/ 1140307 h 1140307"/>
              <a:gd name="connsiteX3" fmla="*/ 0 w 1238062"/>
              <a:gd name="connsiteY3" fmla="*/ 874432 h 1140307"/>
              <a:gd name="connsiteX4" fmla="*/ 663211 w 1238062"/>
              <a:gd name="connsiteY4" fmla="*/ 0 h 1140307"/>
              <a:gd name="connsiteX0" fmla="*/ 663211 w 1238062"/>
              <a:gd name="connsiteY0" fmla="*/ 0 h 1140307"/>
              <a:gd name="connsiteX1" fmla="*/ 1238062 w 1238062"/>
              <a:gd name="connsiteY1" fmla="*/ 0 h 1140307"/>
              <a:gd name="connsiteX2" fmla="*/ 649073 w 1238062"/>
              <a:gd name="connsiteY2" fmla="*/ 885418 h 1140307"/>
              <a:gd name="connsiteX3" fmla="*/ 483460 w 1238062"/>
              <a:gd name="connsiteY3" fmla="*/ 1140307 h 1140307"/>
              <a:gd name="connsiteX4" fmla="*/ 0 w 1238062"/>
              <a:gd name="connsiteY4" fmla="*/ 874432 h 1140307"/>
              <a:gd name="connsiteX5" fmla="*/ 663211 w 1238062"/>
              <a:gd name="connsiteY5" fmla="*/ 0 h 1140307"/>
              <a:gd name="connsiteX0" fmla="*/ 663211 w 1238062"/>
              <a:gd name="connsiteY0" fmla="*/ 0 h 885418"/>
              <a:gd name="connsiteX1" fmla="*/ 1238062 w 1238062"/>
              <a:gd name="connsiteY1" fmla="*/ 0 h 885418"/>
              <a:gd name="connsiteX2" fmla="*/ 649073 w 1238062"/>
              <a:gd name="connsiteY2" fmla="*/ 885418 h 885418"/>
              <a:gd name="connsiteX3" fmla="*/ 0 w 1238062"/>
              <a:gd name="connsiteY3" fmla="*/ 874432 h 885418"/>
              <a:gd name="connsiteX4" fmla="*/ 663211 w 1238062"/>
              <a:gd name="connsiteY4" fmla="*/ 0 h 885418"/>
              <a:gd name="connsiteX0" fmla="*/ 14138 w 588989"/>
              <a:gd name="connsiteY0" fmla="*/ 0 h 885418"/>
              <a:gd name="connsiteX1" fmla="*/ 588989 w 588989"/>
              <a:gd name="connsiteY1" fmla="*/ 0 h 885418"/>
              <a:gd name="connsiteX2" fmla="*/ 0 w 588989"/>
              <a:gd name="connsiteY2" fmla="*/ 885418 h 885418"/>
              <a:gd name="connsiteX3" fmla="*/ 14138 w 588989"/>
              <a:gd name="connsiteY3" fmla="*/ 0 h 885418"/>
              <a:gd name="connsiteX0" fmla="*/ 9904 w 588989"/>
              <a:gd name="connsiteY0" fmla="*/ 0 h 885418"/>
              <a:gd name="connsiteX1" fmla="*/ 588989 w 588989"/>
              <a:gd name="connsiteY1" fmla="*/ 0 h 885418"/>
              <a:gd name="connsiteX2" fmla="*/ 0 w 588989"/>
              <a:gd name="connsiteY2" fmla="*/ 885418 h 885418"/>
              <a:gd name="connsiteX3" fmla="*/ 9904 w 588989"/>
              <a:gd name="connsiteY3" fmla="*/ 0 h 885418"/>
              <a:gd name="connsiteX0" fmla="*/ 7322 w 588989"/>
              <a:gd name="connsiteY0" fmla="*/ 2342 h 885418"/>
              <a:gd name="connsiteX1" fmla="*/ 588989 w 588989"/>
              <a:gd name="connsiteY1" fmla="*/ 0 h 885418"/>
              <a:gd name="connsiteX2" fmla="*/ 0 w 588989"/>
              <a:gd name="connsiteY2" fmla="*/ 885418 h 885418"/>
              <a:gd name="connsiteX3" fmla="*/ 7322 w 588989"/>
              <a:gd name="connsiteY3" fmla="*/ 2342 h 885418"/>
              <a:gd name="connsiteX0" fmla="*/ 2161 w 588989"/>
              <a:gd name="connsiteY0" fmla="*/ 2342 h 885418"/>
              <a:gd name="connsiteX1" fmla="*/ 588989 w 588989"/>
              <a:gd name="connsiteY1" fmla="*/ 0 h 885418"/>
              <a:gd name="connsiteX2" fmla="*/ 0 w 588989"/>
              <a:gd name="connsiteY2" fmla="*/ 885418 h 885418"/>
              <a:gd name="connsiteX3" fmla="*/ 2161 w 588989"/>
              <a:gd name="connsiteY3" fmla="*/ 2342 h 885418"/>
            </a:gdLst>
            <a:ahLst/>
            <a:cxnLst>
              <a:cxn ang="0">
                <a:pos x="connsiteX0" y="connsiteY0"/>
              </a:cxn>
              <a:cxn ang="0">
                <a:pos x="connsiteX1" y="connsiteY1"/>
              </a:cxn>
              <a:cxn ang="0">
                <a:pos x="connsiteX2" y="connsiteY2"/>
              </a:cxn>
              <a:cxn ang="0">
                <a:pos x="connsiteX3" y="connsiteY3"/>
              </a:cxn>
            </a:cxnLst>
            <a:rect l="l" t="t" r="r" b="b"/>
            <a:pathLst>
              <a:path w="588989" h="885418" extrusionOk="0">
                <a:moveTo>
                  <a:pt x="2161" y="2342"/>
                </a:moveTo>
                <a:lnTo>
                  <a:pt x="588989" y="0"/>
                </a:lnTo>
                <a:lnTo>
                  <a:pt x="0" y="885418"/>
                </a:lnTo>
                <a:cubicBezTo>
                  <a:pt x="2441" y="591059"/>
                  <a:pt x="-280" y="296701"/>
                  <a:pt x="2161" y="2342"/>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pic>
        <p:nvPicPr>
          <p:cNvPr id="7" name="Picture 2"/>
          <p:cNvPicPr>
            <a:picLocks noChangeAspect="1" noChangeArrowheads="1"/>
          </p:cNvPicPr>
          <p:nvPr/>
        </p:nvPicPr>
        <p:blipFill>
          <a:blip r:embed="rId4"/>
          <a:srcRect/>
          <a:stretch>
            <a:fillRect/>
          </a:stretch>
        </p:blipFill>
        <p:spPr bwMode="auto">
          <a:xfrm>
            <a:off x="294695" y="1601804"/>
            <a:ext cx="11715833" cy="5118180"/>
          </a:xfrm>
          <a:prstGeom prst="rect">
            <a:avLst/>
          </a:prstGeom>
          <a:noFill/>
          <a:ln w="9525">
            <a:noFill/>
            <a:miter lim="800000"/>
            <a:headEnd/>
            <a:tailEnd/>
          </a:ln>
          <a:effectLst/>
        </p:spPr>
      </p:pic>
    </p:spTree>
    <p:extLst>
      <p:ext uri="{BB962C8B-B14F-4D97-AF65-F5344CB8AC3E}">
        <p14:creationId xmlns:p14="http://schemas.microsoft.com/office/powerpoint/2010/main" xmlns="" val="3811046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8575" y="198087"/>
            <a:ext cx="10910988" cy="115920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8793" h="1140307" extrusionOk="0">
                <a:moveTo>
                  <a:pt x="1" y="0"/>
                </a:moveTo>
                <a:lnTo>
                  <a:pt x="8868793" y="0"/>
                </a:lnTo>
                <a:lnTo>
                  <a:pt x="8114191" y="1140307"/>
                </a:lnTo>
                <a:lnTo>
                  <a:pt x="0" y="1130442"/>
                </a:lnTo>
                <a:cubicBezTo>
                  <a:pt x="0" y="756258"/>
                  <a:pt x="1" y="374184"/>
                  <a:pt x="1" y="0"/>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5" name="TextBox 4"/>
          <p:cNvSpPr txBox="1"/>
          <p:nvPr/>
        </p:nvSpPr>
        <p:spPr bwMode="auto">
          <a:xfrm>
            <a:off x="163894" y="496842"/>
            <a:ext cx="9991790" cy="561692"/>
          </a:xfrm>
          <a:prstGeom prst="rect">
            <a:avLst/>
          </a:prstGeom>
          <a:noFill/>
        </p:spPr>
        <p:txBody>
          <a:bodyPr wrap="square" lIns="68580" tIns="34290" rIns="68580" bIns="34290" rtlCol="0">
            <a:spAutoFit/>
          </a:bodyPr>
          <a:lstStyle/>
          <a:p>
            <a:pPr algn="ctr"/>
            <a:r>
              <a:rPr lang="ru-RU" sz="3200" b="1" dirty="0" err="1" smtClean="0">
                <a:solidFill>
                  <a:prstClr val="white"/>
                </a:solidFill>
                <a:latin typeface="Open Sans" panose="020B0606030504020204" pitchFamily="34" charset="0"/>
                <a:ea typeface="Open Sans" panose="020B0606030504020204" pitchFamily="34" charset="0"/>
                <a:cs typeface="Open Sans" panose="020B0606030504020204" pitchFamily="34" charset="0"/>
              </a:rPr>
              <a:t>Профориентационный</a:t>
            </a: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 минимум (2023)</a:t>
            </a:r>
            <a:endParaRPr lang="ru-RU" sz="3200"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Рисунок 13"/>
          <p:cNvPicPr>
            <a:picLocks noChangeAspect="1"/>
          </p:cNvPicPr>
          <p:nvPr/>
        </p:nvPicPr>
        <p:blipFill>
          <a:blip r:embed="rId3"/>
          <a:stretch/>
        </p:blipFill>
        <p:spPr bwMode="auto">
          <a:xfrm>
            <a:off x="10866209" y="400167"/>
            <a:ext cx="550346" cy="799032"/>
          </a:xfrm>
          <a:prstGeom prst="rect">
            <a:avLst/>
          </a:prstGeom>
        </p:spPr>
      </p:pic>
      <p:sp>
        <p:nvSpPr>
          <p:cNvPr id="16" name="Прямоугольник 3"/>
          <p:cNvSpPr/>
          <p:nvPr/>
        </p:nvSpPr>
        <p:spPr bwMode="auto">
          <a:xfrm flipH="1" flipV="1">
            <a:off x="11471162" y="359476"/>
            <a:ext cx="724614" cy="99781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7630730 w 8868792"/>
              <a:gd name="connsiteY3" fmla="*/ 874432 h 1140307"/>
              <a:gd name="connsiteX4" fmla="*/ 0 w 8868792"/>
              <a:gd name="connsiteY4" fmla="*/ 0 h 1140307"/>
              <a:gd name="connsiteX0" fmla="*/ 663211 w 1238062"/>
              <a:gd name="connsiteY0" fmla="*/ 0 h 1140307"/>
              <a:gd name="connsiteX1" fmla="*/ 1238062 w 1238062"/>
              <a:gd name="connsiteY1" fmla="*/ 0 h 1140307"/>
              <a:gd name="connsiteX2" fmla="*/ 483460 w 1238062"/>
              <a:gd name="connsiteY2" fmla="*/ 1140307 h 1140307"/>
              <a:gd name="connsiteX3" fmla="*/ 0 w 1238062"/>
              <a:gd name="connsiteY3" fmla="*/ 874432 h 1140307"/>
              <a:gd name="connsiteX4" fmla="*/ 663211 w 1238062"/>
              <a:gd name="connsiteY4" fmla="*/ 0 h 1140307"/>
              <a:gd name="connsiteX0" fmla="*/ 663211 w 1238062"/>
              <a:gd name="connsiteY0" fmla="*/ 0 h 1140307"/>
              <a:gd name="connsiteX1" fmla="*/ 1238062 w 1238062"/>
              <a:gd name="connsiteY1" fmla="*/ 0 h 1140307"/>
              <a:gd name="connsiteX2" fmla="*/ 649073 w 1238062"/>
              <a:gd name="connsiteY2" fmla="*/ 885418 h 1140307"/>
              <a:gd name="connsiteX3" fmla="*/ 483460 w 1238062"/>
              <a:gd name="connsiteY3" fmla="*/ 1140307 h 1140307"/>
              <a:gd name="connsiteX4" fmla="*/ 0 w 1238062"/>
              <a:gd name="connsiteY4" fmla="*/ 874432 h 1140307"/>
              <a:gd name="connsiteX5" fmla="*/ 663211 w 1238062"/>
              <a:gd name="connsiteY5" fmla="*/ 0 h 1140307"/>
              <a:gd name="connsiteX0" fmla="*/ 663211 w 1238062"/>
              <a:gd name="connsiteY0" fmla="*/ 0 h 885418"/>
              <a:gd name="connsiteX1" fmla="*/ 1238062 w 1238062"/>
              <a:gd name="connsiteY1" fmla="*/ 0 h 885418"/>
              <a:gd name="connsiteX2" fmla="*/ 649073 w 1238062"/>
              <a:gd name="connsiteY2" fmla="*/ 885418 h 885418"/>
              <a:gd name="connsiteX3" fmla="*/ 0 w 1238062"/>
              <a:gd name="connsiteY3" fmla="*/ 874432 h 885418"/>
              <a:gd name="connsiteX4" fmla="*/ 663211 w 1238062"/>
              <a:gd name="connsiteY4" fmla="*/ 0 h 885418"/>
              <a:gd name="connsiteX0" fmla="*/ 14138 w 588989"/>
              <a:gd name="connsiteY0" fmla="*/ 0 h 885418"/>
              <a:gd name="connsiteX1" fmla="*/ 588989 w 588989"/>
              <a:gd name="connsiteY1" fmla="*/ 0 h 885418"/>
              <a:gd name="connsiteX2" fmla="*/ 0 w 588989"/>
              <a:gd name="connsiteY2" fmla="*/ 885418 h 885418"/>
              <a:gd name="connsiteX3" fmla="*/ 14138 w 588989"/>
              <a:gd name="connsiteY3" fmla="*/ 0 h 885418"/>
              <a:gd name="connsiteX0" fmla="*/ 9904 w 588989"/>
              <a:gd name="connsiteY0" fmla="*/ 0 h 885418"/>
              <a:gd name="connsiteX1" fmla="*/ 588989 w 588989"/>
              <a:gd name="connsiteY1" fmla="*/ 0 h 885418"/>
              <a:gd name="connsiteX2" fmla="*/ 0 w 588989"/>
              <a:gd name="connsiteY2" fmla="*/ 885418 h 885418"/>
              <a:gd name="connsiteX3" fmla="*/ 9904 w 588989"/>
              <a:gd name="connsiteY3" fmla="*/ 0 h 885418"/>
              <a:gd name="connsiteX0" fmla="*/ 7322 w 588989"/>
              <a:gd name="connsiteY0" fmla="*/ 2342 h 885418"/>
              <a:gd name="connsiteX1" fmla="*/ 588989 w 588989"/>
              <a:gd name="connsiteY1" fmla="*/ 0 h 885418"/>
              <a:gd name="connsiteX2" fmla="*/ 0 w 588989"/>
              <a:gd name="connsiteY2" fmla="*/ 885418 h 885418"/>
              <a:gd name="connsiteX3" fmla="*/ 7322 w 588989"/>
              <a:gd name="connsiteY3" fmla="*/ 2342 h 885418"/>
              <a:gd name="connsiteX0" fmla="*/ 2161 w 588989"/>
              <a:gd name="connsiteY0" fmla="*/ 2342 h 885418"/>
              <a:gd name="connsiteX1" fmla="*/ 588989 w 588989"/>
              <a:gd name="connsiteY1" fmla="*/ 0 h 885418"/>
              <a:gd name="connsiteX2" fmla="*/ 0 w 588989"/>
              <a:gd name="connsiteY2" fmla="*/ 885418 h 885418"/>
              <a:gd name="connsiteX3" fmla="*/ 2161 w 588989"/>
              <a:gd name="connsiteY3" fmla="*/ 2342 h 885418"/>
            </a:gdLst>
            <a:ahLst/>
            <a:cxnLst>
              <a:cxn ang="0">
                <a:pos x="connsiteX0" y="connsiteY0"/>
              </a:cxn>
              <a:cxn ang="0">
                <a:pos x="connsiteX1" y="connsiteY1"/>
              </a:cxn>
              <a:cxn ang="0">
                <a:pos x="connsiteX2" y="connsiteY2"/>
              </a:cxn>
              <a:cxn ang="0">
                <a:pos x="connsiteX3" y="connsiteY3"/>
              </a:cxn>
            </a:cxnLst>
            <a:rect l="l" t="t" r="r" b="b"/>
            <a:pathLst>
              <a:path w="588989" h="885418" extrusionOk="0">
                <a:moveTo>
                  <a:pt x="2161" y="2342"/>
                </a:moveTo>
                <a:lnTo>
                  <a:pt x="588989" y="0"/>
                </a:lnTo>
                <a:lnTo>
                  <a:pt x="0" y="885418"/>
                </a:lnTo>
                <a:cubicBezTo>
                  <a:pt x="2441" y="591059"/>
                  <a:pt x="-280" y="296701"/>
                  <a:pt x="2161" y="2342"/>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8" name="Прямоугольник 7"/>
          <p:cNvSpPr/>
          <p:nvPr/>
        </p:nvSpPr>
        <p:spPr>
          <a:xfrm>
            <a:off x="644382" y="1611244"/>
            <a:ext cx="10060999" cy="3525784"/>
          </a:xfrm>
          <a:prstGeom prst="rect">
            <a:avLst/>
          </a:prstGeom>
        </p:spPr>
        <p:txBody>
          <a:bodyPr wrap="square" lIns="77925" tIns="38963" rIns="77925" bIns="38963">
            <a:spAutoFit/>
          </a:bodyPr>
          <a:lstStyle/>
          <a:p>
            <a:pPr lvl="0">
              <a:buFont typeface="Wingdings" pitchFamily="2" charset="2"/>
              <a:buChar char="ü"/>
            </a:pPr>
            <a:r>
              <a:rPr lang="ru-RU" sz="2800" b="1" kern="0" dirty="0" smtClean="0">
                <a:solidFill>
                  <a:sysClr val="windowText" lastClr="000000"/>
                </a:solidFill>
              </a:rPr>
              <a:t>комплекс мер </a:t>
            </a:r>
            <a:r>
              <a:rPr lang="ru-RU" sz="2800" kern="0" dirty="0" smtClean="0">
                <a:solidFill>
                  <a:sysClr val="windowText" lastClr="000000"/>
                </a:solidFill>
              </a:rPr>
              <a:t>по формированию готовности к профессиональному самоопределению </a:t>
            </a:r>
          </a:p>
          <a:p>
            <a:pPr lvl="0">
              <a:buFont typeface="Wingdings" pitchFamily="2" charset="2"/>
              <a:buChar char="ü"/>
            </a:pPr>
            <a:r>
              <a:rPr lang="ru-RU" sz="2800" kern="0" dirty="0" smtClean="0">
                <a:solidFill>
                  <a:sysClr val="windowText" lastClr="000000"/>
                </a:solidFill>
              </a:rPr>
              <a:t> </a:t>
            </a:r>
            <a:r>
              <a:rPr lang="ru-RU" sz="2800" kern="0" dirty="0" smtClean="0">
                <a:solidFill>
                  <a:sysClr val="windowText" lastClr="000000"/>
                </a:solidFill>
              </a:rPr>
              <a:t>проект по профессиональной ориентации «</a:t>
            </a:r>
            <a:r>
              <a:rPr lang="ru-RU" sz="2800" b="1" kern="0" dirty="0" smtClean="0">
                <a:solidFill>
                  <a:sysClr val="windowText" lastClr="000000"/>
                </a:solidFill>
              </a:rPr>
              <a:t>Билет в будущее</a:t>
            </a:r>
            <a:r>
              <a:rPr lang="ru-RU" sz="2800" kern="0" dirty="0" smtClean="0">
                <a:solidFill>
                  <a:sysClr val="windowText" lastClr="000000"/>
                </a:solidFill>
              </a:rPr>
              <a:t>» </a:t>
            </a:r>
            <a:endParaRPr lang="ru-RU" sz="2800" kern="0" dirty="0" smtClean="0">
              <a:solidFill>
                <a:sysClr val="windowText" lastClr="000000"/>
              </a:solidFill>
            </a:endParaRPr>
          </a:p>
          <a:p>
            <a:pPr lvl="0">
              <a:buFont typeface="Wingdings" pitchFamily="2" charset="2"/>
              <a:buChar char="ü"/>
            </a:pPr>
            <a:r>
              <a:rPr lang="ru-RU" sz="2800" b="1" kern="0" dirty="0" smtClean="0">
                <a:solidFill>
                  <a:sysClr val="windowText" lastClr="000000"/>
                </a:solidFill>
              </a:rPr>
              <a:t>три уровня </a:t>
            </a:r>
            <a:r>
              <a:rPr lang="ru-RU" sz="2800" kern="0" dirty="0" smtClean="0">
                <a:solidFill>
                  <a:sysClr val="windowText" lastClr="000000"/>
                </a:solidFill>
              </a:rPr>
              <a:t>реализации в зависимости от ресурсов отдельной общеобразовательной организации</a:t>
            </a:r>
            <a:r>
              <a:rPr lang="ru-RU" sz="2800" kern="0" dirty="0" smtClean="0">
                <a:solidFill>
                  <a:sysClr val="windowText" lastClr="000000"/>
                </a:solidFill>
              </a:rPr>
              <a:t>: базовый, основной, продвинутый.</a:t>
            </a:r>
            <a:endParaRPr lang="ru-RU" sz="2800" kern="0" dirty="0" smtClean="0">
              <a:solidFill>
                <a:sysClr val="windowText" lastClr="000000"/>
              </a:solidFill>
            </a:endParaRPr>
          </a:p>
          <a:p>
            <a:pPr lvl="0">
              <a:buFont typeface="Wingdings" pitchFamily="2" charset="2"/>
              <a:buChar char="ü"/>
            </a:pPr>
            <a:r>
              <a:rPr lang="ru-RU" sz="2800" kern="0" dirty="0" smtClean="0">
                <a:solidFill>
                  <a:sysClr val="windowText" lastClr="000000"/>
                </a:solidFill>
              </a:rPr>
              <a:t>курс профориентационных занятий «</a:t>
            </a:r>
            <a:r>
              <a:rPr lang="ru-RU" sz="2800" b="1" kern="0" dirty="0" smtClean="0">
                <a:solidFill>
                  <a:sysClr val="windowText" lastClr="000000"/>
                </a:solidFill>
              </a:rPr>
              <a:t>Россия – мои горизонты</a:t>
            </a:r>
            <a:r>
              <a:rPr lang="ru-RU" sz="2800" kern="0" dirty="0" smtClean="0">
                <a:solidFill>
                  <a:sysClr val="windowText" lastClr="000000"/>
                </a:solidFill>
              </a:rPr>
              <a:t>» для 6-11 классов</a:t>
            </a:r>
            <a:endParaRPr kumimoji="0" lang="ru-RU" sz="2800" b="0" i="0" u="none" strike="noStrike" kern="0" cap="none" spc="0" normalizeH="0" baseline="0" noProof="0" dirty="0">
              <a:ln>
                <a:noFill/>
              </a:ln>
              <a:solidFill>
                <a:sysClr val="windowText" lastClr="000000"/>
              </a:solidFill>
              <a:effectLst/>
              <a:uLnTx/>
              <a:uFillTx/>
              <a:latin typeface="Calibri"/>
            </a:endParaRPr>
          </a:p>
        </p:txBody>
      </p:sp>
    </p:spTree>
    <p:extLst>
      <p:ext uri="{BB962C8B-B14F-4D97-AF65-F5344CB8AC3E}">
        <p14:creationId xmlns:p14="http://schemas.microsoft.com/office/powerpoint/2010/main" xmlns="" val="381104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8575" y="198087"/>
            <a:ext cx="10910988" cy="115920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8793" h="1140307" extrusionOk="0">
                <a:moveTo>
                  <a:pt x="1" y="0"/>
                </a:moveTo>
                <a:lnTo>
                  <a:pt x="8868793" y="0"/>
                </a:lnTo>
                <a:lnTo>
                  <a:pt x="8114191" y="1140307"/>
                </a:lnTo>
                <a:lnTo>
                  <a:pt x="0" y="1130442"/>
                </a:lnTo>
                <a:cubicBezTo>
                  <a:pt x="0" y="756258"/>
                  <a:pt x="1" y="374184"/>
                  <a:pt x="1" y="0"/>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5" name="TextBox 4"/>
          <p:cNvSpPr txBox="1"/>
          <p:nvPr/>
        </p:nvSpPr>
        <p:spPr bwMode="auto">
          <a:xfrm>
            <a:off x="163894" y="298444"/>
            <a:ext cx="9991790" cy="1054135"/>
          </a:xfrm>
          <a:prstGeom prst="rect">
            <a:avLst/>
          </a:prstGeom>
          <a:noFill/>
        </p:spPr>
        <p:txBody>
          <a:bodyPr wrap="square" lIns="68580" tIns="34290" rIns="68580" bIns="34290" rtlCol="0">
            <a:spAutoFit/>
          </a:bodyPr>
          <a:lstStyle/>
          <a:p>
            <a:pPr algn="ct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Национальный проект </a:t>
            </a: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a:t>
            </a: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Патриотическое </a:t>
            </a: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воспитание граждан РФ» (2020-2024)</a:t>
            </a:r>
            <a:endParaRPr lang="ru-RU" sz="3200"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Рисунок 13"/>
          <p:cNvPicPr>
            <a:picLocks noChangeAspect="1"/>
          </p:cNvPicPr>
          <p:nvPr/>
        </p:nvPicPr>
        <p:blipFill>
          <a:blip r:embed="rId3"/>
          <a:stretch/>
        </p:blipFill>
        <p:spPr bwMode="auto">
          <a:xfrm>
            <a:off x="10866209" y="400167"/>
            <a:ext cx="550346" cy="799032"/>
          </a:xfrm>
          <a:prstGeom prst="rect">
            <a:avLst/>
          </a:prstGeom>
        </p:spPr>
      </p:pic>
      <p:sp>
        <p:nvSpPr>
          <p:cNvPr id="16" name="Прямоугольник 3"/>
          <p:cNvSpPr/>
          <p:nvPr/>
        </p:nvSpPr>
        <p:spPr bwMode="auto">
          <a:xfrm flipH="1" flipV="1">
            <a:off x="11471162" y="359476"/>
            <a:ext cx="724614" cy="99781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7630730 w 8868792"/>
              <a:gd name="connsiteY3" fmla="*/ 874432 h 1140307"/>
              <a:gd name="connsiteX4" fmla="*/ 0 w 8868792"/>
              <a:gd name="connsiteY4" fmla="*/ 0 h 1140307"/>
              <a:gd name="connsiteX0" fmla="*/ 663211 w 1238062"/>
              <a:gd name="connsiteY0" fmla="*/ 0 h 1140307"/>
              <a:gd name="connsiteX1" fmla="*/ 1238062 w 1238062"/>
              <a:gd name="connsiteY1" fmla="*/ 0 h 1140307"/>
              <a:gd name="connsiteX2" fmla="*/ 483460 w 1238062"/>
              <a:gd name="connsiteY2" fmla="*/ 1140307 h 1140307"/>
              <a:gd name="connsiteX3" fmla="*/ 0 w 1238062"/>
              <a:gd name="connsiteY3" fmla="*/ 874432 h 1140307"/>
              <a:gd name="connsiteX4" fmla="*/ 663211 w 1238062"/>
              <a:gd name="connsiteY4" fmla="*/ 0 h 1140307"/>
              <a:gd name="connsiteX0" fmla="*/ 663211 w 1238062"/>
              <a:gd name="connsiteY0" fmla="*/ 0 h 1140307"/>
              <a:gd name="connsiteX1" fmla="*/ 1238062 w 1238062"/>
              <a:gd name="connsiteY1" fmla="*/ 0 h 1140307"/>
              <a:gd name="connsiteX2" fmla="*/ 649073 w 1238062"/>
              <a:gd name="connsiteY2" fmla="*/ 885418 h 1140307"/>
              <a:gd name="connsiteX3" fmla="*/ 483460 w 1238062"/>
              <a:gd name="connsiteY3" fmla="*/ 1140307 h 1140307"/>
              <a:gd name="connsiteX4" fmla="*/ 0 w 1238062"/>
              <a:gd name="connsiteY4" fmla="*/ 874432 h 1140307"/>
              <a:gd name="connsiteX5" fmla="*/ 663211 w 1238062"/>
              <a:gd name="connsiteY5" fmla="*/ 0 h 1140307"/>
              <a:gd name="connsiteX0" fmla="*/ 663211 w 1238062"/>
              <a:gd name="connsiteY0" fmla="*/ 0 h 885418"/>
              <a:gd name="connsiteX1" fmla="*/ 1238062 w 1238062"/>
              <a:gd name="connsiteY1" fmla="*/ 0 h 885418"/>
              <a:gd name="connsiteX2" fmla="*/ 649073 w 1238062"/>
              <a:gd name="connsiteY2" fmla="*/ 885418 h 885418"/>
              <a:gd name="connsiteX3" fmla="*/ 0 w 1238062"/>
              <a:gd name="connsiteY3" fmla="*/ 874432 h 885418"/>
              <a:gd name="connsiteX4" fmla="*/ 663211 w 1238062"/>
              <a:gd name="connsiteY4" fmla="*/ 0 h 885418"/>
              <a:gd name="connsiteX0" fmla="*/ 14138 w 588989"/>
              <a:gd name="connsiteY0" fmla="*/ 0 h 885418"/>
              <a:gd name="connsiteX1" fmla="*/ 588989 w 588989"/>
              <a:gd name="connsiteY1" fmla="*/ 0 h 885418"/>
              <a:gd name="connsiteX2" fmla="*/ 0 w 588989"/>
              <a:gd name="connsiteY2" fmla="*/ 885418 h 885418"/>
              <a:gd name="connsiteX3" fmla="*/ 14138 w 588989"/>
              <a:gd name="connsiteY3" fmla="*/ 0 h 885418"/>
              <a:gd name="connsiteX0" fmla="*/ 9904 w 588989"/>
              <a:gd name="connsiteY0" fmla="*/ 0 h 885418"/>
              <a:gd name="connsiteX1" fmla="*/ 588989 w 588989"/>
              <a:gd name="connsiteY1" fmla="*/ 0 h 885418"/>
              <a:gd name="connsiteX2" fmla="*/ 0 w 588989"/>
              <a:gd name="connsiteY2" fmla="*/ 885418 h 885418"/>
              <a:gd name="connsiteX3" fmla="*/ 9904 w 588989"/>
              <a:gd name="connsiteY3" fmla="*/ 0 h 885418"/>
              <a:gd name="connsiteX0" fmla="*/ 7322 w 588989"/>
              <a:gd name="connsiteY0" fmla="*/ 2342 h 885418"/>
              <a:gd name="connsiteX1" fmla="*/ 588989 w 588989"/>
              <a:gd name="connsiteY1" fmla="*/ 0 h 885418"/>
              <a:gd name="connsiteX2" fmla="*/ 0 w 588989"/>
              <a:gd name="connsiteY2" fmla="*/ 885418 h 885418"/>
              <a:gd name="connsiteX3" fmla="*/ 7322 w 588989"/>
              <a:gd name="connsiteY3" fmla="*/ 2342 h 885418"/>
              <a:gd name="connsiteX0" fmla="*/ 2161 w 588989"/>
              <a:gd name="connsiteY0" fmla="*/ 2342 h 885418"/>
              <a:gd name="connsiteX1" fmla="*/ 588989 w 588989"/>
              <a:gd name="connsiteY1" fmla="*/ 0 h 885418"/>
              <a:gd name="connsiteX2" fmla="*/ 0 w 588989"/>
              <a:gd name="connsiteY2" fmla="*/ 885418 h 885418"/>
              <a:gd name="connsiteX3" fmla="*/ 2161 w 588989"/>
              <a:gd name="connsiteY3" fmla="*/ 2342 h 885418"/>
            </a:gdLst>
            <a:ahLst/>
            <a:cxnLst>
              <a:cxn ang="0">
                <a:pos x="connsiteX0" y="connsiteY0"/>
              </a:cxn>
              <a:cxn ang="0">
                <a:pos x="connsiteX1" y="connsiteY1"/>
              </a:cxn>
              <a:cxn ang="0">
                <a:pos x="connsiteX2" y="connsiteY2"/>
              </a:cxn>
              <a:cxn ang="0">
                <a:pos x="connsiteX3" y="connsiteY3"/>
              </a:cxn>
            </a:cxnLst>
            <a:rect l="l" t="t" r="r" b="b"/>
            <a:pathLst>
              <a:path w="588989" h="885418" extrusionOk="0">
                <a:moveTo>
                  <a:pt x="2161" y="2342"/>
                </a:moveTo>
                <a:lnTo>
                  <a:pt x="588989" y="0"/>
                </a:lnTo>
                <a:lnTo>
                  <a:pt x="0" y="885418"/>
                </a:lnTo>
                <a:cubicBezTo>
                  <a:pt x="2441" y="591059"/>
                  <a:pt x="-280" y="296701"/>
                  <a:pt x="2161" y="2342"/>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pic>
        <p:nvPicPr>
          <p:cNvPr id="1026" name="Picture 2"/>
          <p:cNvPicPr>
            <a:picLocks noChangeAspect="1" noChangeArrowheads="1"/>
          </p:cNvPicPr>
          <p:nvPr/>
        </p:nvPicPr>
        <p:blipFill>
          <a:blip r:embed="rId4"/>
          <a:srcRect/>
          <a:stretch>
            <a:fillRect/>
          </a:stretch>
        </p:blipFill>
        <p:spPr bwMode="auto">
          <a:xfrm>
            <a:off x="202811" y="1496953"/>
            <a:ext cx="11413804" cy="5041870"/>
          </a:xfrm>
          <a:prstGeom prst="rect">
            <a:avLst/>
          </a:prstGeom>
          <a:noFill/>
          <a:ln w="9525">
            <a:noFill/>
            <a:miter lim="800000"/>
            <a:headEnd/>
            <a:tailEnd/>
          </a:ln>
          <a:effectLst/>
        </p:spPr>
      </p:pic>
    </p:spTree>
    <p:extLst>
      <p:ext uri="{BB962C8B-B14F-4D97-AF65-F5344CB8AC3E}">
        <p14:creationId xmlns:p14="http://schemas.microsoft.com/office/powerpoint/2010/main" xmlns="" val="3811046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
          <p:cNvSpPr/>
          <p:nvPr/>
        </p:nvSpPr>
        <p:spPr bwMode="auto">
          <a:xfrm>
            <a:off x="-8575" y="198087"/>
            <a:ext cx="10910988" cy="115920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8793" h="1140307" extrusionOk="0">
                <a:moveTo>
                  <a:pt x="1" y="0"/>
                </a:moveTo>
                <a:lnTo>
                  <a:pt x="8868793" y="0"/>
                </a:lnTo>
                <a:lnTo>
                  <a:pt x="8114191" y="1140307"/>
                </a:lnTo>
                <a:lnTo>
                  <a:pt x="0" y="1130442"/>
                </a:lnTo>
                <a:cubicBezTo>
                  <a:pt x="0" y="756258"/>
                  <a:pt x="1" y="374184"/>
                  <a:pt x="1" y="0"/>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5" name="TextBox 4"/>
          <p:cNvSpPr txBox="1"/>
          <p:nvPr/>
        </p:nvSpPr>
        <p:spPr bwMode="auto">
          <a:xfrm>
            <a:off x="163894" y="298444"/>
            <a:ext cx="9991790" cy="1054135"/>
          </a:xfrm>
          <a:prstGeom prst="rect">
            <a:avLst/>
          </a:prstGeom>
          <a:noFill/>
        </p:spPr>
        <p:txBody>
          <a:bodyPr wrap="square" lIns="68580" tIns="34290" rIns="68580" bIns="34290" rtlCol="0">
            <a:spAutoFit/>
          </a:bodyPr>
          <a:lstStyle/>
          <a:p>
            <a:pPr algn="ct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Национальный проект </a:t>
            </a: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a:t>
            </a: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Патриотическое </a:t>
            </a: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воспитание граждан РФ» (2020-2024)</a:t>
            </a:r>
            <a:endParaRPr lang="ru-RU" sz="3200"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Рисунок 13"/>
          <p:cNvPicPr>
            <a:picLocks noChangeAspect="1"/>
          </p:cNvPicPr>
          <p:nvPr/>
        </p:nvPicPr>
        <p:blipFill>
          <a:blip r:embed="rId3"/>
          <a:stretch/>
        </p:blipFill>
        <p:spPr bwMode="auto">
          <a:xfrm>
            <a:off x="10866209" y="400167"/>
            <a:ext cx="550346" cy="799032"/>
          </a:xfrm>
          <a:prstGeom prst="rect">
            <a:avLst/>
          </a:prstGeom>
        </p:spPr>
      </p:pic>
      <p:sp>
        <p:nvSpPr>
          <p:cNvPr id="16" name="Прямоугольник 3"/>
          <p:cNvSpPr/>
          <p:nvPr/>
        </p:nvSpPr>
        <p:spPr bwMode="auto">
          <a:xfrm flipH="1" flipV="1">
            <a:off x="11471162" y="359476"/>
            <a:ext cx="724614" cy="99781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7630730 w 8868792"/>
              <a:gd name="connsiteY3" fmla="*/ 874432 h 1140307"/>
              <a:gd name="connsiteX4" fmla="*/ 0 w 8868792"/>
              <a:gd name="connsiteY4" fmla="*/ 0 h 1140307"/>
              <a:gd name="connsiteX0" fmla="*/ 663211 w 1238062"/>
              <a:gd name="connsiteY0" fmla="*/ 0 h 1140307"/>
              <a:gd name="connsiteX1" fmla="*/ 1238062 w 1238062"/>
              <a:gd name="connsiteY1" fmla="*/ 0 h 1140307"/>
              <a:gd name="connsiteX2" fmla="*/ 483460 w 1238062"/>
              <a:gd name="connsiteY2" fmla="*/ 1140307 h 1140307"/>
              <a:gd name="connsiteX3" fmla="*/ 0 w 1238062"/>
              <a:gd name="connsiteY3" fmla="*/ 874432 h 1140307"/>
              <a:gd name="connsiteX4" fmla="*/ 663211 w 1238062"/>
              <a:gd name="connsiteY4" fmla="*/ 0 h 1140307"/>
              <a:gd name="connsiteX0" fmla="*/ 663211 w 1238062"/>
              <a:gd name="connsiteY0" fmla="*/ 0 h 1140307"/>
              <a:gd name="connsiteX1" fmla="*/ 1238062 w 1238062"/>
              <a:gd name="connsiteY1" fmla="*/ 0 h 1140307"/>
              <a:gd name="connsiteX2" fmla="*/ 649073 w 1238062"/>
              <a:gd name="connsiteY2" fmla="*/ 885418 h 1140307"/>
              <a:gd name="connsiteX3" fmla="*/ 483460 w 1238062"/>
              <a:gd name="connsiteY3" fmla="*/ 1140307 h 1140307"/>
              <a:gd name="connsiteX4" fmla="*/ 0 w 1238062"/>
              <a:gd name="connsiteY4" fmla="*/ 874432 h 1140307"/>
              <a:gd name="connsiteX5" fmla="*/ 663211 w 1238062"/>
              <a:gd name="connsiteY5" fmla="*/ 0 h 1140307"/>
              <a:gd name="connsiteX0" fmla="*/ 663211 w 1238062"/>
              <a:gd name="connsiteY0" fmla="*/ 0 h 885418"/>
              <a:gd name="connsiteX1" fmla="*/ 1238062 w 1238062"/>
              <a:gd name="connsiteY1" fmla="*/ 0 h 885418"/>
              <a:gd name="connsiteX2" fmla="*/ 649073 w 1238062"/>
              <a:gd name="connsiteY2" fmla="*/ 885418 h 885418"/>
              <a:gd name="connsiteX3" fmla="*/ 0 w 1238062"/>
              <a:gd name="connsiteY3" fmla="*/ 874432 h 885418"/>
              <a:gd name="connsiteX4" fmla="*/ 663211 w 1238062"/>
              <a:gd name="connsiteY4" fmla="*/ 0 h 885418"/>
              <a:gd name="connsiteX0" fmla="*/ 14138 w 588989"/>
              <a:gd name="connsiteY0" fmla="*/ 0 h 885418"/>
              <a:gd name="connsiteX1" fmla="*/ 588989 w 588989"/>
              <a:gd name="connsiteY1" fmla="*/ 0 h 885418"/>
              <a:gd name="connsiteX2" fmla="*/ 0 w 588989"/>
              <a:gd name="connsiteY2" fmla="*/ 885418 h 885418"/>
              <a:gd name="connsiteX3" fmla="*/ 14138 w 588989"/>
              <a:gd name="connsiteY3" fmla="*/ 0 h 885418"/>
              <a:gd name="connsiteX0" fmla="*/ 9904 w 588989"/>
              <a:gd name="connsiteY0" fmla="*/ 0 h 885418"/>
              <a:gd name="connsiteX1" fmla="*/ 588989 w 588989"/>
              <a:gd name="connsiteY1" fmla="*/ 0 h 885418"/>
              <a:gd name="connsiteX2" fmla="*/ 0 w 588989"/>
              <a:gd name="connsiteY2" fmla="*/ 885418 h 885418"/>
              <a:gd name="connsiteX3" fmla="*/ 9904 w 588989"/>
              <a:gd name="connsiteY3" fmla="*/ 0 h 885418"/>
              <a:gd name="connsiteX0" fmla="*/ 7322 w 588989"/>
              <a:gd name="connsiteY0" fmla="*/ 2342 h 885418"/>
              <a:gd name="connsiteX1" fmla="*/ 588989 w 588989"/>
              <a:gd name="connsiteY1" fmla="*/ 0 h 885418"/>
              <a:gd name="connsiteX2" fmla="*/ 0 w 588989"/>
              <a:gd name="connsiteY2" fmla="*/ 885418 h 885418"/>
              <a:gd name="connsiteX3" fmla="*/ 7322 w 588989"/>
              <a:gd name="connsiteY3" fmla="*/ 2342 h 885418"/>
              <a:gd name="connsiteX0" fmla="*/ 2161 w 588989"/>
              <a:gd name="connsiteY0" fmla="*/ 2342 h 885418"/>
              <a:gd name="connsiteX1" fmla="*/ 588989 w 588989"/>
              <a:gd name="connsiteY1" fmla="*/ 0 h 885418"/>
              <a:gd name="connsiteX2" fmla="*/ 0 w 588989"/>
              <a:gd name="connsiteY2" fmla="*/ 885418 h 885418"/>
              <a:gd name="connsiteX3" fmla="*/ 2161 w 588989"/>
              <a:gd name="connsiteY3" fmla="*/ 2342 h 885418"/>
            </a:gdLst>
            <a:ahLst/>
            <a:cxnLst>
              <a:cxn ang="0">
                <a:pos x="connsiteX0" y="connsiteY0"/>
              </a:cxn>
              <a:cxn ang="0">
                <a:pos x="connsiteX1" y="connsiteY1"/>
              </a:cxn>
              <a:cxn ang="0">
                <a:pos x="connsiteX2" y="connsiteY2"/>
              </a:cxn>
              <a:cxn ang="0">
                <a:pos x="connsiteX3" y="connsiteY3"/>
              </a:cxn>
            </a:cxnLst>
            <a:rect l="l" t="t" r="r" b="b"/>
            <a:pathLst>
              <a:path w="588989" h="885418" extrusionOk="0">
                <a:moveTo>
                  <a:pt x="2161" y="2342"/>
                </a:moveTo>
                <a:lnTo>
                  <a:pt x="588989" y="0"/>
                </a:lnTo>
                <a:lnTo>
                  <a:pt x="0" y="885418"/>
                </a:lnTo>
                <a:cubicBezTo>
                  <a:pt x="2441" y="591059"/>
                  <a:pt x="-280" y="296701"/>
                  <a:pt x="2161" y="2342"/>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dirty="0"/>
          </a:p>
        </p:txBody>
      </p:sp>
      <p:sp>
        <p:nvSpPr>
          <p:cNvPr id="8" name="Прямоугольник 7"/>
          <p:cNvSpPr/>
          <p:nvPr/>
        </p:nvSpPr>
        <p:spPr>
          <a:xfrm>
            <a:off x="534838" y="1791283"/>
            <a:ext cx="10644996" cy="3785652"/>
          </a:xfrm>
          <a:prstGeom prst="rect">
            <a:avLst/>
          </a:prstGeom>
        </p:spPr>
        <p:txBody>
          <a:bodyPr wrap="square">
            <a:spAutoFit/>
          </a:bodyPr>
          <a:lstStyle/>
          <a:p>
            <a:pPr lvl="0" defTabSz="779252">
              <a:buFont typeface="Wingdings" pitchFamily="2" charset="2"/>
              <a:buChar char="ü"/>
            </a:pPr>
            <a:r>
              <a:rPr lang="ru-RU" sz="2400" dirty="0" smtClean="0">
                <a:solidFill>
                  <a:prstClr val="black"/>
                </a:solidFill>
              </a:rPr>
              <a:t>разработка и внедрение </a:t>
            </a:r>
            <a:r>
              <a:rPr lang="ru-RU" sz="2400" b="1" dirty="0" smtClean="0">
                <a:solidFill>
                  <a:prstClr val="black"/>
                </a:solidFill>
              </a:rPr>
              <a:t>рабочих программ воспитания </a:t>
            </a:r>
            <a:r>
              <a:rPr lang="ru-RU" sz="2400" dirty="0" smtClean="0">
                <a:solidFill>
                  <a:prstClr val="black"/>
                </a:solidFill>
              </a:rPr>
              <a:t>обучающихся в школах, СПО и вузах;</a:t>
            </a:r>
          </a:p>
          <a:p>
            <a:pPr lvl="0" defTabSz="779252">
              <a:buFont typeface="Wingdings" pitchFamily="2" charset="2"/>
              <a:buChar char="ü"/>
            </a:pPr>
            <a:r>
              <a:rPr lang="tt-RU" sz="2400" dirty="0" smtClean="0">
                <a:solidFill>
                  <a:prstClr val="black"/>
                </a:solidFill>
              </a:rPr>
              <a:t> </a:t>
            </a:r>
            <a:r>
              <a:rPr lang="ru-RU" sz="2400" dirty="0" smtClean="0">
                <a:solidFill>
                  <a:prstClr val="black"/>
                </a:solidFill>
              </a:rPr>
              <a:t>увеличение численности детей, вовлеченных в деятельность </a:t>
            </a:r>
            <a:r>
              <a:rPr lang="ru-RU" sz="2400" b="1" dirty="0" smtClean="0">
                <a:solidFill>
                  <a:prstClr val="black"/>
                </a:solidFill>
              </a:rPr>
              <a:t>детских общественных объединений</a:t>
            </a:r>
            <a:r>
              <a:rPr lang="ru-RU" sz="2400" dirty="0" smtClean="0">
                <a:solidFill>
                  <a:prstClr val="black"/>
                </a:solidFill>
              </a:rPr>
              <a:t>;</a:t>
            </a:r>
          </a:p>
          <a:p>
            <a:pPr lvl="0" defTabSz="779252">
              <a:buFont typeface="Wingdings" pitchFamily="2" charset="2"/>
              <a:buChar char="ü"/>
            </a:pPr>
            <a:r>
              <a:rPr lang="ru-RU" sz="2400" dirty="0" smtClean="0">
                <a:solidFill>
                  <a:prstClr val="black"/>
                </a:solidFill>
              </a:rPr>
              <a:t> проведение </a:t>
            </a:r>
            <a:r>
              <a:rPr lang="ru-RU" sz="2400" b="1" dirty="0" smtClean="0">
                <a:solidFill>
                  <a:prstClr val="black"/>
                </a:solidFill>
              </a:rPr>
              <a:t>ежегодного мониторинга </a:t>
            </a:r>
            <a:r>
              <a:rPr lang="ru-RU" sz="2400" dirty="0" smtClean="0">
                <a:solidFill>
                  <a:prstClr val="black"/>
                </a:solidFill>
              </a:rPr>
              <a:t>ценностных ориентаций современной молодежи;</a:t>
            </a:r>
          </a:p>
          <a:p>
            <a:pPr lvl="0" defTabSz="779252">
              <a:buFont typeface="Wingdings" pitchFamily="2" charset="2"/>
              <a:buChar char="ü"/>
            </a:pPr>
            <a:r>
              <a:rPr lang="ru-RU" sz="2400" dirty="0" smtClean="0">
                <a:solidFill>
                  <a:prstClr val="black"/>
                </a:solidFill>
              </a:rPr>
              <a:t> внедрение </a:t>
            </a:r>
            <a:r>
              <a:rPr lang="ru-RU" sz="2400" b="1" dirty="0" smtClean="0">
                <a:solidFill>
                  <a:prstClr val="black"/>
                </a:solidFill>
              </a:rPr>
              <a:t>советников директора по воспитанию и взаимодействию с детскими общественными объединениями;</a:t>
            </a:r>
            <a:endParaRPr lang="ru-RU" sz="2400" b="1" dirty="0" smtClean="0">
              <a:solidFill>
                <a:prstClr val="black"/>
              </a:solidFill>
            </a:endParaRPr>
          </a:p>
          <a:p>
            <a:pPr lvl="0" defTabSz="779252">
              <a:buFont typeface="Wingdings" pitchFamily="2" charset="2"/>
              <a:buChar char="ü"/>
            </a:pPr>
            <a:r>
              <a:rPr lang="ru-RU" sz="2400" b="1" dirty="0" smtClean="0">
                <a:solidFill>
                  <a:prstClr val="black"/>
                </a:solidFill>
              </a:rPr>
              <a:t> </a:t>
            </a:r>
            <a:r>
              <a:rPr lang="ru-RU" sz="2400" dirty="0" smtClean="0">
                <a:solidFill>
                  <a:prstClr val="black"/>
                </a:solidFill>
              </a:rPr>
              <a:t>разработка и внедрение цикла внеурочных занятий по воспитанию </a:t>
            </a:r>
            <a:r>
              <a:rPr lang="ru-RU" sz="2400" b="1" dirty="0" smtClean="0">
                <a:solidFill>
                  <a:prstClr val="black"/>
                </a:solidFill>
              </a:rPr>
              <a:t>«Разговоры о важном» </a:t>
            </a:r>
            <a:r>
              <a:rPr lang="ru-RU" sz="2400" dirty="0" smtClean="0">
                <a:solidFill>
                  <a:prstClr val="black"/>
                </a:solidFill>
              </a:rPr>
              <a:t>и другие…</a:t>
            </a:r>
          </a:p>
        </p:txBody>
      </p:sp>
    </p:spTree>
    <p:extLst>
      <p:ext uri="{BB962C8B-B14F-4D97-AF65-F5344CB8AC3E}">
        <p14:creationId xmlns:p14="http://schemas.microsoft.com/office/powerpoint/2010/main" xmlns="" val="3811046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6" y="0"/>
            <a:ext cx="158108" cy="6858000"/>
          </a:xfrm>
          <a:prstGeom prst="rect">
            <a:avLst/>
          </a:prstGeom>
          <a:solidFill>
            <a:srgbClr val="206A75"/>
          </a:solidFill>
        </p:spPr>
        <p:style>
          <a:lnRef idx="2">
            <a:schemeClr val="accent1">
              <a:shade val="50000"/>
            </a:schemeClr>
          </a:lnRef>
          <a:fillRef idx="1">
            <a:schemeClr val="accent1"/>
          </a:fillRef>
          <a:effectRef idx="0">
            <a:schemeClr val="accent1"/>
          </a:effectRef>
          <a:fontRef idx="minor">
            <a:schemeClr val="lt1"/>
          </a:fontRef>
        </p:style>
        <p:txBody>
          <a:bodyPr lIns="103897" tIns="51949" rIns="103897" bIns="51949" rtlCol="0" anchor="ctr"/>
          <a:lstStyle/>
          <a:p>
            <a:pPr algn="ctr"/>
            <a:r>
              <a:rPr lang="ru-RU" sz="1600" b="1" dirty="0" smtClean="0">
                <a:solidFill>
                  <a:prstClr val="white"/>
                </a:solidFill>
                <a:latin typeface="Candara" panose="020E0502030303020204" pitchFamily="34" charset="0"/>
                <a:cs typeface="Arial" panose="020B0604020202020204" pitchFamily="34" charset="0"/>
              </a:rPr>
              <a:t>           </a:t>
            </a:r>
            <a:endParaRPr lang="ru-RU" sz="2300" b="1" dirty="0">
              <a:solidFill>
                <a:prstClr val="white"/>
              </a:solidFill>
              <a:latin typeface="Candara" panose="020E0502030303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xmlns="" id="{F4B28A9C-494F-4D08-B64A-D3D0B387D203}"/>
              </a:ext>
            </a:extLst>
          </p:cNvPr>
          <p:cNvPicPr>
            <a:picLocks noChangeAspect="1"/>
          </p:cNvPicPr>
          <p:nvPr/>
        </p:nvPicPr>
        <p:blipFill>
          <a:blip r:embed="rId3"/>
          <a:stretch>
            <a:fillRect/>
          </a:stretch>
        </p:blipFill>
        <p:spPr>
          <a:xfrm>
            <a:off x="0" y="-27383"/>
            <a:ext cx="12192000" cy="6813711"/>
          </a:xfrm>
          <a:prstGeom prst="rect">
            <a:avLst/>
          </a:prstGeom>
        </p:spPr>
      </p:pic>
    </p:spTree>
    <p:extLst>
      <p:ext uri="{BB962C8B-B14F-4D97-AF65-F5344CB8AC3E}">
        <p14:creationId xmlns:p14="http://schemas.microsoft.com/office/powerpoint/2010/main" xmlns="" val="36343654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6" y="0"/>
            <a:ext cx="158108" cy="6858000"/>
          </a:xfrm>
          <a:prstGeom prst="rect">
            <a:avLst/>
          </a:prstGeom>
          <a:solidFill>
            <a:srgbClr val="206A75"/>
          </a:solidFill>
        </p:spPr>
        <p:style>
          <a:lnRef idx="2">
            <a:schemeClr val="accent1">
              <a:shade val="50000"/>
            </a:schemeClr>
          </a:lnRef>
          <a:fillRef idx="1">
            <a:schemeClr val="accent1"/>
          </a:fillRef>
          <a:effectRef idx="0">
            <a:schemeClr val="accent1"/>
          </a:effectRef>
          <a:fontRef idx="minor">
            <a:schemeClr val="lt1"/>
          </a:fontRef>
        </p:style>
        <p:txBody>
          <a:bodyPr lIns="103897" tIns="51949" rIns="103897" bIns="51949" rtlCol="0" anchor="ctr"/>
          <a:lstStyle/>
          <a:p>
            <a:pPr algn="ctr"/>
            <a:r>
              <a:rPr lang="ru-RU" sz="1600" b="1" dirty="0" smtClean="0">
                <a:solidFill>
                  <a:prstClr val="white"/>
                </a:solidFill>
                <a:latin typeface="Candara" panose="020E0502030303020204" pitchFamily="34" charset="0"/>
                <a:cs typeface="Arial" panose="020B0604020202020204" pitchFamily="34" charset="0"/>
              </a:rPr>
              <a:t>           </a:t>
            </a:r>
            <a:endParaRPr lang="ru-RU" sz="2300" b="1" dirty="0">
              <a:solidFill>
                <a:prstClr val="white"/>
              </a:solidFill>
              <a:latin typeface="Candara" panose="020E0502030303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xmlns="" id="{753EE043-1C08-481F-8EAE-0FE8D8F53E71}"/>
              </a:ext>
            </a:extLst>
          </p:cNvPr>
          <p:cNvPicPr>
            <a:picLocks noChangeAspect="1"/>
          </p:cNvPicPr>
          <p:nvPr/>
        </p:nvPicPr>
        <p:blipFill>
          <a:blip r:embed="rId3"/>
          <a:stretch>
            <a:fillRect/>
          </a:stretch>
        </p:blipFill>
        <p:spPr>
          <a:xfrm>
            <a:off x="0" y="-27384"/>
            <a:ext cx="12192000" cy="6663896"/>
          </a:xfrm>
          <a:prstGeom prst="rect">
            <a:avLst/>
          </a:prstGeom>
        </p:spPr>
      </p:pic>
    </p:spTree>
    <p:extLst>
      <p:ext uri="{BB962C8B-B14F-4D97-AF65-F5344CB8AC3E}">
        <p14:creationId xmlns:p14="http://schemas.microsoft.com/office/powerpoint/2010/main" xmlns="" val="2530362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6" y="0"/>
            <a:ext cx="158108" cy="6858000"/>
          </a:xfrm>
          <a:prstGeom prst="rect">
            <a:avLst/>
          </a:prstGeom>
          <a:solidFill>
            <a:srgbClr val="206A75"/>
          </a:solidFill>
        </p:spPr>
        <p:style>
          <a:lnRef idx="2">
            <a:schemeClr val="accent1">
              <a:shade val="50000"/>
            </a:schemeClr>
          </a:lnRef>
          <a:fillRef idx="1">
            <a:schemeClr val="accent1"/>
          </a:fillRef>
          <a:effectRef idx="0">
            <a:schemeClr val="accent1"/>
          </a:effectRef>
          <a:fontRef idx="minor">
            <a:schemeClr val="lt1"/>
          </a:fontRef>
        </p:style>
        <p:txBody>
          <a:bodyPr lIns="103897" tIns="51949" rIns="103897" bIns="51949" rtlCol="0" anchor="ctr"/>
          <a:lstStyle/>
          <a:p>
            <a:pPr algn="ctr"/>
            <a:r>
              <a:rPr lang="ru-RU" sz="1600" b="1" dirty="0" smtClean="0">
                <a:solidFill>
                  <a:prstClr val="white"/>
                </a:solidFill>
                <a:latin typeface="Candara" panose="020E0502030303020204" pitchFamily="34" charset="0"/>
                <a:cs typeface="Arial" panose="020B0604020202020204" pitchFamily="34" charset="0"/>
              </a:rPr>
              <a:t>           </a:t>
            </a:r>
            <a:endParaRPr lang="ru-RU" sz="2300" b="1" dirty="0">
              <a:solidFill>
                <a:prstClr val="white"/>
              </a:solidFill>
              <a:latin typeface="Candara" panose="020E0502030303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xmlns="" id="{F42CEF07-0FF9-4AF6-A63C-115C02C59F13}"/>
              </a:ext>
            </a:extLst>
          </p:cNvPr>
          <p:cNvPicPr>
            <a:picLocks noChangeAspect="1"/>
          </p:cNvPicPr>
          <p:nvPr/>
        </p:nvPicPr>
        <p:blipFill>
          <a:blip r:embed="rId3"/>
          <a:stretch>
            <a:fillRect/>
          </a:stretch>
        </p:blipFill>
        <p:spPr>
          <a:xfrm>
            <a:off x="0" y="31448"/>
            <a:ext cx="12192000" cy="6795104"/>
          </a:xfrm>
          <a:prstGeom prst="rect">
            <a:avLst/>
          </a:prstGeom>
        </p:spPr>
      </p:pic>
    </p:spTree>
    <p:extLst>
      <p:ext uri="{BB962C8B-B14F-4D97-AF65-F5344CB8AC3E}">
        <p14:creationId xmlns:p14="http://schemas.microsoft.com/office/powerpoint/2010/main" xmlns="" val="19487060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27"/>
        <p:cNvGrpSpPr/>
        <p:nvPr/>
      </p:nvGrpSpPr>
      <p:grpSpPr>
        <a:xfrm>
          <a:off x="0" y="0"/>
          <a:ext cx="0" cy="0"/>
          <a:chOff x="0" y="0"/>
          <a:chExt cx="0" cy="0"/>
        </a:xfrm>
      </p:grpSpPr>
      <p:sp>
        <p:nvSpPr>
          <p:cNvPr id="2428" name="Google Shape;2428;p46"/>
          <p:cNvSpPr txBox="1">
            <a:spLocks noGrp="1"/>
          </p:cNvSpPr>
          <p:nvPr>
            <p:ph type="title" idx="4"/>
          </p:nvPr>
        </p:nvSpPr>
        <p:spPr>
          <a:xfrm>
            <a:off x="959999" y="3675652"/>
            <a:ext cx="10272000" cy="710800"/>
          </a:xfrm>
          <a:prstGeom prst="rect">
            <a:avLst/>
          </a:prstGeom>
        </p:spPr>
        <p:txBody>
          <a:bodyPr spcFirstLastPara="1" wrap="square" lIns="0" tIns="121897" rIns="0" bIns="121897" anchor="ctr" anchorCtr="0">
            <a:noAutofit/>
          </a:bodyPr>
          <a:lstStyle/>
          <a:p>
            <a:pPr lvl="0"/>
            <a:r>
              <a:rPr lang="ru-RU" sz="3700" b="1" dirty="0"/>
              <a:t>Обучение </a:t>
            </a:r>
            <a:r>
              <a:rPr lang="tt-RU" sz="3700" b="1" dirty="0" err="1" smtClean="0"/>
              <a:t>по</a:t>
            </a:r>
            <a:r>
              <a:rPr lang="ru-RU" sz="3700" b="1" dirty="0" smtClean="0"/>
              <a:t> концепции </a:t>
            </a:r>
            <a:br>
              <a:rPr lang="ru-RU" sz="3700" b="1" dirty="0" smtClean="0"/>
            </a:br>
            <a:r>
              <a:rPr lang="ru-RU" sz="4300" b="1" dirty="0" smtClean="0">
                <a:solidFill>
                  <a:srgbClr val="00B050"/>
                </a:solidFill>
              </a:rPr>
              <a:t>«Делай</a:t>
            </a:r>
            <a:r>
              <a:rPr lang="ru-RU" sz="4300" b="1" dirty="0">
                <a:solidFill>
                  <a:srgbClr val="00B050"/>
                </a:solidFill>
              </a:rPr>
              <a:t>, как я делаю», </a:t>
            </a:r>
            <a:r>
              <a:rPr lang="ru-RU" sz="3700" b="1" dirty="0"/>
              <a:t/>
            </a:r>
            <a:br>
              <a:rPr lang="ru-RU" sz="3700" b="1" dirty="0"/>
            </a:br>
            <a:r>
              <a:rPr lang="ru-RU" sz="3700" b="1" dirty="0"/>
              <a:t>а не </a:t>
            </a:r>
            <a:r>
              <a:rPr lang="ru-RU" sz="3700" b="1" dirty="0" smtClean="0">
                <a:solidFill>
                  <a:srgbClr val="FF0000"/>
                </a:solidFill>
              </a:rPr>
              <a:t>«Делай</a:t>
            </a:r>
            <a:r>
              <a:rPr lang="ru-RU" sz="3700" b="1" dirty="0">
                <a:solidFill>
                  <a:srgbClr val="FF0000"/>
                </a:solidFill>
              </a:rPr>
              <a:t>, как я говорю»</a:t>
            </a:r>
            <a:r>
              <a:rPr lang="ru-RU" sz="3700" b="1" dirty="0"/>
              <a:t>.</a:t>
            </a:r>
            <a:endParaRPr lang="ru-RU" sz="3700" b="1" dirty="0">
              <a:latin typeface="Calibri" panose="020F0502020204030204" pitchFamily="34" charset="0"/>
              <a:cs typeface="Calibri" panose="020F0502020204030204" pitchFamily="34" charset="0"/>
            </a:endParaRPr>
          </a:p>
        </p:txBody>
      </p:sp>
      <p:sp>
        <p:nvSpPr>
          <p:cNvPr id="2433" name="Google Shape;2433;p46"/>
          <p:cNvSpPr/>
          <p:nvPr/>
        </p:nvSpPr>
        <p:spPr>
          <a:xfrm>
            <a:off x="5679374" y="2186516"/>
            <a:ext cx="833255" cy="831085"/>
          </a:xfrm>
          <a:custGeom>
            <a:avLst/>
            <a:gdLst/>
            <a:ahLst/>
            <a:cxnLst/>
            <a:rect l="l" t="t" r="r" b="b"/>
            <a:pathLst>
              <a:path w="12068" h="12036" extrusionOk="0">
                <a:moveTo>
                  <a:pt x="4222" y="630"/>
                </a:moveTo>
                <a:cubicBezTo>
                  <a:pt x="5010" y="630"/>
                  <a:pt x="5640" y="1292"/>
                  <a:pt x="5640" y="2048"/>
                </a:cubicBezTo>
                <a:lnTo>
                  <a:pt x="5640" y="9767"/>
                </a:lnTo>
                <a:cubicBezTo>
                  <a:pt x="5703" y="10617"/>
                  <a:pt x="5073" y="11311"/>
                  <a:pt x="4285" y="11311"/>
                </a:cubicBezTo>
                <a:cubicBezTo>
                  <a:pt x="3498" y="11311"/>
                  <a:pt x="2868" y="10680"/>
                  <a:pt x="2868" y="9893"/>
                </a:cubicBezTo>
                <a:lnTo>
                  <a:pt x="2868" y="9830"/>
                </a:lnTo>
                <a:cubicBezTo>
                  <a:pt x="3403" y="9767"/>
                  <a:pt x="3907" y="9515"/>
                  <a:pt x="4254" y="9137"/>
                </a:cubicBezTo>
                <a:cubicBezTo>
                  <a:pt x="4380" y="9011"/>
                  <a:pt x="4380" y="8790"/>
                  <a:pt x="4254" y="8633"/>
                </a:cubicBezTo>
                <a:cubicBezTo>
                  <a:pt x="4191" y="8570"/>
                  <a:pt x="4104" y="8538"/>
                  <a:pt x="4014" y="8538"/>
                </a:cubicBezTo>
                <a:cubicBezTo>
                  <a:pt x="3923" y="8538"/>
                  <a:pt x="3829" y="8570"/>
                  <a:pt x="3750" y="8633"/>
                </a:cubicBezTo>
                <a:cubicBezTo>
                  <a:pt x="3435" y="8948"/>
                  <a:pt x="2962" y="9137"/>
                  <a:pt x="2490" y="9137"/>
                </a:cubicBezTo>
                <a:cubicBezTo>
                  <a:pt x="1513" y="9137"/>
                  <a:pt x="725" y="8349"/>
                  <a:pt x="725" y="7372"/>
                </a:cubicBezTo>
                <a:cubicBezTo>
                  <a:pt x="725" y="7057"/>
                  <a:pt x="788" y="6742"/>
                  <a:pt x="946" y="6490"/>
                </a:cubicBezTo>
                <a:cubicBezTo>
                  <a:pt x="1387" y="6805"/>
                  <a:pt x="1891" y="6994"/>
                  <a:pt x="2490" y="6994"/>
                </a:cubicBezTo>
                <a:cubicBezTo>
                  <a:pt x="2679" y="6994"/>
                  <a:pt x="2836" y="6837"/>
                  <a:pt x="2836" y="6648"/>
                </a:cubicBezTo>
                <a:cubicBezTo>
                  <a:pt x="2836" y="6459"/>
                  <a:pt x="2679" y="6301"/>
                  <a:pt x="2490" y="6301"/>
                </a:cubicBezTo>
                <a:cubicBezTo>
                  <a:pt x="1513" y="6301"/>
                  <a:pt x="725" y="5514"/>
                  <a:pt x="725" y="4537"/>
                </a:cubicBezTo>
                <a:cubicBezTo>
                  <a:pt x="725" y="3623"/>
                  <a:pt x="1387" y="2899"/>
                  <a:pt x="2238" y="2804"/>
                </a:cubicBezTo>
                <a:cubicBezTo>
                  <a:pt x="2521" y="3623"/>
                  <a:pt x="3309" y="4159"/>
                  <a:pt x="4222" y="4159"/>
                </a:cubicBezTo>
                <a:cubicBezTo>
                  <a:pt x="4411" y="4159"/>
                  <a:pt x="4569" y="4001"/>
                  <a:pt x="4569" y="3812"/>
                </a:cubicBezTo>
                <a:cubicBezTo>
                  <a:pt x="4569" y="3623"/>
                  <a:pt x="4411" y="3466"/>
                  <a:pt x="4222" y="3466"/>
                </a:cubicBezTo>
                <a:cubicBezTo>
                  <a:pt x="3435" y="3466"/>
                  <a:pt x="2805" y="2836"/>
                  <a:pt x="2805" y="2048"/>
                </a:cubicBezTo>
                <a:cubicBezTo>
                  <a:pt x="2805" y="1261"/>
                  <a:pt x="3435" y="630"/>
                  <a:pt x="4222" y="630"/>
                </a:cubicBezTo>
                <a:close/>
                <a:moveTo>
                  <a:pt x="7814" y="788"/>
                </a:moveTo>
                <a:cubicBezTo>
                  <a:pt x="8602" y="788"/>
                  <a:pt x="9232" y="1418"/>
                  <a:pt x="9232" y="2206"/>
                </a:cubicBezTo>
                <a:cubicBezTo>
                  <a:pt x="9232" y="2993"/>
                  <a:pt x="8602" y="3623"/>
                  <a:pt x="7814" y="3623"/>
                </a:cubicBezTo>
                <a:cubicBezTo>
                  <a:pt x="7593" y="3623"/>
                  <a:pt x="7436" y="3781"/>
                  <a:pt x="7436" y="3970"/>
                </a:cubicBezTo>
                <a:cubicBezTo>
                  <a:pt x="7436" y="4159"/>
                  <a:pt x="7593" y="4316"/>
                  <a:pt x="7814" y="4316"/>
                </a:cubicBezTo>
                <a:cubicBezTo>
                  <a:pt x="8696" y="4316"/>
                  <a:pt x="9484" y="3749"/>
                  <a:pt x="9767" y="2962"/>
                </a:cubicBezTo>
                <a:cubicBezTo>
                  <a:pt x="10649" y="3056"/>
                  <a:pt x="11311" y="3812"/>
                  <a:pt x="11311" y="4695"/>
                </a:cubicBezTo>
                <a:cubicBezTo>
                  <a:pt x="11311" y="5671"/>
                  <a:pt x="10523" y="6459"/>
                  <a:pt x="9547" y="6459"/>
                </a:cubicBezTo>
                <a:cubicBezTo>
                  <a:pt x="9326" y="6459"/>
                  <a:pt x="9169" y="6616"/>
                  <a:pt x="9169" y="6805"/>
                </a:cubicBezTo>
                <a:cubicBezTo>
                  <a:pt x="9169" y="6994"/>
                  <a:pt x="9326" y="7152"/>
                  <a:pt x="9547" y="7152"/>
                </a:cubicBezTo>
                <a:cubicBezTo>
                  <a:pt x="10114" y="7152"/>
                  <a:pt x="10649" y="6963"/>
                  <a:pt x="11059" y="6648"/>
                </a:cubicBezTo>
                <a:cubicBezTo>
                  <a:pt x="11217" y="6931"/>
                  <a:pt x="11311" y="7215"/>
                  <a:pt x="11311" y="7530"/>
                </a:cubicBezTo>
                <a:cubicBezTo>
                  <a:pt x="11374" y="8381"/>
                  <a:pt x="10586" y="9168"/>
                  <a:pt x="9610" y="9168"/>
                </a:cubicBezTo>
                <a:cubicBezTo>
                  <a:pt x="9137" y="9168"/>
                  <a:pt x="8696" y="8979"/>
                  <a:pt x="8350" y="8664"/>
                </a:cubicBezTo>
                <a:cubicBezTo>
                  <a:pt x="8287" y="8601"/>
                  <a:pt x="8200" y="8570"/>
                  <a:pt x="8109" y="8570"/>
                </a:cubicBezTo>
                <a:cubicBezTo>
                  <a:pt x="8019" y="8570"/>
                  <a:pt x="7924" y="8601"/>
                  <a:pt x="7845" y="8664"/>
                </a:cubicBezTo>
                <a:cubicBezTo>
                  <a:pt x="7719" y="8790"/>
                  <a:pt x="7719" y="9011"/>
                  <a:pt x="7845" y="9168"/>
                </a:cubicBezTo>
                <a:cubicBezTo>
                  <a:pt x="8224" y="9578"/>
                  <a:pt x="8696" y="9798"/>
                  <a:pt x="9232" y="9893"/>
                </a:cubicBezTo>
                <a:lnTo>
                  <a:pt x="9232" y="9924"/>
                </a:lnTo>
                <a:cubicBezTo>
                  <a:pt x="9232" y="10712"/>
                  <a:pt x="8602" y="11342"/>
                  <a:pt x="7814" y="11342"/>
                </a:cubicBezTo>
                <a:cubicBezTo>
                  <a:pt x="7026" y="11342"/>
                  <a:pt x="6396" y="10680"/>
                  <a:pt x="6396" y="9924"/>
                </a:cubicBezTo>
                <a:lnTo>
                  <a:pt x="6396" y="2206"/>
                </a:lnTo>
                <a:cubicBezTo>
                  <a:pt x="6396" y="1418"/>
                  <a:pt x="7058" y="788"/>
                  <a:pt x="7814" y="788"/>
                </a:cubicBezTo>
                <a:close/>
                <a:moveTo>
                  <a:pt x="4254" y="0"/>
                </a:moveTo>
                <a:cubicBezTo>
                  <a:pt x="3088" y="0"/>
                  <a:pt x="2143" y="977"/>
                  <a:pt x="2143" y="2111"/>
                </a:cubicBezTo>
                <a:lnTo>
                  <a:pt x="2143" y="2174"/>
                </a:lnTo>
                <a:cubicBezTo>
                  <a:pt x="946" y="2332"/>
                  <a:pt x="1" y="3340"/>
                  <a:pt x="1" y="4600"/>
                </a:cubicBezTo>
                <a:cubicBezTo>
                  <a:pt x="1" y="5104"/>
                  <a:pt x="158" y="5640"/>
                  <a:pt x="442" y="6018"/>
                </a:cubicBezTo>
                <a:cubicBezTo>
                  <a:pt x="158" y="6427"/>
                  <a:pt x="1" y="6931"/>
                  <a:pt x="1" y="7435"/>
                </a:cubicBezTo>
                <a:cubicBezTo>
                  <a:pt x="1" y="8696"/>
                  <a:pt x="946" y="9735"/>
                  <a:pt x="2143" y="9861"/>
                </a:cubicBezTo>
                <a:lnTo>
                  <a:pt x="2143" y="9924"/>
                </a:lnTo>
                <a:cubicBezTo>
                  <a:pt x="2143" y="11090"/>
                  <a:pt x="3088" y="12035"/>
                  <a:pt x="4254" y="12035"/>
                </a:cubicBezTo>
                <a:cubicBezTo>
                  <a:pt x="5010" y="12035"/>
                  <a:pt x="5640" y="11657"/>
                  <a:pt x="6050" y="11058"/>
                </a:cubicBezTo>
                <a:cubicBezTo>
                  <a:pt x="6428" y="11657"/>
                  <a:pt x="7089" y="12035"/>
                  <a:pt x="7814" y="12035"/>
                </a:cubicBezTo>
                <a:cubicBezTo>
                  <a:pt x="8980" y="12035"/>
                  <a:pt x="9925" y="11058"/>
                  <a:pt x="9925" y="9924"/>
                </a:cubicBezTo>
                <a:lnTo>
                  <a:pt x="9925" y="9861"/>
                </a:lnTo>
                <a:cubicBezTo>
                  <a:pt x="11122" y="9704"/>
                  <a:pt x="12067" y="8696"/>
                  <a:pt x="12067" y="7435"/>
                </a:cubicBezTo>
                <a:cubicBezTo>
                  <a:pt x="12067" y="6931"/>
                  <a:pt x="11910" y="6459"/>
                  <a:pt x="11626" y="6018"/>
                </a:cubicBezTo>
                <a:cubicBezTo>
                  <a:pt x="11910" y="5577"/>
                  <a:pt x="12067" y="5104"/>
                  <a:pt x="12067" y="4600"/>
                </a:cubicBezTo>
                <a:cubicBezTo>
                  <a:pt x="12067" y="3371"/>
                  <a:pt x="11154" y="2363"/>
                  <a:pt x="9925" y="2174"/>
                </a:cubicBezTo>
                <a:lnTo>
                  <a:pt x="9925" y="2111"/>
                </a:lnTo>
                <a:cubicBezTo>
                  <a:pt x="9925" y="945"/>
                  <a:pt x="8980" y="0"/>
                  <a:pt x="7814" y="0"/>
                </a:cubicBezTo>
                <a:cubicBezTo>
                  <a:pt x="7089" y="0"/>
                  <a:pt x="6428" y="378"/>
                  <a:pt x="6050" y="977"/>
                </a:cubicBezTo>
                <a:cubicBezTo>
                  <a:pt x="5640" y="378"/>
                  <a:pt x="4979" y="0"/>
                  <a:pt x="4254" y="0"/>
                </a:cubicBezTo>
                <a:close/>
              </a:path>
            </a:pathLst>
          </a:custGeom>
          <a:solidFill>
            <a:schemeClr val="accent1"/>
          </a:solidFill>
          <a:ln>
            <a:noFill/>
          </a:ln>
        </p:spPr>
        <p:txBody>
          <a:bodyPr spcFirstLastPara="1" wrap="square" lIns="121897" tIns="121897" rIns="121897" bIns="121897" anchor="ctr" anchorCtr="0">
            <a:noAutofit/>
          </a:bodyPr>
          <a:lstStyle/>
          <a:p>
            <a:pPr defTabSz="1219140">
              <a:buClr>
                <a:srgbClr val="000000"/>
              </a:buClr>
            </a:pPr>
            <a:endParaRPr sz="1900" kern="0">
              <a:solidFill>
                <a:srgbClr val="000000"/>
              </a:solidFill>
              <a:latin typeface="Arial"/>
              <a:cs typeface="Arial"/>
              <a:sym typeface="Arial"/>
            </a:endParaRPr>
          </a:p>
        </p:txBody>
      </p:sp>
      <p:sp>
        <p:nvSpPr>
          <p:cNvPr id="6" name="TextBox 5">
            <a:extLst>
              <a:ext uri="{FF2B5EF4-FFF2-40B4-BE49-F238E27FC236}">
                <a16:creationId xmlns:a16="http://schemas.microsoft.com/office/drawing/2014/main" xmlns="" id="{89651AB1-2268-384E-AA54-034AD7041BB3}"/>
              </a:ext>
            </a:extLst>
          </p:cNvPr>
          <p:cNvSpPr txBox="1"/>
          <p:nvPr/>
        </p:nvSpPr>
        <p:spPr>
          <a:xfrm>
            <a:off x="2955160" y="476230"/>
            <a:ext cx="6288897" cy="1077216"/>
          </a:xfrm>
          <a:prstGeom prst="rect">
            <a:avLst/>
          </a:prstGeom>
          <a:noFill/>
        </p:spPr>
        <p:txBody>
          <a:bodyPr wrap="none" lIns="91438" tIns="45719" rIns="91438" bIns="45719" rtlCol="0">
            <a:spAutoFit/>
          </a:bodyPr>
          <a:lstStyle/>
          <a:p>
            <a:pPr algn="ctr"/>
            <a:r>
              <a:rPr lang="ru-RU" sz="3200" b="1" dirty="0" smtClean="0">
                <a:solidFill>
                  <a:schemeClr val="tx1">
                    <a:lumMod val="50000"/>
                    <a:lumOff val="50000"/>
                  </a:schemeClr>
                </a:solidFill>
              </a:rPr>
              <a:t>ЦЕННОСТНО-ОРИЕНТИРОВАННОЕ </a:t>
            </a:r>
          </a:p>
          <a:p>
            <a:pPr algn="ctr"/>
            <a:r>
              <a:rPr lang="ru-RU" sz="3200" b="1" dirty="0" smtClean="0">
                <a:solidFill>
                  <a:schemeClr val="tx1">
                    <a:lumMod val="50000"/>
                    <a:lumOff val="50000"/>
                  </a:schemeClr>
                </a:solidFill>
              </a:rPr>
              <a:t>ОБРАЗОВАНИЕ</a:t>
            </a:r>
            <a:endParaRPr lang="x-none" sz="4800" b="1"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98211" y="911525"/>
            <a:ext cx="10302240" cy="381912"/>
          </a:xfrm>
          <a:prstGeom prst="rect">
            <a:avLst/>
          </a:prstGeom>
          <a:noFill/>
        </p:spPr>
        <p:txBody>
          <a:bodyPr wrap="square" lIns="103897" tIns="51949" rIns="103897" bIns="51949" rtlCol="0">
            <a:spAutoFit/>
          </a:bodyPr>
          <a:lstStyle/>
          <a:p>
            <a:pPr algn="ctr"/>
            <a:endParaRPr lang="ru-RU"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Прямоугольник 6"/>
          <p:cNvSpPr/>
          <p:nvPr/>
        </p:nvSpPr>
        <p:spPr>
          <a:xfrm>
            <a:off x="0" y="357166"/>
            <a:ext cx="12192000" cy="1065867"/>
          </a:xfrm>
          <a:prstGeom prst="rect">
            <a:avLst/>
          </a:prstGeom>
          <a:solidFill>
            <a:srgbClr val="206A75"/>
          </a:solidFill>
          <a:ln>
            <a:noFill/>
          </a:ln>
        </p:spPr>
        <p:style>
          <a:lnRef idx="2">
            <a:schemeClr val="accent6"/>
          </a:lnRef>
          <a:fillRef idx="1">
            <a:schemeClr val="lt1"/>
          </a:fillRef>
          <a:effectRef idx="0">
            <a:schemeClr val="accent6"/>
          </a:effectRef>
          <a:fontRef idx="minor">
            <a:schemeClr val="dk1"/>
          </a:fontRef>
        </p:style>
        <p:txBody>
          <a:bodyPr lIns="103897" tIns="51949" rIns="103897" bIns="51949" rtlCol="0" anchor="ctr"/>
          <a:lstStyle/>
          <a:p>
            <a:pPr algn="ctr"/>
            <a:endParaRPr lang="ru-RU" sz="1600" dirty="0">
              <a:solidFill>
                <a:prstClr val="black"/>
              </a:solidFill>
            </a:endParaRPr>
          </a:p>
        </p:txBody>
      </p:sp>
      <p:pic>
        <p:nvPicPr>
          <p:cNvPr id="9" name="Рисунок 8"/>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64857" y="498718"/>
            <a:ext cx="787955" cy="825615"/>
          </a:xfrm>
          <a:prstGeom prst="rect">
            <a:avLst/>
          </a:prstGeom>
          <a:effectLst>
            <a:glow>
              <a:srgbClr val="206A75"/>
            </a:glow>
          </a:effectLst>
          <a:scene3d>
            <a:camera prst="orthographicFront"/>
            <a:lightRig rig="threePt" dir="t"/>
          </a:scene3d>
          <a:sp3d extrusionH="76200" contourW="139700" prstMaterial="legacyWireframe">
            <a:extrusionClr>
              <a:srgbClr val="206A75"/>
            </a:extrusionClr>
            <a:contourClr>
              <a:srgbClr val="206A75"/>
            </a:contourClr>
          </a:sp3d>
        </p:spPr>
      </p:pic>
      <p:sp>
        <p:nvSpPr>
          <p:cNvPr id="2" name="TextBox 1"/>
          <p:cNvSpPr txBox="1"/>
          <p:nvPr/>
        </p:nvSpPr>
        <p:spPr>
          <a:xfrm>
            <a:off x="655607" y="571481"/>
            <a:ext cx="11441185" cy="597355"/>
          </a:xfrm>
          <a:prstGeom prst="rect">
            <a:avLst/>
          </a:prstGeom>
          <a:noFill/>
        </p:spPr>
        <p:txBody>
          <a:bodyPr wrap="square" lIns="103897" tIns="51949" rIns="103897" bIns="51949" rtlCol="0">
            <a:spAutoFit/>
          </a:bodyPr>
          <a:lstStyle/>
          <a:p>
            <a:pPr algn="ctr"/>
            <a:r>
              <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Ценностно-ориентированное образование</a:t>
            </a:r>
            <a:endParaRPr lang="ru-RU" sz="3200" b="1" dirty="0" smtClean="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Прямоугольник 7"/>
          <p:cNvSpPr/>
          <p:nvPr/>
        </p:nvSpPr>
        <p:spPr>
          <a:xfrm>
            <a:off x="820578" y="1692774"/>
            <a:ext cx="10895211" cy="2951846"/>
          </a:xfrm>
          <a:prstGeom prst="rect">
            <a:avLst/>
          </a:prstGeom>
        </p:spPr>
        <p:txBody>
          <a:bodyPr wrap="square" lIns="103897" tIns="51949" rIns="103897" bIns="51949">
            <a:spAutoFit/>
          </a:bodyPr>
          <a:lstStyle/>
          <a:p>
            <a:pPr marL="844168" indent="-844168">
              <a:buFont typeface="+mj-lt"/>
              <a:buAutoNum type="arabicPeriod"/>
            </a:pPr>
            <a:r>
              <a:rPr lang="ru-RU" sz="3700" dirty="0" smtClean="0">
                <a:latin typeface="Calibri" pitchFamily="34" charset="0"/>
                <a:cs typeface="Calibri" pitchFamily="34" charset="0"/>
              </a:rPr>
              <a:t>Выбор ценностей самой школой</a:t>
            </a:r>
          </a:p>
          <a:p>
            <a:pPr marL="844168" indent="-844168">
              <a:buFont typeface="+mj-lt"/>
              <a:buAutoNum type="arabicPeriod"/>
            </a:pPr>
            <a:r>
              <a:rPr lang="ru-RU" sz="3700" dirty="0" smtClean="0">
                <a:latin typeface="Calibri" pitchFamily="34" charset="0"/>
                <a:cs typeface="Calibri" pitchFamily="34" charset="0"/>
              </a:rPr>
              <a:t>Моделирование ценностей </a:t>
            </a:r>
          </a:p>
          <a:p>
            <a:pPr marL="844168" indent="-844168">
              <a:buFont typeface="+mj-lt"/>
              <a:buAutoNum type="arabicPeriod"/>
            </a:pPr>
            <a:r>
              <a:rPr lang="ru-RU" sz="3700" dirty="0" smtClean="0">
                <a:latin typeface="Calibri" pitchFamily="34" charset="0"/>
                <a:cs typeface="Calibri" pitchFamily="34" charset="0"/>
              </a:rPr>
              <a:t>Внедрение в процесс обучения и воспитания</a:t>
            </a:r>
          </a:p>
          <a:p>
            <a:pPr marL="844168" indent="-844168">
              <a:buFont typeface="+mj-lt"/>
              <a:buAutoNum type="arabicPeriod"/>
            </a:pPr>
            <a:r>
              <a:rPr lang="ru-RU" sz="3700" dirty="0" smtClean="0">
                <a:latin typeface="Calibri" pitchFamily="34" charset="0"/>
                <a:cs typeface="Calibri" pitchFamily="34" charset="0"/>
              </a:rPr>
              <a:t>Вовлечение родителей в процесс</a:t>
            </a:r>
          </a:p>
          <a:p>
            <a:pPr marL="844168" indent="-844168">
              <a:buFont typeface="+mj-lt"/>
              <a:buAutoNum type="arabicPeriod"/>
            </a:pPr>
            <a:r>
              <a:rPr lang="ru-RU" sz="3700" dirty="0" smtClean="0">
                <a:latin typeface="Calibri" pitchFamily="34" charset="0"/>
                <a:cs typeface="Calibri" pitchFamily="34" charset="0"/>
              </a:rPr>
              <a:t>Оценка эффективности, рефлексия</a:t>
            </a:r>
            <a:endParaRPr lang="tt-RU" sz="3700" dirty="0">
              <a:latin typeface="Calibri" pitchFamily="34" charset="0"/>
              <a:cs typeface="Calibri" pitchFamily="34" charset="0"/>
            </a:endParaRPr>
          </a:p>
        </p:txBody>
      </p:sp>
    </p:spTree>
    <p:extLst>
      <p:ext uri="{BB962C8B-B14F-4D97-AF65-F5344CB8AC3E}">
        <p14:creationId xmlns="" xmlns:p14="http://schemas.microsoft.com/office/powerpoint/2010/main" val="33229670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 y="0"/>
            <a:ext cx="158108" cy="6858000"/>
          </a:xfrm>
          <a:prstGeom prst="rect">
            <a:avLst/>
          </a:prstGeom>
          <a:solidFill>
            <a:srgbClr val="206A75"/>
          </a:solidFill>
        </p:spPr>
        <p:style>
          <a:lnRef idx="2">
            <a:schemeClr val="accent1">
              <a:shade val="50000"/>
            </a:schemeClr>
          </a:lnRef>
          <a:fillRef idx="1">
            <a:schemeClr val="accent1"/>
          </a:fillRef>
          <a:effectRef idx="0">
            <a:schemeClr val="accent1"/>
          </a:effectRef>
          <a:fontRef idx="minor">
            <a:schemeClr val="lt1"/>
          </a:fontRef>
        </p:style>
        <p:txBody>
          <a:bodyPr lIns="103897" tIns="51949" rIns="103897" bIns="51949" rtlCol="0" anchor="ctr"/>
          <a:lstStyle/>
          <a:p>
            <a:pPr algn="ctr"/>
            <a:r>
              <a:rPr lang="ru-RU" sz="1600" b="1" dirty="0" smtClean="0">
                <a:solidFill>
                  <a:prstClr val="white"/>
                </a:solidFill>
                <a:latin typeface="Candara" panose="020E0502030303020204" pitchFamily="34" charset="0"/>
                <a:cs typeface="Arial" panose="020B0604020202020204" pitchFamily="34" charset="0"/>
              </a:rPr>
              <a:t>           </a:t>
            </a:r>
            <a:endParaRPr lang="ru-RU" sz="2300" b="1" dirty="0">
              <a:solidFill>
                <a:prstClr val="white"/>
              </a:solidFill>
              <a:latin typeface="Candara" panose="020E0502030303020204" pitchFamily="34" charset="0"/>
              <a:cs typeface="Arial" panose="020B0604020202020204" pitchFamily="34" charset="0"/>
            </a:endParaRPr>
          </a:p>
        </p:txBody>
      </p:sp>
      <p:pic>
        <p:nvPicPr>
          <p:cNvPr id="1031" name="Picture 7" descr="C:\Users\irort\Documents\Лаборатория воспитания\Система воспитания\Ценности\Семинар янв 2023\фото\2.jpg"/>
          <p:cNvPicPr>
            <a:picLocks noChangeAspect="1" noChangeArrowheads="1"/>
          </p:cNvPicPr>
          <p:nvPr/>
        </p:nvPicPr>
        <p:blipFill>
          <a:blip r:embed="rId3"/>
          <a:srcRect t="32122"/>
          <a:stretch>
            <a:fillRect/>
          </a:stretch>
        </p:blipFill>
        <p:spPr bwMode="auto">
          <a:xfrm>
            <a:off x="285708" y="190478"/>
            <a:ext cx="11600223" cy="5905541"/>
          </a:xfrm>
          <a:prstGeom prst="rect">
            <a:avLst/>
          </a:prstGeom>
          <a:noFill/>
        </p:spPr>
      </p:pic>
    </p:spTree>
    <p:extLst>
      <p:ext uri="{BB962C8B-B14F-4D97-AF65-F5344CB8AC3E}">
        <p14:creationId xmlns:p14="http://schemas.microsoft.com/office/powerpoint/2010/main" xmlns="" val="11293947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 y="0"/>
            <a:ext cx="158108" cy="6858000"/>
          </a:xfrm>
          <a:prstGeom prst="rect">
            <a:avLst/>
          </a:prstGeom>
          <a:solidFill>
            <a:srgbClr val="206A75"/>
          </a:solidFill>
        </p:spPr>
        <p:style>
          <a:lnRef idx="2">
            <a:schemeClr val="accent1">
              <a:shade val="50000"/>
            </a:schemeClr>
          </a:lnRef>
          <a:fillRef idx="1">
            <a:schemeClr val="accent1"/>
          </a:fillRef>
          <a:effectRef idx="0">
            <a:schemeClr val="accent1"/>
          </a:effectRef>
          <a:fontRef idx="minor">
            <a:schemeClr val="lt1"/>
          </a:fontRef>
        </p:style>
        <p:txBody>
          <a:bodyPr lIns="103897" tIns="51949" rIns="103897" bIns="51949" rtlCol="0" anchor="ctr"/>
          <a:lstStyle/>
          <a:p>
            <a:pPr algn="ctr"/>
            <a:r>
              <a:rPr lang="ru-RU" sz="1600" b="1" dirty="0" smtClean="0">
                <a:solidFill>
                  <a:prstClr val="white"/>
                </a:solidFill>
                <a:latin typeface="Candara" panose="020E0502030303020204" pitchFamily="34" charset="0"/>
                <a:cs typeface="Arial" panose="020B0604020202020204" pitchFamily="34" charset="0"/>
              </a:rPr>
              <a:t>           </a:t>
            </a:r>
            <a:endParaRPr lang="ru-RU" sz="2300" b="1" dirty="0">
              <a:solidFill>
                <a:prstClr val="white"/>
              </a:solidFill>
              <a:latin typeface="Candara" panose="020E0502030303020204" pitchFamily="34" charset="0"/>
              <a:cs typeface="Arial" panose="020B0604020202020204" pitchFamily="34" charset="0"/>
            </a:endParaRPr>
          </a:p>
        </p:txBody>
      </p:sp>
      <p:pic>
        <p:nvPicPr>
          <p:cNvPr id="3074" name="Picture 2" descr="C:\Users\irort\Documents\Лаборатория воспитания\Система воспитания\Ценности\Семинар янв 2023\фото\photo_2023-02-01_15-51-06.jpg"/>
          <p:cNvPicPr>
            <a:picLocks noChangeAspect="1" noChangeArrowheads="1"/>
          </p:cNvPicPr>
          <p:nvPr/>
        </p:nvPicPr>
        <p:blipFill>
          <a:blip r:embed="rId3"/>
          <a:srcRect b="3924"/>
          <a:stretch>
            <a:fillRect/>
          </a:stretch>
        </p:blipFill>
        <p:spPr bwMode="auto">
          <a:xfrm>
            <a:off x="7774574" y="285728"/>
            <a:ext cx="4255916" cy="5429288"/>
          </a:xfrm>
          <a:prstGeom prst="rect">
            <a:avLst/>
          </a:prstGeom>
          <a:noFill/>
        </p:spPr>
      </p:pic>
      <p:pic>
        <p:nvPicPr>
          <p:cNvPr id="30721" name="Picture 1"/>
          <p:cNvPicPr>
            <a:picLocks noChangeAspect="1" noChangeArrowheads="1"/>
          </p:cNvPicPr>
          <p:nvPr/>
        </p:nvPicPr>
        <p:blipFill>
          <a:blip r:embed="rId4"/>
          <a:srcRect/>
          <a:stretch>
            <a:fillRect/>
          </a:stretch>
        </p:blipFill>
        <p:spPr bwMode="auto">
          <a:xfrm>
            <a:off x="476211" y="190477"/>
            <a:ext cx="3321184" cy="3905277"/>
          </a:xfrm>
          <a:prstGeom prst="rect">
            <a:avLst/>
          </a:prstGeom>
          <a:noFill/>
          <a:ln w="9525">
            <a:noFill/>
            <a:miter lim="800000"/>
            <a:headEnd/>
            <a:tailEnd/>
          </a:ln>
          <a:effectLst/>
        </p:spPr>
      </p:pic>
      <p:pic>
        <p:nvPicPr>
          <p:cNvPr id="30722" name="Picture 2"/>
          <p:cNvPicPr>
            <a:picLocks noChangeAspect="1" noChangeArrowheads="1"/>
          </p:cNvPicPr>
          <p:nvPr/>
        </p:nvPicPr>
        <p:blipFill>
          <a:blip r:embed="rId5"/>
          <a:srcRect/>
          <a:stretch>
            <a:fillRect/>
          </a:stretch>
        </p:blipFill>
        <p:spPr bwMode="auto">
          <a:xfrm>
            <a:off x="3333731" y="1205918"/>
            <a:ext cx="4481068" cy="5529319"/>
          </a:xfrm>
          <a:prstGeom prst="rect">
            <a:avLst/>
          </a:prstGeom>
          <a:noFill/>
          <a:ln w="9525">
            <a:noFill/>
            <a:miter lim="800000"/>
            <a:headEnd/>
            <a:tailEnd/>
          </a:ln>
          <a:effectLst/>
        </p:spPr>
      </p:pic>
    </p:spTree>
    <p:extLst>
      <p:ext uri="{BB962C8B-B14F-4D97-AF65-F5344CB8AC3E}">
        <p14:creationId xmlns:p14="http://schemas.microsoft.com/office/powerpoint/2010/main" xmlns="" val="11293947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6" y="0"/>
            <a:ext cx="158108" cy="6858000"/>
          </a:xfrm>
          <a:prstGeom prst="rect">
            <a:avLst/>
          </a:prstGeom>
          <a:solidFill>
            <a:srgbClr val="206A75"/>
          </a:solidFill>
        </p:spPr>
        <p:style>
          <a:lnRef idx="2">
            <a:schemeClr val="accent1">
              <a:shade val="50000"/>
            </a:schemeClr>
          </a:lnRef>
          <a:fillRef idx="1">
            <a:schemeClr val="accent1"/>
          </a:fillRef>
          <a:effectRef idx="0">
            <a:schemeClr val="accent1"/>
          </a:effectRef>
          <a:fontRef idx="minor">
            <a:schemeClr val="lt1"/>
          </a:fontRef>
        </p:style>
        <p:txBody>
          <a:bodyPr lIns="103897" tIns="51949" rIns="103897" bIns="51949" rtlCol="0" anchor="ctr"/>
          <a:lstStyle/>
          <a:p>
            <a:pPr algn="ctr"/>
            <a:r>
              <a:rPr lang="ru-RU" sz="1600" b="1" dirty="0" smtClean="0">
                <a:solidFill>
                  <a:prstClr val="white"/>
                </a:solidFill>
                <a:latin typeface="Candara" panose="020E0502030303020204" pitchFamily="34" charset="0"/>
                <a:cs typeface="Arial" panose="020B0604020202020204" pitchFamily="34" charset="0"/>
              </a:rPr>
              <a:t>           </a:t>
            </a:r>
            <a:endParaRPr lang="ru-RU" sz="2300" b="1" dirty="0">
              <a:solidFill>
                <a:prstClr val="white"/>
              </a:solidFill>
              <a:latin typeface="Candara" panose="020E0502030303020204" pitchFamily="34" charset="0"/>
              <a:cs typeface="Arial" panose="020B0604020202020204" pitchFamily="34" charset="0"/>
            </a:endParaRPr>
          </a:p>
        </p:txBody>
      </p:sp>
      <p:sp>
        <p:nvSpPr>
          <p:cNvPr id="21" name="Прямоугольник 20"/>
          <p:cNvSpPr/>
          <p:nvPr/>
        </p:nvSpPr>
        <p:spPr>
          <a:xfrm>
            <a:off x="423987" y="215825"/>
            <a:ext cx="11609905" cy="720466"/>
          </a:xfrm>
          <a:prstGeom prst="rect">
            <a:avLst/>
          </a:prstGeom>
        </p:spPr>
        <p:txBody>
          <a:bodyPr wrap="square" lIns="103897" tIns="51949" rIns="103897" bIns="51949">
            <a:spAutoFit/>
          </a:bodyPr>
          <a:lstStyle/>
          <a:p>
            <a:pPr algn="ctr"/>
            <a:r>
              <a:rPr lang="ru-RU" sz="4000" b="1" dirty="0" smtClean="0">
                <a:ln w="10541" cmpd="sng">
                  <a:solidFill>
                    <a:schemeClr val="accent1">
                      <a:shade val="88000"/>
                      <a:satMod val="110000"/>
                    </a:schemeClr>
                  </a:solidFill>
                  <a:prstDash val="solid"/>
                </a:ln>
                <a:solidFill>
                  <a:srgbClr val="206A75"/>
                </a:solidFill>
              </a:rPr>
              <a:t>МЕТОДИЧЕСКАЯ ПОДДЕРЖКА</a:t>
            </a:r>
            <a:endParaRPr lang="ru-RU" sz="4000" b="1" dirty="0" smtClean="0">
              <a:ln w="10541" cmpd="sng">
                <a:solidFill>
                  <a:schemeClr val="accent1">
                    <a:shade val="88000"/>
                    <a:satMod val="110000"/>
                  </a:schemeClr>
                </a:solidFill>
                <a:prstDash val="solid"/>
              </a:ln>
              <a:solidFill>
                <a:srgbClr val="206A75"/>
              </a:solidFill>
            </a:endParaRPr>
          </a:p>
        </p:txBody>
      </p:sp>
      <p:sp>
        <p:nvSpPr>
          <p:cNvPr id="24" name="Прямоугольник 23"/>
          <p:cNvSpPr/>
          <p:nvPr/>
        </p:nvSpPr>
        <p:spPr>
          <a:xfrm>
            <a:off x="6875249" y="1425858"/>
            <a:ext cx="4441921" cy="2690236"/>
          </a:xfrm>
          <a:prstGeom prst="rect">
            <a:avLst/>
          </a:prstGeom>
        </p:spPr>
        <p:txBody>
          <a:bodyPr wrap="square" lIns="103897" tIns="51949" rIns="103897" bIns="51949">
            <a:spAutoFit/>
          </a:bodyPr>
          <a:lstStyle/>
          <a:p>
            <a:pPr marL="457189" indent="-457189"/>
            <a:r>
              <a:rPr lang="ru-RU" sz="2800" dirty="0" smtClean="0"/>
              <a:t>Раздел </a:t>
            </a:r>
            <a:r>
              <a:rPr lang="ru-RU" sz="2800" dirty="0" smtClean="0"/>
              <a:t>«Воспитать человека!» </a:t>
            </a:r>
            <a:r>
              <a:rPr lang="ru-RU" sz="2800" dirty="0" smtClean="0"/>
              <a:t>на сайте Института </a:t>
            </a:r>
            <a:r>
              <a:rPr lang="ru-RU" sz="2800" dirty="0" smtClean="0"/>
              <a:t>развития образования РТ </a:t>
            </a:r>
            <a:r>
              <a:rPr lang="en-US" sz="2800" dirty="0" smtClean="0">
                <a:hlinkClick r:id="rId3"/>
              </a:rPr>
              <a:t>http://irort.ru/ru/node/4940</a:t>
            </a:r>
            <a:r>
              <a:rPr lang="ru-RU" sz="2800" dirty="0" smtClean="0"/>
              <a:t> </a:t>
            </a:r>
          </a:p>
        </p:txBody>
      </p:sp>
      <p:pic>
        <p:nvPicPr>
          <p:cNvPr id="3074" name="Picture 2"/>
          <p:cNvPicPr>
            <a:picLocks noChangeAspect="1" noChangeArrowheads="1"/>
          </p:cNvPicPr>
          <p:nvPr/>
        </p:nvPicPr>
        <p:blipFill>
          <a:blip r:embed="rId4"/>
          <a:srcRect/>
          <a:stretch>
            <a:fillRect/>
          </a:stretch>
        </p:blipFill>
        <p:spPr bwMode="auto">
          <a:xfrm>
            <a:off x="242889" y="1337982"/>
            <a:ext cx="6537474" cy="4988211"/>
          </a:xfrm>
          <a:prstGeom prst="rect">
            <a:avLst/>
          </a:prstGeom>
          <a:noFill/>
          <a:ln w="9525">
            <a:noFill/>
            <a:miter lim="800000"/>
            <a:headEnd/>
            <a:tailEnd/>
          </a:ln>
          <a:effectLst/>
        </p:spPr>
      </p:pic>
      <p:pic>
        <p:nvPicPr>
          <p:cNvPr id="3075" name="Picture 3" descr="C:\Users\irort\Downloads\qr-code (3).png"/>
          <p:cNvPicPr>
            <a:picLocks noChangeAspect="1" noChangeArrowheads="1"/>
          </p:cNvPicPr>
          <p:nvPr/>
        </p:nvPicPr>
        <p:blipFill>
          <a:blip r:embed="rId5"/>
          <a:srcRect/>
          <a:stretch>
            <a:fillRect/>
          </a:stretch>
        </p:blipFill>
        <p:spPr bwMode="auto">
          <a:xfrm>
            <a:off x="9213011" y="3976264"/>
            <a:ext cx="2674702" cy="2674702"/>
          </a:xfrm>
          <a:prstGeom prst="rect">
            <a:avLst/>
          </a:prstGeom>
          <a:noFill/>
        </p:spPr>
      </p:pic>
    </p:spTree>
    <p:extLst>
      <p:ext uri="{BB962C8B-B14F-4D97-AF65-F5344CB8AC3E}">
        <p14:creationId xmlns="" xmlns:p14="http://schemas.microsoft.com/office/powerpoint/2010/main" val="25532290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2DB2AB0A-87EB-42CC-ACC5-1B0D89985FCC}"/>
              </a:ext>
            </a:extLst>
          </p:cNvPr>
          <p:cNvSpPr/>
          <p:nvPr/>
        </p:nvSpPr>
        <p:spPr>
          <a:xfrm>
            <a:off x="-8575" y="198087"/>
            <a:ext cx="10910988" cy="115920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8793" h="1140307">
                <a:moveTo>
                  <a:pt x="1" y="0"/>
                </a:moveTo>
                <a:lnTo>
                  <a:pt x="8868793" y="0"/>
                </a:lnTo>
                <a:lnTo>
                  <a:pt x="8114191" y="1140307"/>
                </a:lnTo>
                <a:lnTo>
                  <a:pt x="0" y="1130442"/>
                </a:lnTo>
                <a:cubicBezTo>
                  <a:pt x="0" y="756258"/>
                  <a:pt x="1" y="374184"/>
                  <a:pt x="1" y="0"/>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p:cNvSpPr txBox="1"/>
          <p:nvPr/>
        </p:nvSpPr>
        <p:spPr>
          <a:xfrm>
            <a:off x="246591" y="603702"/>
            <a:ext cx="9763999" cy="377026"/>
          </a:xfrm>
          <a:prstGeom prst="rect">
            <a:avLst/>
          </a:prstGeom>
          <a:noFill/>
        </p:spPr>
        <p:txBody>
          <a:bodyPr wrap="square" lIns="68580" tIns="34290" rIns="68580" bIns="34290" rtlCol="0">
            <a:spAutoFit/>
          </a:bodyPr>
          <a:lstStyle/>
          <a:p>
            <a:endParaRPr lang="ru-RU" sz="2000"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Рисунок 13">
            <a:extLst>
              <a:ext uri="{FF2B5EF4-FFF2-40B4-BE49-F238E27FC236}">
                <a16:creationId xmlns:a16="http://schemas.microsoft.com/office/drawing/2014/main" xmlns="" id="{2AFC4DE5-831D-44FD-B9CC-18159C9EA66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66209" y="400167"/>
            <a:ext cx="550346" cy="799032"/>
          </a:xfrm>
          <a:prstGeom prst="rect">
            <a:avLst/>
          </a:prstGeom>
        </p:spPr>
      </p:pic>
      <p:sp>
        <p:nvSpPr>
          <p:cNvPr id="15" name="Прямоугольник 3">
            <a:extLst>
              <a:ext uri="{FF2B5EF4-FFF2-40B4-BE49-F238E27FC236}">
                <a16:creationId xmlns:a16="http://schemas.microsoft.com/office/drawing/2014/main" xmlns="" id="{C6F6FDDB-194D-4340-B38F-E7F90D09A6E3}"/>
              </a:ext>
            </a:extLst>
          </p:cNvPr>
          <p:cNvSpPr/>
          <p:nvPr/>
        </p:nvSpPr>
        <p:spPr>
          <a:xfrm flipH="1" flipV="1">
            <a:off x="2763745" y="6529840"/>
            <a:ext cx="9432033" cy="336258"/>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92430 w 8868793"/>
              <a:gd name="connsiteY0" fmla="*/ 672438 h 1140307"/>
              <a:gd name="connsiteX1" fmla="*/ 8868793 w 8868793"/>
              <a:gd name="connsiteY1" fmla="*/ 0 h 1140307"/>
              <a:gd name="connsiteX2" fmla="*/ 8114191 w 8868793"/>
              <a:gd name="connsiteY2" fmla="*/ 1140307 h 1140307"/>
              <a:gd name="connsiteX3" fmla="*/ 0 w 8868793"/>
              <a:gd name="connsiteY3" fmla="*/ 1122552 h 1140307"/>
              <a:gd name="connsiteX4" fmla="*/ 192430 w 8868793"/>
              <a:gd name="connsiteY4" fmla="*/ 672438 h 1140307"/>
              <a:gd name="connsiteX0" fmla="*/ 0 w 8888034"/>
              <a:gd name="connsiteY0" fmla="*/ 838364 h 1140307"/>
              <a:gd name="connsiteX1" fmla="*/ 8888034 w 8888034"/>
              <a:gd name="connsiteY1" fmla="*/ 0 h 1140307"/>
              <a:gd name="connsiteX2" fmla="*/ 8133432 w 8888034"/>
              <a:gd name="connsiteY2" fmla="*/ 1140307 h 1140307"/>
              <a:gd name="connsiteX3" fmla="*/ 19241 w 8888034"/>
              <a:gd name="connsiteY3" fmla="*/ 1122552 h 1140307"/>
              <a:gd name="connsiteX4" fmla="*/ 0 w 8888034"/>
              <a:gd name="connsiteY4" fmla="*/ 838364 h 1140307"/>
              <a:gd name="connsiteX0" fmla="*/ 0 w 8888034"/>
              <a:gd name="connsiteY0" fmla="*/ 838364 h 1140307"/>
              <a:gd name="connsiteX1" fmla="*/ 8888034 w 8888034"/>
              <a:gd name="connsiteY1" fmla="*/ 0 h 1140307"/>
              <a:gd name="connsiteX2" fmla="*/ 8133432 w 8888034"/>
              <a:gd name="connsiteY2" fmla="*/ 1140307 h 1140307"/>
              <a:gd name="connsiteX3" fmla="*/ 19241 w 8888034"/>
              <a:gd name="connsiteY3" fmla="*/ 1122552 h 1140307"/>
              <a:gd name="connsiteX4" fmla="*/ 0 w 8888034"/>
              <a:gd name="connsiteY4" fmla="*/ 838364 h 1140307"/>
              <a:gd name="connsiteX0" fmla="*/ 0 w 8878412"/>
              <a:gd name="connsiteY0" fmla="*/ 820899 h 1140307"/>
              <a:gd name="connsiteX1" fmla="*/ 8878412 w 8878412"/>
              <a:gd name="connsiteY1" fmla="*/ 0 h 1140307"/>
              <a:gd name="connsiteX2" fmla="*/ 8123810 w 8878412"/>
              <a:gd name="connsiteY2" fmla="*/ 1140307 h 1140307"/>
              <a:gd name="connsiteX3" fmla="*/ 9619 w 8878412"/>
              <a:gd name="connsiteY3" fmla="*/ 1122552 h 1140307"/>
              <a:gd name="connsiteX4" fmla="*/ 0 w 8878412"/>
              <a:gd name="connsiteY4" fmla="*/ 820899 h 1140307"/>
              <a:gd name="connsiteX0" fmla="*/ 0 w 8329993"/>
              <a:gd name="connsiteY0" fmla="*/ 0 h 319408"/>
              <a:gd name="connsiteX1" fmla="*/ 8329993 w 8329993"/>
              <a:gd name="connsiteY1" fmla="*/ 0 h 319408"/>
              <a:gd name="connsiteX2" fmla="*/ 8123810 w 8329993"/>
              <a:gd name="connsiteY2" fmla="*/ 319408 h 319408"/>
              <a:gd name="connsiteX3" fmla="*/ 9619 w 8329993"/>
              <a:gd name="connsiteY3" fmla="*/ 301653 h 319408"/>
              <a:gd name="connsiteX4" fmla="*/ 0 w 8329993"/>
              <a:gd name="connsiteY4" fmla="*/ 0 h 319408"/>
              <a:gd name="connsiteX0" fmla="*/ 3 w 8320374"/>
              <a:gd name="connsiteY0" fmla="*/ 0 h 328140"/>
              <a:gd name="connsiteX1" fmla="*/ 8320374 w 8320374"/>
              <a:gd name="connsiteY1" fmla="*/ 8732 h 328140"/>
              <a:gd name="connsiteX2" fmla="*/ 8114191 w 8320374"/>
              <a:gd name="connsiteY2" fmla="*/ 328140 h 328140"/>
              <a:gd name="connsiteX3" fmla="*/ 0 w 8320374"/>
              <a:gd name="connsiteY3" fmla="*/ 310385 h 328140"/>
              <a:gd name="connsiteX4" fmla="*/ 3 w 8320374"/>
              <a:gd name="connsiteY4" fmla="*/ 0 h 328140"/>
              <a:gd name="connsiteX0" fmla="*/ 3 w 8320374"/>
              <a:gd name="connsiteY0" fmla="*/ 1850 h 329990"/>
              <a:gd name="connsiteX1" fmla="*/ 8320374 w 8320374"/>
              <a:gd name="connsiteY1" fmla="*/ 0 h 329990"/>
              <a:gd name="connsiteX2" fmla="*/ 8114191 w 8320374"/>
              <a:gd name="connsiteY2" fmla="*/ 329990 h 329990"/>
              <a:gd name="connsiteX3" fmla="*/ 0 w 8320374"/>
              <a:gd name="connsiteY3" fmla="*/ 312235 h 329990"/>
              <a:gd name="connsiteX4" fmla="*/ 3 w 8320374"/>
              <a:gd name="connsiteY4" fmla="*/ 1850 h 329990"/>
              <a:gd name="connsiteX0" fmla="*/ 0 w 8320371"/>
              <a:gd name="connsiteY0" fmla="*/ 1850 h 333399"/>
              <a:gd name="connsiteX1" fmla="*/ 8320371 w 8320371"/>
              <a:gd name="connsiteY1" fmla="*/ 0 h 333399"/>
              <a:gd name="connsiteX2" fmla="*/ 8114188 w 8320371"/>
              <a:gd name="connsiteY2" fmla="*/ 329990 h 333399"/>
              <a:gd name="connsiteX3" fmla="*/ 5827 w 8320371"/>
              <a:gd name="connsiteY3" fmla="*/ 333399 h 333399"/>
              <a:gd name="connsiteX4" fmla="*/ 0 w 8320371"/>
              <a:gd name="connsiteY4" fmla="*/ 1850 h 333399"/>
              <a:gd name="connsiteX0" fmla="*/ 0 w 8320371"/>
              <a:gd name="connsiteY0" fmla="*/ 1850 h 333399"/>
              <a:gd name="connsiteX1" fmla="*/ 8320371 w 8320371"/>
              <a:gd name="connsiteY1" fmla="*/ 0 h 333399"/>
              <a:gd name="connsiteX2" fmla="*/ 8114188 w 8320371"/>
              <a:gd name="connsiteY2" fmla="*/ 329990 h 333399"/>
              <a:gd name="connsiteX3" fmla="*/ 11657 w 8320371"/>
              <a:gd name="connsiteY3" fmla="*/ 333399 h 333399"/>
              <a:gd name="connsiteX4" fmla="*/ 0 w 8320371"/>
              <a:gd name="connsiteY4" fmla="*/ 1850 h 333399"/>
              <a:gd name="connsiteX0" fmla="*/ 0 w 8320371"/>
              <a:gd name="connsiteY0" fmla="*/ 1850 h 333399"/>
              <a:gd name="connsiteX1" fmla="*/ 8320371 w 8320371"/>
              <a:gd name="connsiteY1" fmla="*/ 0 h 333399"/>
              <a:gd name="connsiteX2" fmla="*/ 8114188 w 8320371"/>
              <a:gd name="connsiteY2" fmla="*/ 329990 h 333399"/>
              <a:gd name="connsiteX3" fmla="*/ 11657 w 8320371"/>
              <a:gd name="connsiteY3" fmla="*/ 333399 h 333399"/>
              <a:gd name="connsiteX4" fmla="*/ 0 w 8320371"/>
              <a:gd name="connsiteY4" fmla="*/ 1850 h 333399"/>
              <a:gd name="connsiteX0" fmla="*/ 7463 w 8327834"/>
              <a:gd name="connsiteY0" fmla="*/ 1850 h 333399"/>
              <a:gd name="connsiteX1" fmla="*/ 8327834 w 8327834"/>
              <a:gd name="connsiteY1" fmla="*/ 0 h 333399"/>
              <a:gd name="connsiteX2" fmla="*/ 8121651 w 8327834"/>
              <a:gd name="connsiteY2" fmla="*/ 329990 h 333399"/>
              <a:gd name="connsiteX3" fmla="*/ 1632 w 8327834"/>
              <a:gd name="connsiteY3" fmla="*/ 333399 h 333399"/>
              <a:gd name="connsiteX4" fmla="*/ 7463 w 8327834"/>
              <a:gd name="connsiteY4" fmla="*/ 1850 h 333399"/>
              <a:gd name="connsiteX0" fmla="*/ 0 w 8332030"/>
              <a:gd name="connsiteY0" fmla="*/ 1850 h 333399"/>
              <a:gd name="connsiteX1" fmla="*/ 8332030 w 8332030"/>
              <a:gd name="connsiteY1" fmla="*/ 0 h 333399"/>
              <a:gd name="connsiteX2" fmla="*/ 8125847 w 8332030"/>
              <a:gd name="connsiteY2" fmla="*/ 329990 h 333399"/>
              <a:gd name="connsiteX3" fmla="*/ 5828 w 8332030"/>
              <a:gd name="connsiteY3" fmla="*/ 333399 h 333399"/>
              <a:gd name="connsiteX4" fmla="*/ 0 w 8332030"/>
              <a:gd name="connsiteY4" fmla="*/ 1850 h 333399"/>
              <a:gd name="connsiteX0" fmla="*/ 670288 w 8326240"/>
              <a:gd name="connsiteY0" fmla="*/ 101502 h 333399"/>
              <a:gd name="connsiteX1" fmla="*/ 8326240 w 8326240"/>
              <a:gd name="connsiteY1" fmla="*/ 0 h 333399"/>
              <a:gd name="connsiteX2" fmla="*/ 8120057 w 8326240"/>
              <a:gd name="connsiteY2" fmla="*/ 329990 h 333399"/>
              <a:gd name="connsiteX3" fmla="*/ 38 w 8326240"/>
              <a:gd name="connsiteY3" fmla="*/ 333399 h 333399"/>
              <a:gd name="connsiteX4" fmla="*/ 670288 w 8326240"/>
              <a:gd name="connsiteY4" fmla="*/ 101502 h 333399"/>
              <a:gd name="connsiteX0" fmla="*/ 664509 w 8326240"/>
              <a:gd name="connsiteY0" fmla="*/ 7094 h 333399"/>
              <a:gd name="connsiteX1" fmla="*/ 8326240 w 8326240"/>
              <a:gd name="connsiteY1" fmla="*/ 0 h 333399"/>
              <a:gd name="connsiteX2" fmla="*/ 8120057 w 8326240"/>
              <a:gd name="connsiteY2" fmla="*/ 329990 h 333399"/>
              <a:gd name="connsiteX3" fmla="*/ 38 w 8326240"/>
              <a:gd name="connsiteY3" fmla="*/ 333399 h 333399"/>
              <a:gd name="connsiteX4" fmla="*/ 664509 w 8326240"/>
              <a:gd name="connsiteY4" fmla="*/ 7094 h 333399"/>
              <a:gd name="connsiteX0" fmla="*/ 4856 w 7666587"/>
              <a:gd name="connsiteY0" fmla="*/ 7094 h 330776"/>
              <a:gd name="connsiteX1" fmla="*/ 7666587 w 7666587"/>
              <a:gd name="connsiteY1" fmla="*/ 0 h 330776"/>
              <a:gd name="connsiteX2" fmla="*/ 7460404 w 7666587"/>
              <a:gd name="connsiteY2" fmla="*/ 329990 h 330776"/>
              <a:gd name="connsiteX3" fmla="*/ 2017 w 7666587"/>
              <a:gd name="connsiteY3" fmla="*/ 330776 h 330776"/>
              <a:gd name="connsiteX4" fmla="*/ 4856 w 7666587"/>
              <a:gd name="connsiteY4" fmla="*/ 7094 h 330776"/>
              <a:gd name="connsiteX0" fmla="*/ 179218 w 7664706"/>
              <a:gd name="connsiteY0" fmla="*/ 164441 h 330776"/>
              <a:gd name="connsiteX1" fmla="*/ 7664706 w 7664706"/>
              <a:gd name="connsiteY1" fmla="*/ 0 h 330776"/>
              <a:gd name="connsiteX2" fmla="*/ 7458523 w 7664706"/>
              <a:gd name="connsiteY2" fmla="*/ 329990 h 330776"/>
              <a:gd name="connsiteX3" fmla="*/ 136 w 7664706"/>
              <a:gd name="connsiteY3" fmla="*/ 330776 h 330776"/>
              <a:gd name="connsiteX4" fmla="*/ 179218 w 7664706"/>
              <a:gd name="connsiteY4" fmla="*/ 164441 h 330776"/>
              <a:gd name="connsiteX0" fmla="*/ 4855 w 7666585"/>
              <a:gd name="connsiteY0" fmla="*/ 7094 h 330776"/>
              <a:gd name="connsiteX1" fmla="*/ 7666585 w 7666585"/>
              <a:gd name="connsiteY1" fmla="*/ 0 h 330776"/>
              <a:gd name="connsiteX2" fmla="*/ 7460402 w 7666585"/>
              <a:gd name="connsiteY2" fmla="*/ 329990 h 330776"/>
              <a:gd name="connsiteX3" fmla="*/ 2015 w 7666585"/>
              <a:gd name="connsiteY3" fmla="*/ 330776 h 330776"/>
              <a:gd name="connsiteX4" fmla="*/ 4855 w 7666585"/>
              <a:gd name="connsiteY4" fmla="*/ 7094 h 330776"/>
              <a:gd name="connsiteX0" fmla="*/ 2555 w 7667173"/>
              <a:gd name="connsiteY0" fmla="*/ 9717 h 330776"/>
              <a:gd name="connsiteX1" fmla="*/ 7667173 w 7667173"/>
              <a:gd name="connsiteY1" fmla="*/ 0 h 330776"/>
              <a:gd name="connsiteX2" fmla="*/ 7460990 w 7667173"/>
              <a:gd name="connsiteY2" fmla="*/ 329990 h 330776"/>
              <a:gd name="connsiteX3" fmla="*/ 2603 w 7667173"/>
              <a:gd name="connsiteY3" fmla="*/ 330776 h 330776"/>
              <a:gd name="connsiteX4" fmla="*/ 2555 w 7667173"/>
              <a:gd name="connsiteY4" fmla="*/ 9717 h 330776"/>
              <a:gd name="connsiteX0" fmla="*/ 173447 w 7664710"/>
              <a:gd name="connsiteY0" fmla="*/ 119859 h 330776"/>
              <a:gd name="connsiteX1" fmla="*/ 7664710 w 7664710"/>
              <a:gd name="connsiteY1" fmla="*/ 0 h 330776"/>
              <a:gd name="connsiteX2" fmla="*/ 7458527 w 7664710"/>
              <a:gd name="connsiteY2" fmla="*/ 329990 h 330776"/>
              <a:gd name="connsiteX3" fmla="*/ 140 w 7664710"/>
              <a:gd name="connsiteY3" fmla="*/ 330776 h 330776"/>
              <a:gd name="connsiteX4" fmla="*/ 173447 w 7664710"/>
              <a:gd name="connsiteY4" fmla="*/ 119859 h 330776"/>
              <a:gd name="connsiteX0" fmla="*/ 4858 w 7666585"/>
              <a:gd name="connsiteY0" fmla="*/ 0 h 331549"/>
              <a:gd name="connsiteX1" fmla="*/ 7666585 w 7666585"/>
              <a:gd name="connsiteY1" fmla="*/ 773 h 331549"/>
              <a:gd name="connsiteX2" fmla="*/ 7460402 w 7666585"/>
              <a:gd name="connsiteY2" fmla="*/ 330763 h 331549"/>
              <a:gd name="connsiteX3" fmla="*/ 2015 w 7666585"/>
              <a:gd name="connsiteY3" fmla="*/ 331549 h 331549"/>
              <a:gd name="connsiteX4" fmla="*/ 4858 w 7666585"/>
              <a:gd name="connsiteY4" fmla="*/ 0 h 331549"/>
              <a:gd name="connsiteX0" fmla="*/ 2843 w 7664570"/>
              <a:gd name="connsiteY0" fmla="*/ 0 h 331549"/>
              <a:gd name="connsiteX1" fmla="*/ 7664570 w 7664570"/>
              <a:gd name="connsiteY1" fmla="*/ 773 h 331549"/>
              <a:gd name="connsiteX2" fmla="*/ 7458387 w 7664570"/>
              <a:gd name="connsiteY2" fmla="*/ 330763 h 331549"/>
              <a:gd name="connsiteX3" fmla="*/ 0 w 7664570"/>
              <a:gd name="connsiteY3" fmla="*/ 331549 h 331549"/>
              <a:gd name="connsiteX4" fmla="*/ 2843 w 7664570"/>
              <a:gd name="connsiteY4" fmla="*/ 0 h 331549"/>
              <a:gd name="connsiteX0" fmla="*/ 2843 w 7664570"/>
              <a:gd name="connsiteY0" fmla="*/ 0 h 331549"/>
              <a:gd name="connsiteX1" fmla="*/ 7664570 w 7664570"/>
              <a:gd name="connsiteY1" fmla="*/ 773 h 331549"/>
              <a:gd name="connsiteX2" fmla="*/ 7458387 w 7664570"/>
              <a:gd name="connsiteY2" fmla="*/ 330763 h 331549"/>
              <a:gd name="connsiteX3" fmla="*/ 0 w 7664570"/>
              <a:gd name="connsiteY3" fmla="*/ 331549 h 331549"/>
              <a:gd name="connsiteX4" fmla="*/ 2843 w 7664570"/>
              <a:gd name="connsiteY4" fmla="*/ 0 h 331549"/>
              <a:gd name="connsiteX0" fmla="*/ 2843 w 7664570"/>
              <a:gd name="connsiteY0" fmla="*/ 0 h 331549"/>
              <a:gd name="connsiteX1" fmla="*/ 7664570 w 7664570"/>
              <a:gd name="connsiteY1" fmla="*/ 773 h 331549"/>
              <a:gd name="connsiteX2" fmla="*/ 7458387 w 7664570"/>
              <a:gd name="connsiteY2" fmla="*/ 330763 h 331549"/>
              <a:gd name="connsiteX3" fmla="*/ 0 w 7664570"/>
              <a:gd name="connsiteY3" fmla="*/ 331549 h 331549"/>
              <a:gd name="connsiteX4" fmla="*/ 2843 w 7664570"/>
              <a:gd name="connsiteY4" fmla="*/ 0 h 331549"/>
              <a:gd name="connsiteX0" fmla="*/ 2843 w 7664570"/>
              <a:gd name="connsiteY0" fmla="*/ 68439 h 399988"/>
              <a:gd name="connsiteX1" fmla="*/ 7664570 w 7664570"/>
              <a:gd name="connsiteY1" fmla="*/ 69212 h 399988"/>
              <a:gd name="connsiteX2" fmla="*/ 7458387 w 7664570"/>
              <a:gd name="connsiteY2" fmla="*/ 399202 h 399988"/>
              <a:gd name="connsiteX3" fmla="*/ 0 w 7664570"/>
              <a:gd name="connsiteY3" fmla="*/ 399988 h 399988"/>
              <a:gd name="connsiteX4" fmla="*/ 2843 w 7664570"/>
              <a:gd name="connsiteY4" fmla="*/ 68439 h 399988"/>
              <a:gd name="connsiteX0" fmla="*/ 2843 w 7664570"/>
              <a:gd name="connsiteY0" fmla="*/ 0 h 331549"/>
              <a:gd name="connsiteX1" fmla="*/ 7664570 w 7664570"/>
              <a:gd name="connsiteY1" fmla="*/ 773 h 331549"/>
              <a:gd name="connsiteX2" fmla="*/ 7458387 w 7664570"/>
              <a:gd name="connsiteY2" fmla="*/ 330763 h 331549"/>
              <a:gd name="connsiteX3" fmla="*/ 0 w 7664570"/>
              <a:gd name="connsiteY3" fmla="*/ 331549 h 331549"/>
              <a:gd name="connsiteX4" fmla="*/ 2843 w 7664570"/>
              <a:gd name="connsiteY4" fmla="*/ 0 h 331549"/>
              <a:gd name="connsiteX0" fmla="*/ 101076 w 7664570"/>
              <a:gd name="connsiteY0" fmla="*/ 77899 h 330776"/>
              <a:gd name="connsiteX1" fmla="*/ 7664570 w 7664570"/>
              <a:gd name="connsiteY1" fmla="*/ 0 h 330776"/>
              <a:gd name="connsiteX2" fmla="*/ 7458387 w 7664570"/>
              <a:gd name="connsiteY2" fmla="*/ 329990 h 330776"/>
              <a:gd name="connsiteX3" fmla="*/ 0 w 7664570"/>
              <a:gd name="connsiteY3" fmla="*/ 330776 h 330776"/>
              <a:gd name="connsiteX4" fmla="*/ 101076 w 7664570"/>
              <a:gd name="connsiteY4" fmla="*/ 77899 h 330776"/>
              <a:gd name="connsiteX0" fmla="*/ 2034 w 7666651"/>
              <a:gd name="connsiteY0" fmla="*/ 4471 h 330776"/>
              <a:gd name="connsiteX1" fmla="*/ 7666651 w 7666651"/>
              <a:gd name="connsiteY1" fmla="*/ 0 h 330776"/>
              <a:gd name="connsiteX2" fmla="*/ 7460468 w 7666651"/>
              <a:gd name="connsiteY2" fmla="*/ 329990 h 330776"/>
              <a:gd name="connsiteX3" fmla="*/ 2081 w 7666651"/>
              <a:gd name="connsiteY3" fmla="*/ 330776 h 330776"/>
              <a:gd name="connsiteX4" fmla="*/ 2034 w 7666651"/>
              <a:gd name="connsiteY4" fmla="*/ 4471 h 330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6651" h="330776">
                <a:moveTo>
                  <a:pt x="2034" y="4471"/>
                </a:moveTo>
                <a:lnTo>
                  <a:pt x="7666651" y="0"/>
                </a:lnTo>
                <a:lnTo>
                  <a:pt x="7460468" y="329990"/>
                </a:lnTo>
                <a:lnTo>
                  <a:pt x="2081" y="330776"/>
                </a:lnTo>
                <a:cubicBezTo>
                  <a:pt x="4919" y="162438"/>
                  <a:pt x="-3745" y="52023"/>
                  <a:pt x="2034" y="4471"/>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3">
            <a:extLst>
              <a:ext uri="{FF2B5EF4-FFF2-40B4-BE49-F238E27FC236}">
                <a16:creationId xmlns:a16="http://schemas.microsoft.com/office/drawing/2014/main" xmlns="" id="{DDDB21C2-2F58-4ABE-BBC0-776B202ED99A}"/>
              </a:ext>
            </a:extLst>
          </p:cNvPr>
          <p:cNvSpPr/>
          <p:nvPr/>
        </p:nvSpPr>
        <p:spPr>
          <a:xfrm flipH="1" flipV="1">
            <a:off x="11471162" y="359476"/>
            <a:ext cx="724615" cy="997812"/>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0 w 8868792"/>
              <a:gd name="connsiteY0" fmla="*/ 0 h 1248797"/>
              <a:gd name="connsiteX1" fmla="*/ 8868792 w 8868792"/>
              <a:gd name="connsiteY1" fmla="*/ 0 h 1248797"/>
              <a:gd name="connsiteX2" fmla="*/ 8114190 w 8868792"/>
              <a:gd name="connsiteY2" fmla="*/ 1140307 h 1248797"/>
              <a:gd name="connsiteX3" fmla="*/ 312948 w 8868792"/>
              <a:gd name="connsiteY3" fmla="*/ 1248797 h 1248797"/>
              <a:gd name="connsiteX4" fmla="*/ 0 w 8868792"/>
              <a:gd name="connsiteY4" fmla="*/ 0 h 124879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30442 h 1140307"/>
              <a:gd name="connsiteX4" fmla="*/ 1 w 8868793"/>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7630730 w 8868792"/>
              <a:gd name="connsiteY3" fmla="*/ 874432 h 1140307"/>
              <a:gd name="connsiteX4" fmla="*/ 0 w 8868792"/>
              <a:gd name="connsiteY4" fmla="*/ 0 h 1140307"/>
              <a:gd name="connsiteX0" fmla="*/ 663211 w 1238062"/>
              <a:gd name="connsiteY0" fmla="*/ 0 h 1140307"/>
              <a:gd name="connsiteX1" fmla="*/ 1238062 w 1238062"/>
              <a:gd name="connsiteY1" fmla="*/ 0 h 1140307"/>
              <a:gd name="connsiteX2" fmla="*/ 483460 w 1238062"/>
              <a:gd name="connsiteY2" fmla="*/ 1140307 h 1140307"/>
              <a:gd name="connsiteX3" fmla="*/ 0 w 1238062"/>
              <a:gd name="connsiteY3" fmla="*/ 874432 h 1140307"/>
              <a:gd name="connsiteX4" fmla="*/ 663211 w 1238062"/>
              <a:gd name="connsiteY4" fmla="*/ 0 h 1140307"/>
              <a:gd name="connsiteX0" fmla="*/ 663211 w 1238062"/>
              <a:gd name="connsiteY0" fmla="*/ 0 h 1140307"/>
              <a:gd name="connsiteX1" fmla="*/ 1238062 w 1238062"/>
              <a:gd name="connsiteY1" fmla="*/ 0 h 1140307"/>
              <a:gd name="connsiteX2" fmla="*/ 649073 w 1238062"/>
              <a:gd name="connsiteY2" fmla="*/ 885418 h 1140307"/>
              <a:gd name="connsiteX3" fmla="*/ 483460 w 1238062"/>
              <a:gd name="connsiteY3" fmla="*/ 1140307 h 1140307"/>
              <a:gd name="connsiteX4" fmla="*/ 0 w 1238062"/>
              <a:gd name="connsiteY4" fmla="*/ 874432 h 1140307"/>
              <a:gd name="connsiteX5" fmla="*/ 663211 w 1238062"/>
              <a:gd name="connsiteY5" fmla="*/ 0 h 1140307"/>
              <a:gd name="connsiteX0" fmla="*/ 663211 w 1238062"/>
              <a:gd name="connsiteY0" fmla="*/ 0 h 885418"/>
              <a:gd name="connsiteX1" fmla="*/ 1238062 w 1238062"/>
              <a:gd name="connsiteY1" fmla="*/ 0 h 885418"/>
              <a:gd name="connsiteX2" fmla="*/ 649073 w 1238062"/>
              <a:gd name="connsiteY2" fmla="*/ 885418 h 885418"/>
              <a:gd name="connsiteX3" fmla="*/ 0 w 1238062"/>
              <a:gd name="connsiteY3" fmla="*/ 874432 h 885418"/>
              <a:gd name="connsiteX4" fmla="*/ 663211 w 1238062"/>
              <a:gd name="connsiteY4" fmla="*/ 0 h 885418"/>
              <a:gd name="connsiteX0" fmla="*/ 14138 w 588989"/>
              <a:gd name="connsiteY0" fmla="*/ 0 h 885418"/>
              <a:gd name="connsiteX1" fmla="*/ 588989 w 588989"/>
              <a:gd name="connsiteY1" fmla="*/ 0 h 885418"/>
              <a:gd name="connsiteX2" fmla="*/ 0 w 588989"/>
              <a:gd name="connsiteY2" fmla="*/ 885418 h 885418"/>
              <a:gd name="connsiteX3" fmla="*/ 14138 w 588989"/>
              <a:gd name="connsiteY3" fmla="*/ 0 h 885418"/>
              <a:gd name="connsiteX0" fmla="*/ 9904 w 588989"/>
              <a:gd name="connsiteY0" fmla="*/ 0 h 885418"/>
              <a:gd name="connsiteX1" fmla="*/ 588989 w 588989"/>
              <a:gd name="connsiteY1" fmla="*/ 0 h 885418"/>
              <a:gd name="connsiteX2" fmla="*/ 0 w 588989"/>
              <a:gd name="connsiteY2" fmla="*/ 885418 h 885418"/>
              <a:gd name="connsiteX3" fmla="*/ 9904 w 588989"/>
              <a:gd name="connsiteY3" fmla="*/ 0 h 885418"/>
              <a:gd name="connsiteX0" fmla="*/ 7322 w 588989"/>
              <a:gd name="connsiteY0" fmla="*/ 2342 h 885418"/>
              <a:gd name="connsiteX1" fmla="*/ 588989 w 588989"/>
              <a:gd name="connsiteY1" fmla="*/ 0 h 885418"/>
              <a:gd name="connsiteX2" fmla="*/ 0 w 588989"/>
              <a:gd name="connsiteY2" fmla="*/ 885418 h 885418"/>
              <a:gd name="connsiteX3" fmla="*/ 7322 w 588989"/>
              <a:gd name="connsiteY3" fmla="*/ 2342 h 885418"/>
              <a:gd name="connsiteX0" fmla="*/ 2161 w 588989"/>
              <a:gd name="connsiteY0" fmla="*/ 2342 h 885418"/>
              <a:gd name="connsiteX1" fmla="*/ 588989 w 588989"/>
              <a:gd name="connsiteY1" fmla="*/ 0 h 885418"/>
              <a:gd name="connsiteX2" fmla="*/ 0 w 588989"/>
              <a:gd name="connsiteY2" fmla="*/ 885418 h 885418"/>
              <a:gd name="connsiteX3" fmla="*/ 2161 w 588989"/>
              <a:gd name="connsiteY3" fmla="*/ 2342 h 885418"/>
            </a:gdLst>
            <a:ahLst/>
            <a:cxnLst>
              <a:cxn ang="0">
                <a:pos x="connsiteX0" y="connsiteY0"/>
              </a:cxn>
              <a:cxn ang="0">
                <a:pos x="connsiteX1" y="connsiteY1"/>
              </a:cxn>
              <a:cxn ang="0">
                <a:pos x="connsiteX2" y="connsiteY2"/>
              </a:cxn>
              <a:cxn ang="0">
                <a:pos x="connsiteX3" y="connsiteY3"/>
              </a:cxn>
            </a:cxnLst>
            <a:rect l="l" t="t" r="r" b="b"/>
            <a:pathLst>
              <a:path w="588989" h="885418">
                <a:moveTo>
                  <a:pt x="2161" y="2342"/>
                </a:moveTo>
                <a:lnTo>
                  <a:pt x="588989" y="0"/>
                </a:lnTo>
                <a:lnTo>
                  <a:pt x="0" y="885418"/>
                </a:lnTo>
                <a:cubicBezTo>
                  <a:pt x="2441" y="591059"/>
                  <a:pt x="-280" y="296701"/>
                  <a:pt x="2161" y="2342"/>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3">
            <a:extLst>
              <a:ext uri="{FF2B5EF4-FFF2-40B4-BE49-F238E27FC236}">
                <a16:creationId xmlns:a16="http://schemas.microsoft.com/office/drawing/2014/main" xmlns="" id="{39BDFF64-1BD3-4759-B3CF-0B4663E08CA9}"/>
              </a:ext>
            </a:extLst>
          </p:cNvPr>
          <p:cNvSpPr/>
          <p:nvPr/>
        </p:nvSpPr>
        <p:spPr>
          <a:xfrm>
            <a:off x="-5951" y="6527175"/>
            <a:ext cx="990869" cy="335459"/>
          </a:xfrm>
          <a:custGeom>
            <a:avLst/>
            <a:gdLst>
              <a:gd name="connsiteX0" fmla="*/ 0 w 4572000"/>
              <a:gd name="connsiteY0" fmla="*/ 0 h 1140307"/>
              <a:gd name="connsiteX1" fmla="*/ 4572000 w 4572000"/>
              <a:gd name="connsiteY1" fmla="*/ 0 h 1140307"/>
              <a:gd name="connsiteX2" fmla="*/ 4572000 w 4572000"/>
              <a:gd name="connsiteY2" fmla="*/ 1140307 h 1140307"/>
              <a:gd name="connsiteX3" fmla="*/ 0 w 4572000"/>
              <a:gd name="connsiteY3" fmla="*/ 1140307 h 1140307"/>
              <a:gd name="connsiteX4" fmla="*/ 0 w 4572000"/>
              <a:gd name="connsiteY4" fmla="*/ 0 h 1140307"/>
              <a:gd name="connsiteX0" fmla="*/ 0 w 4572000"/>
              <a:gd name="connsiteY0" fmla="*/ 0 h 1140307"/>
              <a:gd name="connsiteX1" fmla="*/ 4572000 w 4572000"/>
              <a:gd name="connsiteY1" fmla="*/ 0 h 1140307"/>
              <a:gd name="connsiteX2" fmla="*/ 3817398 w 4572000"/>
              <a:gd name="connsiteY2" fmla="*/ 1140307 h 1140307"/>
              <a:gd name="connsiteX3" fmla="*/ 0 w 4572000"/>
              <a:gd name="connsiteY3" fmla="*/ 1140307 h 1140307"/>
              <a:gd name="connsiteX4" fmla="*/ 0 w 4572000"/>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4350058 w 8922058"/>
              <a:gd name="connsiteY3" fmla="*/ 1140307 h 1140307"/>
              <a:gd name="connsiteX4" fmla="*/ 0 w 8922058"/>
              <a:gd name="connsiteY4" fmla="*/ 0 h 1140307"/>
              <a:gd name="connsiteX0" fmla="*/ 0 w 8922058"/>
              <a:gd name="connsiteY0" fmla="*/ 0 h 1140307"/>
              <a:gd name="connsiteX1" fmla="*/ 8922058 w 8922058"/>
              <a:gd name="connsiteY1" fmla="*/ 0 h 1140307"/>
              <a:gd name="connsiteX2" fmla="*/ 8167456 w 8922058"/>
              <a:gd name="connsiteY2" fmla="*/ 1140307 h 1140307"/>
              <a:gd name="connsiteX3" fmla="*/ 88776 w 8922058"/>
              <a:gd name="connsiteY3" fmla="*/ 1131429 h 1140307"/>
              <a:gd name="connsiteX4" fmla="*/ 0 w 8922058"/>
              <a:gd name="connsiteY4" fmla="*/ 0 h 1140307"/>
              <a:gd name="connsiteX0" fmla="*/ 0 w 8868792"/>
              <a:gd name="connsiteY0" fmla="*/ 0 h 1140307"/>
              <a:gd name="connsiteX1" fmla="*/ 8868792 w 8868792"/>
              <a:gd name="connsiteY1" fmla="*/ 0 h 1140307"/>
              <a:gd name="connsiteX2" fmla="*/ 8114190 w 8868792"/>
              <a:gd name="connsiteY2" fmla="*/ 1140307 h 1140307"/>
              <a:gd name="connsiteX3" fmla="*/ 35510 w 8868792"/>
              <a:gd name="connsiteY3" fmla="*/ 1131429 h 1140307"/>
              <a:gd name="connsiteX4" fmla="*/ 0 w 8868792"/>
              <a:gd name="connsiteY4" fmla="*/ 0 h 1140307"/>
              <a:gd name="connsiteX0" fmla="*/ 1 w 8868793"/>
              <a:gd name="connsiteY0" fmla="*/ 0 h 1140307"/>
              <a:gd name="connsiteX1" fmla="*/ 8868793 w 8868793"/>
              <a:gd name="connsiteY1" fmla="*/ 0 h 1140307"/>
              <a:gd name="connsiteX2" fmla="*/ 8114191 w 8868793"/>
              <a:gd name="connsiteY2" fmla="*/ 1140307 h 1140307"/>
              <a:gd name="connsiteX3" fmla="*/ 0 w 8868793"/>
              <a:gd name="connsiteY3" fmla="*/ 1122552 h 1140307"/>
              <a:gd name="connsiteX4" fmla="*/ 1 w 8868793"/>
              <a:gd name="connsiteY4" fmla="*/ 0 h 1140307"/>
              <a:gd name="connsiteX0" fmla="*/ 192430 w 8868793"/>
              <a:gd name="connsiteY0" fmla="*/ 672438 h 1140307"/>
              <a:gd name="connsiteX1" fmla="*/ 8868793 w 8868793"/>
              <a:gd name="connsiteY1" fmla="*/ 0 h 1140307"/>
              <a:gd name="connsiteX2" fmla="*/ 8114191 w 8868793"/>
              <a:gd name="connsiteY2" fmla="*/ 1140307 h 1140307"/>
              <a:gd name="connsiteX3" fmla="*/ 0 w 8868793"/>
              <a:gd name="connsiteY3" fmla="*/ 1122552 h 1140307"/>
              <a:gd name="connsiteX4" fmla="*/ 192430 w 8868793"/>
              <a:gd name="connsiteY4" fmla="*/ 672438 h 1140307"/>
              <a:gd name="connsiteX0" fmla="*/ 0 w 8888034"/>
              <a:gd name="connsiteY0" fmla="*/ 838364 h 1140307"/>
              <a:gd name="connsiteX1" fmla="*/ 8888034 w 8888034"/>
              <a:gd name="connsiteY1" fmla="*/ 0 h 1140307"/>
              <a:gd name="connsiteX2" fmla="*/ 8133432 w 8888034"/>
              <a:gd name="connsiteY2" fmla="*/ 1140307 h 1140307"/>
              <a:gd name="connsiteX3" fmla="*/ 19241 w 8888034"/>
              <a:gd name="connsiteY3" fmla="*/ 1122552 h 1140307"/>
              <a:gd name="connsiteX4" fmla="*/ 0 w 8888034"/>
              <a:gd name="connsiteY4" fmla="*/ 838364 h 1140307"/>
              <a:gd name="connsiteX0" fmla="*/ 0 w 8888034"/>
              <a:gd name="connsiteY0" fmla="*/ 838364 h 1140307"/>
              <a:gd name="connsiteX1" fmla="*/ 8888034 w 8888034"/>
              <a:gd name="connsiteY1" fmla="*/ 0 h 1140307"/>
              <a:gd name="connsiteX2" fmla="*/ 8133432 w 8888034"/>
              <a:gd name="connsiteY2" fmla="*/ 1140307 h 1140307"/>
              <a:gd name="connsiteX3" fmla="*/ 19241 w 8888034"/>
              <a:gd name="connsiteY3" fmla="*/ 1122552 h 1140307"/>
              <a:gd name="connsiteX4" fmla="*/ 0 w 8888034"/>
              <a:gd name="connsiteY4" fmla="*/ 838364 h 1140307"/>
              <a:gd name="connsiteX0" fmla="*/ 0 w 8878412"/>
              <a:gd name="connsiteY0" fmla="*/ 820899 h 1140307"/>
              <a:gd name="connsiteX1" fmla="*/ 8878412 w 8878412"/>
              <a:gd name="connsiteY1" fmla="*/ 0 h 1140307"/>
              <a:gd name="connsiteX2" fmla="*/ 8123810 w 8878412"/>
              <a:gd name="connsiteY2" fmla="*/ 1140307 h 1140307"/>
              <a:gd name="connsiteX3" fmla="*/ 9619 w 8878412"/>
              <a:gd name="connsiteY3" fmla="*/ 1122552 h 1140307"/>
              <a:gd name="connsiteX4" fmla="*/ 0 w 8878412"/>
              <a:gd name="connsiteY4" fmla="*/ 820899 h 1140307"/>
              <a:gd name="connsiteX0" fmla="*/ 0 w 8329993"/>
              <a:gd name="connsiteY0" fmla="*/ 0 h 319408"/>
              <a:gd name="connsiteX1" fmla="*/ 8329993 w 8329993"/>
              <a:gd name="connsiteY1" fmla="*/ 0 h 319408"/>
              <a:gd name="connsiteX2" fmla="*/ 8123810 w 8329993"/>
              <a:gd name="connsiteY2" fmla="*/ 319408 h 319408"/>
              <a:gd name="connsiteX3" fmla="*/ 9619 w 8329993"/>
              <a:gd name="connsiteY3" fmla="*/ 301653 h 319408"/>
              <a:gd name="connsiteX4" fmla="*/ 0 w 8329993"/>
              <a:gd name="connsiteY4" fmla="*/ 0 h 319408"/>
              <a:gd name="connsiteX0" fmla="*/ 3 w 8320374"/>
              <a:gd name="connsiteY0" fmla="*/ 0 h 328140"/>
              <a:gd name="connsiteX1" fmla="*/ 8320374 w 8320374"/>
              <a:gd name="connsiteY1" fmla="*/ 8732 h 328140"/>
              <a:gd name="connsiteX2" fmla="*/ 8114191 w 8320374"/>
              <a:gd name="connsiteY2" fmla="*/ 328140 h 328140"/>
              <a:gd name="connsiteX3" fmla="*/ 0 w 8320374"/>
              <a:gd name="connsiteY3" fmla="*/ 310385 h 328140"/>
              <a:gd name="connsiteX4" fmla="*/ 3 w 8320374"/>
              <a:gd name="connsiteY4" fmla="*/ 0 h 328140"/>
              <a:gd name="connsiteX0" fmla="*/ 3 w 8320374"/>
              <a:gd name="connsiteY0" fmla="*/ 1850 h 329990"/>
              <a:gd name="connsiteX1" fmla="*/ 8320374 w 8320374"/>
              <a:gd name="connsiteY1" fmla="*/ 0 h 329990"/>
              <a:gd name="connsiteX2" fmla="*/ 8114191 w 8320374"/>
              <a:gd name="connsiteY2" fmla="*/ 329990 h 329990"/>
              <a:gd name="connsiteX3" fmla="*/ 0 w 8320374"/>
              <a:gd name="connsiteY3" fmla="*/ 312235 h 329990"/>
              <a:gd name="connsiteX4" fmla="*/ 3 w 8320374"/>
              <a:gd name="connsiteY4" fmla="*/ 1850 h 329990"/>
              <a:gd name="connsiteX0" fmla="*/ 0 w 8320371"/>
              <a:gd name="connsiteY0" fmla="*/ 1850 h 333399"/>
              <a:gd name="connsiteX1" fmla="*/ 8320371 w 8320371"/>
              <a:gd name="connsiteY1" fmla="*/ 0 h 333399"/>
              <a:gd name="connsiteX2" fmla="*/ 8114188 w 8320371"/>
              <a:gd name="connsiteY2" fmla="*/ 329990 h 333399"/>
              <a:gd name="connsiteX3" fmla="*/ 5827 w 8320371"/>
              <a:gd name="connsiteY3" fmla="*/ 333399 h 333399"/>
              <a:gd name="connsiteX4" fmla="*/ 0 w 8320371"/>
              <a:gd name="connsiteY4" fmla="*/ 1850 h 333399"/>
              <a:gd name="connsiteX0" fmla="*/ 0 w 8320371"/>
              <a:gd name="connsiteY0" fmla="*/ 1850 h 333399"/>
              <a:gd name="connsiteX1" fmla="*/ 8320371 w 8320371"/>
              <a:gd name="connsiteY1" fmla="*/ 0 h 333399"/>
              <a:gd name="connsiteX2" fmla="*/ 8114188 w 8320371"/>
              <a:gd name="connsiteY2" fmla="*/ 329990 h 333399"/>
              <a:gd name="connsiteX3" fmla="*/ 11657 w 8320371"/>
              <a:gd name="connsiteY3" fmla="*/ 333399 h 333399"/>
              <a:gd name="connsiteX4" fmla="*/ 0 w 8320371"/>
              <a:gd name="connsiteY4" fmla="*/ 1850 h 333399"/>
              <a:gd name="connsiteX0" fmla="*/ 0 w 8320371"/>
              <a:gd name="connsiteY0" fmla="*/ 1850 h 333399"/>
              <a:gd name="connsiteX1" fmla="*/ 8320371 w 8320371"/>
              <a:gd name="connsiteY1" fmla="*/ 0 h 333399"/>
              <a:gd name="connsiteX2" fmla="*/ 8114188 w 8320371"/>
              <a:gd name="connsiteY2" fmla="*/ 329990 h 333399"/>
              <a:gd name="connsiteX3" fmla="*/ 11657 w 8320371"/>
              <a:gd name="connsiteY3" fmla="*/ 333399 h 333399"/>
              <a:gd name="connsiteX4" fmla="*/ 0 w 8320371"/>
              <a:gd name="connsiteY4" fmla="*/ 1850 h 333399"/>
              <a:gd name="connsiteX0" fmla="*/ 7463 w 8327834"/>
              <a:gd name="connsiteY0" fmla="*/ 1850 h 333399"/>
              <a:gd name="connsiteX1" fmla="*/ 8327834 w 8327834"/>
              <a:gd name="connsiteY1" fmla="*/ 0 h 333399"/>
              <a:gd name="connsiteX2" fmla="*/ 8121651 w 8327834"/>
              <a:gd name="connsiteY2" fmla="*/ 329990 h 333399"/>
              <a:gd name="connsiteX3" fmla="*/ 1632 w 8327834"/>
              <a:gd name="connsiteY3" fmla="*/ 333399 h 333399"/>
              <a:gd name="connsiteX4" fmla="*/ 7463 w 8327834"/>
              <a:gd name="connsiteY4" fmla="*/ 1850 h 333399"/>
              <a:gd name="connsiteX0" fmla="*/ 0 w 8332030"/>
              <a:gd name="connsiteY0" fmla="*/ 1850 h 333399"/>
              <a:gd name="connsiteX1" fmla="*/ 8332030 w 8332030"/>
              <a:gd name="connsiteY1" fmla="*/ 0 h 333399"/>
              <a:gd name="connsiteX2" fmla="*/ 8125847 w 8332030"/>
              <a:gd name="connsiteY2" fmla="*/ 329990 h 333399"/>
              <a:gd name="connsiteX3" fmla="*/ 5828 w 8332030"/>
              <a:gd name="connsiteY3" fmla="*/ 333399 h 333399"/>
              <a:gd name="connsiteX4" fmla="*/ 0 w 8332030"/>
              <a:gd name="connsiteY4" fmla="*/ 1850 h 333399"/>
              <a:gd name="connsiteX0" fmla="*/ 7560904 w 8326206"/>
              <a:gd name="connsiteY0" fmla="*/ 0 h 340918"/>
              <a:gd name="connsiteX1" fmla="*/ 8326206 w 8326206"/>
              <a:gd name="connsiteY1" fmla="*/ 7519 h 340918"/>
              <a:gd name="connsiteX2" fmla="*/ 8120023 w 8326206"/>
              <a:gd name="connsiteY2" fmla="*/ 337509 h 340918"/>
              <a:gd name="connsiteX3" fmla="*/ 4 w 8326206"/>
              <a:gd name="connsiteY3" fmla="*/ 340918 h 340918"/>
              <a:gd name="connsiteX4" fmla="*/ 7560904 w 8326206"/>
              <a:gd name="connsiteY4" fmla="*/ 0 h 340918"/>
              <a:gd name="connsiteX0" fmla="*/ 211070 w 976372"/>
              <a:gd name="connsiteY0" fmla="*/ 0 h 359657"/>
              <a:gd name="connsiteX1" fmla="*/ 976372 w 976372"/>
              <a:gd name="connsiteY1" fmla="*/ 7519 h 359657"/>
              <a:gd name="connsiteX2" fmla="*/ 770189 w 976372"/>
              <a:gd name="connsiteY2" fmla="*/ 337509 h 359657"/>
              <a:gd name="connsiteX3" fmla="*/ 116 w 976372"/>
              <a:gd name="connsiteY3" fmla="*/ 359657 h 359657"/>
              <a:gd name="connsiteX4" fmla="*/ 211070 w 976372"/>
              <a:gd name="connsiteY4" fmla="*/ 0 h 359657"/>
              <a:gd name="connsiteX0" fmla="*/ 0 w 765302"/>
              <a:gd name="connsiteY0" fmla="*/ 0 h 337509"/>
              <a:gd name="connsiteX1" fmla="*/ 765302 w 765302"/>
              <a:gd name="connsiteY1" fmla="*/ 7519 h 337509"/>
              <a:gd name="connsiteX2" fmla="*/ 559119 w 765302"/>
              <a:gd name="connsiteY2" fmla="*/ 337509 h 337509"/>
              <a:gd name="connsiteX3" fmla="*/ 81842 w 765302"/>
              <a:gd name="connsiteY3" fmla="*/ 277885 h 337509"/>
              <a:gd name="connsiteX4" fmla="*/ 0 w 765302"/>
              <a:gd name="connsiteY4" fmla="*/ 0 h 337509"/>
              <a:gd name="connsiteX0" fmla="*/ 42525 w 807827"/>
              <a:gd name="connsiteY0" fmla="*/ 0 h 344325"/>
              <a:gd name="connsiteX1" fmla="*/ 807827 w 807827"/>
              <a:gd name="connsiteY1" fmla="*/ 7519 h 344325"/>
              <a:gd name="connsiteX2" fmla="*/ 601644 w 807827"/>
              <a:gd name="connsiteY2" fmla="*/ 337509 h 344325"/>
              <a:gd name="connsiteX3" fmla="*/ 492 w 807827"/>
              <a:gd name="connsiteY3" fmla="*/ 344325 h 344325"/>
              <a:gd name="connsiteX4" fmla="*/ 42525 w 807827"/>
              <a:gd name="connsiteY4" fmla="*/ 0 h 344325"/>
              <a:gd name="connsiteX0" fmla="*/ 14958 w 808413"/>
              <a:gd name="connsiteY0" fmla="*/ 7814 h 336806"/>
              <a:gd name="connsiteX1" fmla="*/ 808413 w 808413"/>
              <a:gd name="connsiteY1" fmla="*/ 0 h 336806"/>
              <a:gd name="connsiteX2" fmla="*/ 602230 w 808413"/>
              <a:gd name="connsiteY2" fmla="*/ 329990 h 336806"/>
              <a:gd name="connsiteX3" fmla="*/ 1078 w 808413"/>
              <a:gd name="connsiteY3" fmla="*/ 336806 h 336806"/>
              <a:gd name="connsiteX4" fmla="*/ 14958 w 808413"/>
              <a:gd name="connsiteY4" fmla="*/ 7814 h 336806"/>
              <a:gd name="connsiteX0" fmla="*/ 638927 w 807375"/>
              <a:gd name="connsiteY0" fmla="*/ 0 h 666301"/>
              <a:gd name="connsiteX1" fmla="*/ 807375 w 807375"/>
              <a:gd name="connsiteY1" fmla="*/ 329495 h 666301"/>
              <a:gd name="connsiteX2" fmla="*/ 601192 w 807375"/>
              <a:gd name="connsiteY2" fmla="*/ 659485 h 666301"/>
              <a:gd name="connsiteX3" fmla="*/ 40 w 807375"/>
              <a:gd name="connsiteY3" fmla="*/ 666301 h 666301"/>
              <a:gd name="connsiteX4" fmla="*/ 638927 w 807375"/>
              <a:gd name="connsiteY4" fmla="*/ 0 h 666301"/>
              <a:gd name="connsiteX0" fmla="*/ 9663 w 808749"/>
              <a:gd name="connsiteY0" fmla="*/ 0 h 344324"/>
              <a:gd name="connsiteX1" fmla="*/ 808749 w 808749"/>
              <a:gd name="connsiteY1" fmla="*/ 7518 h 344324"/>
              <a:gd name="connsiteX2" fmla="*/ 602566 w 808749"/>
              <a:gd name="connsiteY2" fmla="*/ 337508 h 344324"/>
              <a:gd name="connsiteX3" fmla="*/ 1414 w 808749"/>
              <a:gd name="connsiteY3" fmla="*/ 344324 h 344324"/>
              <a:gd name="connsiteX4" fmla="*/ 9663 w 808749"/>
              <a:gd name="connsiteY4" fmla="*/ 0 h 344324"/>
              <a:gd name="connsiteX0" fmla="*/ 9663 w 808749"/>
              <a:gd name="connsiteY0" fmla="*/ 58922 h 336806"/>
              <a:gd name="connsiteX1" fmla="*/ 808749 w 808749"/>
              <a:gd name="connsiteY1" fmla="*/ 0 h 336806"/>
              <a:gd name="connsiteX2" fmla="*/ 602566 w 808749"/>
              <a:gd name="connsiteY2" fmla="*/ 329990 h 336806"/>
              <a:gd name="connsiteX3" fmla="*/ 1414 w 808749"/>
              <a:gd name="connsiteY3" fmla="*/ 336806 h 336806"/>
              <a:gd name="connsiteX4" fmla="*/ 9663 w 808749"/>
              <a:gd name="connsiteY4" fmla="*/ 58922 h 336806"/>
              <a:gd name="connsiteX0" fmla="*/ 9663 w 808749"/>
              <a:gd name="connsiteY0" fmla="*/ 7815 h 336806"/>
              <a:gd name="connsiteX1" fmla="*/ 808749 w 808749"/>
              <a:gd name="connsiteY1" fmla="*/ 0 h 336806"/>
              <a:gd name="connsiteX2" fmla="*/ 602566 w 808749"/>
              <a:gd name="connsiteY2" fmla="*/ 329990 h 336806"/>
              <a:gd name="connsiteX3" fmla="*/ 1414 w 808749"/>
              <a:gd name="connsiteY3" fmla="*/ 336806 h 336806"/>
              <a:gd name="connsiteX4" fmla="*/ 9663 w 808749"/>
              <a:gd name="connsiteY4" fmla="*/ 7815 h 336806"/>
              <a:gd name="connsiteX0" fmla="*/ 9663 w 808749"/>
              <a:gd name="connsiteY0" fmla="*/ 0 h 441427"/>
              <a:gd name="connsiteX1" fmla="*/ 808749 w 808749"/>
              <a:gd name="connsiteY1" fmla="*/ 104621 h 441427"/>
              <a:gd name="connsiteX2" fmla="*/ 602566 w 808749"/>
              <a:gd name="connsiteY2" fmla="*/ 434611 h 441427"/>
              <a:gd name="connsiteX3" fmla="*/ 1414 w 808749"/>
              <a:gd name="connsiteY3" fmla="*/ 441427 h 441427"/>
              <a:gd name="connsiteX4" fmla="*/ 9663 w 808749"/>
              <a:gd name="connsiteY4" fmla="*/ 0 h 441427"/>
              <a:gd name="connsiteX0" fmla="*/ 9663 w 808749"/>
              <a:gd name="connsiteY0" fmla="*/ 0 h 339212"/>
              <a:gd name="connsiteX1" fmla="*/ 808749 w 808749"/>
              <a:gd name="connsiteY1" fmla="*/ 2406 h 339212"/>
              <a:gd name="connsiteX2" fmla="*/ 602566 w 808749"/>
              <a:gd name="connsiteY2" fmla="*/ 332396 h 339212"/>
              <a:gd name="connsiteX3" fmla="*/ 1414 w 808749"/>
              <a:gd name="connsiteY3" fmla="*/ 339212 h 339212"/>
              <a:gd name="connsiteX4" fmla="*/ 9663 w 808749"/>
              <a:gd name="connsiteY4" fmla="*/ 0 h 339212"/>
              <a:gd name="connsiteX0" fmla="*/ 177306 w 807472"/>
              <a:gd name="connsiteY0" fmla="*/ 84476 h 336806"/>
              <a:gd name="connsiteX1" fmla="*/ 807472 w 807472"/>
              <a:gd name="connsiteY1" fmla="*/ 0 h 336806"/>
              <a:gd name="connsiteX2" fmla="*/ 601289 w 807472"/>
              <a:gd name="connsiteY2" fmla="*/ 329990 h 336806"/>
              <a:gd name="connsiteX3" fmla="*/ 137 w 807472"/>
              <a:gd name="connsiteY3" fmla="*/ 336806 h 336806"/>
              <a:gd name="connsiteX4" fmla="*/ 177306 w 807472"/>
              <a:gd name="connsiteY4" fmla="*/ 84476 h 336806"/>
              <a:gd name="connsiteX0" fmla="*/ 4669 w 809386"/>
              <a:gd name="connsiteY0" fmla="*/ 2704 h 336806"/>
              <a:gd name="connsiteX1" fmla="*/ 809386 w 809386"/>
              <a:gd name="connsiteY1" fmla="*/ 0 h 336806"/>
              <a:gd name="connsiteX2" fmla="*/ 603203 w 809386"/>
              <a:gd name="connsiteY2" fmla="*/ 329990 h 336806"/>
              <a:gd name="connsiteX3" fmla="*/ 2051 w 809386"/>
              <a:gd name="connsiteY3" fmla="*/ 336806 h 336806"/>
              <a:gd name="connsiteX4" fmla="*/ 4669 w 809386"/>
              <a:gd name="connsiteY4" fmla="*/ 2704 h 336806"/>
              <a:gd name="connsiteX0" fmla="*/ 0 w 804717"/>
              <a:gd name="connsiteY0" fmla="*/ 2704 h 329990"/>
              <a:gd name="connsiteX1" fmla="*/ 804717 w 804717"/>
              <a:gd name="connsiteY1" fmla="*/ 0 h 329990"/>
              <a:gd name="connsiteX2" fmla="*/ 598534 w 804717"/>
              <a:gd name="connsiteY2" fmla="*/ 329990 h 329990"/>
              <a:gd name="connsiteX3" fmla="*/ 166302 w 804717"/>
              <a:gd name="connsiteY3" fmla="*/ 224369 h 329990"/>
              <a:gd name="connsiteX4" fmla="*/ 0 w 804717"/>
              <a:gd name="connsiteY4" fmla="*/ 2704 h 329990"/>
              <a:gd name="connsiteX0" fmla="*/ 20383 w 825100"/>
              <a:gd name="connsiteY0" fmla="*/ 2704 h 329990"/>
              <a:gd name="connsiteX1" fmla="*/ 825100 w 825100"/>
              <a:gd name="connsiteY1" fmla="*/ 0 h 329990"/>
              <a:gd name="connsiteX2" fmla="*/ 618917 w 825100"/>
              <a:gd name="connsiteY2" fmla="*/ 329990 h 329990"/>
              <a:gd name="connsiteX3" fmla="*/ 872 w 825100"/>
              <a:gd name="connsiteY3" fmla="*/ 321474 h 329990"/>
              <a:gd name="connsiteX4" fmla="*/ 20383 w 825100"/>
              <a:gd name="connsiteY4" fmla="*/ 2704 h 329990"/>
              <a:gd name="connsiteX0" fmla="*/ 0 w 804717"/>
              <a:gd name="connsiteY0" fmla="*/ 2704 h 329990"/>
              <a:gd name="connsiteX1" fmla="*/ 804717 w 804717"/>
              <a:gd name="connsiteY1" fmla="*/ 0 h 329990"/>
              <a:gd name="connsiteX2" fmla="*/ 598534 w 804717"/>
              <a:gd name="connsiteY2" fmla="*/ 329990 h 329990"/>
              <a:gd name="connsiteX3" fmla="*/ 109878 w 804717"/>
              <a:gd name="connsiteY3" fmla="*/ 289445 h 329990"/>
              <a:gd name="connsiteX4" fmla="*/ 0 w 804717"/>
              <a:gd name="connsiteY4" fmla="*/ 2704 h 329990"/>
              <a:gd name="connsiteX0" fmla="*/ 267 w 804984"/>
              <a:gd name="connsiteY0" fmla="*/ 2704 h 329990"/>
              <a:gd name="connsiteX1" fmla="*/ 804984 w 804984"/>
              <a:gd name="connsiteY1" fmla="*/ 0 h 329990"/>
              <a:gd name="connsiteX2" fmla="*/ 598801 w 804984"/>
              <a:gd name="connsiteY2" fmla="*/ 329990 h 329990"/>
              <a:gd name="connsiteX3" fmla="*/ 4281 w 804984"/>
              <a:gd name="connsiteY3" fmla="*/ 326813 h 329990"/>
              <a:gd name="connsiteX4" fmla="*/ 267 w 804984"/>
              <a:gd name="connsiteY4" fmla="*/ 2704 h 329990"/>
              <a:gd name="connsiteX0" fmla="*/ 9204 w 802158"/>
              <a:gd name="connsiteY0" fmla="*/ 2704 h 329990"/>
              <a:gd name="connsiteX1" fmla="*/ 802158 w 802158"/>
              <a:gd name="connsiteY1" fmla="*/ 0 h 329990"/>
              <a:gd name="connsiteX2" fmla="*/ 595975 w 802158"/>
              <a:gd name="connsiteY2" fmla="*/ 329990 h 329990"/>
              <a:gd name="connsiteX3" fmla="*/ 1455 w 802158"/>
              <a:gd name="connsiteY3" fmla="*/ 326813 h 329990"/>
              <a:gd name="connsiteX4" fmla="*/ 9204 w 802158"/>
              <a:gd name="connsiteY4" fmla="*/ 2704 h 329990"/>
              <a:gd name="connsiteX0" fmla="*/ 6555 w 802450"/>
              <a:gd name="connsiteY0" fmla="*/ 35 h 329990"/>
              <a:gd name="connsiteX1" fmla="*/ 802450 w 802450"/>
              <a:gd name="connsiteY1" fmla="*/ 0 h 329990"/>
              <a:gd name="connsiteX2" fmla="*/ 596267 w 802450"/>
              <a:gd name="connsiteY2" fmla="*/ 329990 h 329990"/>
              <a:gd name="connsiteX3" fmla="*/ 1747 w 802450"/>
              <a:gd name="connsiteY3" fmla="*/ 326813 h 329990"/>
              <a:gd name="connsiteX4" fmla="*/ 6555 w 802450"/>
              <a:gd name="connsiteY4" fmla="*/ 35 h 329990"/>
              <a:gd name="connsiteX0" fmla="*/ 267 w 804984"/>
              <a:gd name="connsiteY0" fmla="*/ 2705 h 329990"/>
              <a:gd name="connsiteX1" fmla="*/ 804984 w 804984"/>
              <a:gd name="connsiteY1" fmla="*/ 0 h 329990"/>
              <a:gd name="connsiteX2" fmla="*/ 598801 w 804984"/>
              <a:gd name="connsiteY2" fmla="*/ 329990 h 329990"/>
              <a:gd name="connsiteX3" fmla="*/ 4281 w 804984"/>
              <a:gd name="connsiteY3" fmla="*/ 326813 h 329990"/>
              <a:gd name="connsiteX4" fmla="*/ 267 w 804984"/>
              <a:gd name="connsiteY4" fmla="*/ 2705 h 329990"/>
              <a:gd name="connsiteX0" fmla="*/ 613566 w 800744"/>
              <a:gd name="connsiteY0" fmla="*/ 0 h 412697"/>
              <a:gd name="connsiteX1" fmla="*/ 800744 w 800744"/>
              <a:gd name="connsiteY1" fmla="*/ 82707 h 412697"/>
              <a:gd name="connsiteX2" fmla="*/ 594561 w 800744"/>
              <a:gd name="connsiteY2" fmla="*/ 412697 h 412697"/>
              <a:gd name="connsiteX3" fmla="*/ 41 w 800744"/>
              <a:gd name="connsiteY3" fmla="*/ 409520 h 412697"/>
              <a:gd name="connsiteX4" fmla="*/ 613566 w 800744"/>
              <a:gd name="connsiteY4" fmla="*/ 0 h 412697"/>
              <a:gd name="connsiteX0" fmla="*/ 9202 w 802157"/>
              <a:gd name="connsiteY0" fmla="*/ 0 h 337962"/>
              <a:gd name="connsiteX1" fmla="*/ 802157 w 802157"/>
              <a:gd name="connsiteY1" fmla="*/ 7972 h 337962"/>
              <a:gd name="connsiteX2" fmla="*/ 595974 w 802157"/>
              <a:gd name="connsiteY2" fmla="*/ 337962 h 337962"/>
              <a:gd name="connsiteX3" fmla="*/ 1454 w 802157"/>
              <a:gd name="connsiteY3" fmla="*/ 334785 h 337962"/>
              <a:gd name="connsiteX4" fmla="*/ 9202 w 802157"/>
              <a:gd name="connsiteY4" fmla="*/ 0 h 337962"/>
              <a:gd name="connsiteX0" fmla="*/ 79962 w 800989"/>
              <a:gd name="connsiteY0" fmla="*/ 91166 h 329990"/>
              <a:gd name="connsiteX1" fmla="*/ 800989 w 800989"/>
              <a:gd name="connsiteY1" fmla="*/ 0 h 329990"/>
              <a:gd name="connsiteX2" fmla="*/ 594806 w 800989"/>
              <a:gd name="connsiteY2" fmla="*/ 329990 h 329990"/>
              <a:gd name="connsiteX3" fmla="*/ 286 w 800989"/>
              <a:gd name="connsiteY3" fmla="*/ 326813 h 329990"/>
              <a:gd name="connsiteX4" fmla="*/ 79962 w 800989"/>
              <a:gd name="connsiteY4" fmla="*/ 91166 h 329990"/>
              <a:gd name="connsiteX0" fmla="*/ 1 w 806276"/>
              <a:gd name="connsiteY0" fmla="*/ 0 h 333126"/>
              <a:gd name="connsiteX1" fmla="*/ 806276 w 806276"/>
              <a:gd name="connsiteY1" fmla="*/ 3136 h 333126"/>
              <a:gd name="connsiteX2" fmla="*/ 600093 w 806276"/>
              <a:gd name="connsiteY2" fmla="*/ 333126 h 333126"/>
              <a:gd name="connsiteX3" fmla="*/ 5573 w 806276"/>
              <a:gd name="connsiteY3" fmla="*/ 329949 h 333126"/>
              <a:gd name="connsiteX4" fmla="*/ 1 w 806276"/>
              <a:gd name="connsiteY4" fmla="*/ 0 h 333126"/>
              <a:gd name="connsiteX0" fmla="*/ 103877 w 800928"/>
              <a:gd name="connsiteY0" fmla="*/ 0 h 395993"/>
              <a:gd name="connsiteX1" fmla="*/ 800928 w 800928"/>
              <a:gd name="connsiteY1" fmla="*/ 66003 h 395993"/>
              <a:gd name="connsiteX2" fmla="*/ 594745 w 800928"/>
              <a:gd name="connsiteY2" fmla="*/ 395993 h 395993"/>
              <a:gd name="connsiteX3" fmla="*/ 225 w 800928"/>
              <a:gd name="connsiteY3" fmla="*/ 392816 h 395993"/>
              <a:gd name="connsiteX4" fmla="*/ 103877 w 800928"/>
              <a:gd name="connsiteY4" fmla="*/ 0 h 395993"/>
              <a:gd name="connsiteX0" fmla="*/ 1 w 806276"/>
              <a:gd name="connsiteY0" fmla="*/ 1700 h 329990"/>
              <a:gd name="connsiteX1" fmla="*/ 806276 w 806276"/>
              <a:gd name="connsiteY1" fmla="*/ 0 h 329990"/>
              <a:gd name="connsiteX2" fmla="*/ 600093 w 806276"/>
              <a:gd name="connsiteY2" fmla="*/ 329990 h 329990"/>
              <a:gd name="connsiteX3" fmla="*/ 5573 w 806276"/>
              <a:gd name="connsiteY3" fmla="*/ 326813 h 329990"/>
              <a:gd name="connsiteX4" fmla="*/ 1 w 806276"/>
              <a:gd name="connsiteY4" fmla="*/ 1700 h 329990"/>
              <a:gd name="connsiteX0" fmla="*/ 2292 w 803406"/>
              <a:gd name="connsiteY0" fmla="*/ 1700 h 329990"/>
              <a:gd name="connsiteX1" fmla="*/ 803406 w 803406"/>
              <a:gd name="connsiteY1" fmla="*/ 0 h 329990"/>
              <a:gd name="connsiteX2" fmla="*/ 597223 w 803406"/>
              <a:gd name="connsiteY2" fmla="*/ 329990 h 329990"/>
              <a:gd name="connsiteX3" fmla="*/ 2703 w 803406"/>
              <a:gd name="connsiteY3" fmla="*/ 326813 h 329990"/>
              <a:gd name="connsiteX4" fmla="*/ 2292 w 803406"/>
              <a:gd name="connsiteY4" fmla="*/ 1700 h 329990"/>
              <a:gd name="connsiteX0" fmla="*/ 0 w 801114"/>
              <a:gd name="connsiteY0" fmla="*/ 1700 h 329990"/>
              <a:gd name="connsiteX1" fmla="*/ 801114 w 801114"/>
              <a:gd name="connsiteY1" fmla="*/ 0 h 329990"/>
              <a:gd name="connsiteX2" fmla="*/ 594931 w 801114"/>
              <a:gd name="connsiteY2" fmla="*/ 329990 h 329990"/>
              <a:gd name="connsiteX3" fmla="*/ 77834 w 801114"/>
              <a:gd name="connsiteY3" fmla="*/ 270594 h 329990"/>
              <a:gd name="connsiteX4" fmla="*/ 0 w 801114"/>
              <a:gd name="connsiteY4" fmla="*/ 1700 h 329990"/>
              <a:gd name="connsiteX0" fmla="*/ 690 w 801804"/>
              <a:gd name="connsiteY0" fmla="*/ 1700 h 329990"/>
              <a:gd name="connsiteX1" fmla="*/ 801804 w 801804"/>
              <a:gd name="connsiteY1" fmla="*/ 0 h 329990"/>
              <a:gd name="connsiteX2" fmla="*/ 595621 w 801804"/>
              <a:gd name="connsiteY2" fmla="*/ 329990 h 329990"/>
              <a:gd name="connsiteX3" fmla="*/ 3682 w 801804"/>
              <a:gd name="connsiteY3" fmla="*/ 322127 h 329990"/>
              <a:gd name="connsiteX4" fmla="*/ 690 w 801804"/>
              <a:gd name="connsiteY4" fmla="*/ 1700 h 329990"/>
              <a:gd name="connsiteX0" fmla="*/ 4296 w 805410"/>
              <a:gd name="connsiteY0" fmla="*/ 1700 h 329990"/>
              <a:gd name="connsiteX1" fmla="*/ 805410 w 805410"/>
              <a:gd name="connsiteY1" fmla="*/ 0 h 329990"/>
              <a:gd name="connsiteX2" fmla="*/ 599227 w 805410"/>
              <a:gd name="connsiteY2" fmla="*/ 329990 h 329990"/>
              <a:gd name="connsiteX3" fmla="*/ 2127 w 805410"/>
              <a:gd name="connsiteY3" fmla="*/ 326813 h 329990"/>
              <a:gd name="connsiteX4" fmla="*/ 4296 w 805410"/>
              <a:gd name="connsiteY4" fmla="*/ 1700 h 329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410" h="329990">
                <a:moveTo>
                  <a:pt x="4296" y="1700"/>
                </a:moveTo>
                <a:lnTo>
                  <a:pt x="805410" y="0"/>
                </a:lnTo>
                <a:lnTo>
                  <a:pt x="599227" y="329990"/>
                </a:lnTo>
                <a:lnTo>
                  <a:pt x="2127" y="326813"/>
                </a:lnTo>
                <a:cubicBezTo>
                  <a:pt x="-3703" y="100781"/>
                  <a:pt x="4296" y="70231"/>
                  <a:pt x="4296" y="1700"/>
                </a:cubicBezTo>
                <a:close/>
              </a:path>
            </a:pathLst>
          </a:custGeom>
          <a:solidFill>
            <a:srgbClr val="20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a16="http://schemas.microsoft.com/office/drawing/2014/main" xmlns="" id="{546508D7-325E-4FE4-9E40-A756D4757D09}"/>
              </a:ext>
            </a:extLst>
          </p:cNvPr>
          <p:cNvSpPr txBox="1"/>
          <p:nvPr/>
        </p:nvSpPr>
        <p:spPr>
          <a:xfrm>
            <a:off x="984920" y="6489072"/>
            <a:ext cx="1824203" cy="377026"/>
          </a:xfrm>
          <a:prstGeom prst="rect">
            <a:avLst/>
          </a:prstGeom>
          <a:noFill/>
        </p:spPr>
        <p:txBody>
          <a:bodyPr wrap="square" lIns="68580" tIns="34290" rIns="68580" bIns="34290" rtlCol="0">
            <a:spAutoFit/>
          </a:bodyPr>
          <a:lstStyle/>
          <a:p>
            <a:pPr algn="ctr"/>
            <a:r>
              <a:rPr lang="en-US" sz="2000" b="1" dirty="0">
                <a:solidFill>
                  <a:srgbClr val="206A75"/>
                </a:solidFill>
                <a:latin typeface="Open Sans" panose="020B0606030504020204" pitchFamily="34" charset="0"/>
                <a:ea typeface="Open Sans" panose="020B0606030504020204" pitchFamily="34" charset="0"/>
                <a:cs typeface="Open Sans" panose="020B0606030504020204" pitchFamily="34" charset="0"/>
              </a:rPr>
              <a:t>irort.ru</a:t>
            </a:r>
            <a:endParaRPr lang="ru-RU" sz="2000" b="1" dirty="0">
              <a:solidFill>
                <a:srgbClr val="206A7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Прямоугольник 5"/>
          <p:cNvSpPr/>
          <p:nvPr/>
        </p:nvSpPr>
        <p:spPr>
          <a:xfrm>
            <a:off x="10732644" y="2926934"/>
            <a:ext cx="144879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4089347" y="2330423"/>
            <a:ext cx="7593489" cy="769441"/>
          </a:xfrm>
          <a:prstGeom prst="rect">
            <a:avLst/>
          </a:prstGeom>
        </p:spPr>
        <p:txBody>
          <a:bodyPr wrap="none">
            <a:spAutoFit/>
          </a:bodyPr>
          <a:lstStyle/>
          <a:p>
            <a:r>
              <a:rPr lang="ru-RU" sz="4400" b="1" dirty="0" smtClean="0">
                <a:solidFill>
                  <a:srgbClr val="006260"/>
                </a:solidFill>
              </a:rPr>
              <a:t>БЛАГОДАРИМ ЗА ВНИМАНИЕ!</a:t>
            </a:r>
            <a:endParaRPr lang="ru-RU" sz="4400" b="1" dirty="0">
              <a:solidFill>
                <a:srgbClr val="006260"/>
              </a:solidFill>
            </a:endParaRPr>
          </a:p>
        </p:txBody>
      </p:sp>
      <p:pic>
        <p:nvPicPr>
          <p:cNvPr id="11" name="Рисунок 8">
            <a:extLst>
              <a:ext uri="{FF2B5EF4-FFF2-40B4-BE49-F238E27FC236}">
                <a16:creationId xmlns:a16="http://schemas.microsoft.com/office/drawing/2014/main" xmlns="" id="{8E7B2AAF-F027-40CB-9009-5E924C8B9090}"/>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86021" y="5235418"/>
            <a:ext cx="9111644" cy="1253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Прямоугольник 11"/>
          <p:cNvSpPr/>
          <p:nvPr/>
        </p:nvSpPr>
        <p:spPr>
          <a:xfrm>
            <a:off x="1250732" y="4038669"/>
            <a:ext cx="5965746" cy="1823576"/>
          </a:xfrm>
          <a:prstGeom prst="rect">
            <a:avLst/>
          </a:prstGeom>
        </p:spPr>
        <p:txBody>
          <a:bodyPr wrap="square">
            <a:spAutoFit/>
          </a:bodyPr>
          <a:lstStyle/>
          <a:p>
            <a:r>
              <a:rPr lang="ru-RU" sz="1200" dirty="0">
                <a:solidFill>
                  <a:srgbClr val="2A7E82"/>
                </a:solidFill>
              </a:rPr>
              <a:t>Государственное автономное образовательное </a:t>
            </a:r>
            <a:r>
              <a:rPr lang="ru-RU" sz="1200">
                <a:solidFill>
                  <a:srgbClr val="2A7E82"/>
                </a:solidFill>
              </a:rPr>
              <a:t>учреждение </a:t>
            </a:r>
          </a:p>
          <a:p>
            <a:r>
              <a:rPr lang="ru-RU" sz="1200">
                <a:solidFill>
                  <a:srgbClr val="2A7E82"/>
                </a:solidFill>
              </a:rPr>
              <a:t>дополнительного </a:t>
            </a:r>
            <a:r>
              <a:rPr lang="ru-RU" sz="1200" dirty="0">
                <a:solidFill>
                  <a:srgbClr val="2A7E82"/>
                </a:solidFill>
              </a:rPr>
              <a:t>профессионального образования </a:t>
            </a:r>
          </a:p>
          <a:p>
            <a:r>
              <a:rPr lang="ru-RU" sz="1200" dirty="0">
                <a:solidFill>
                  <a:srgbClr val="2A7E82"/>
                </a:solidFill>
              </a:rPr>
              <a:t>«Институт развития образования Республики Татарстан»</a:t>
            </a:r>
          </a:p>
          <a:p>
            <a:r>
              <a:rPr lang="ru-RU" sz="1200" dirty="0">
                <a:solidFill>
                  <a:srgbClr val="2A7E82"/>
                </a:solidFill>
              </a:rPr>
              <a:t>Адрес: РТ, 420015, г. Казань, ул. Большая Красная, 68</a:t>
            </a:r>
            <a:br>
              <a:rPr lang="ru-RU" sz="1200" dirty="0">
                <a:solidFill>
                  <a:srgbClr val="2A7E82"/>
                </a:solidFill>
              </a:rPr>
            </a:br>
            <a:r>
              <a:rPr lang="ru-RU" sz="1200" dirty="0">
                <a:solidFill>
                  <a:srgbClr val="2A7E82"/>
                </a:solidFill>
              </a:rPr>
              <a:t>Телефон: (843) 236-62-42</a:t>
            </a:r>
            <a:r>
              <a:rPr lang="ru-RU" sz="1200" dirty="0"/>
              <a:t/>
            </a:r>
            <a:br>
              <a:rPr lang="ru-RU" sz="1200" dirty="0"/>
            </a:br>
            <a:r>
              <a:rPr lang="ru-RU" sz="1200" dirty="0">
                <a:solidFill>
                  <a:srgbClr val="2A7E82"/>
                </a:solidFill>
              </a:rPr>
              <a:t>Сайт института: </a:t>
            </a:r>
            <a:r>
              <a:rPr lang="ru-RU" sz="1200" dirty="0">
                <a:hlinkClick r:id="rId5"/>
              </a:rPr>
              <a:t>http://irort.ru</a:t>
            </a:r>
            <a:r>
              <a:rPr lang="ru-RU" sz="1200" dirty="0"/>
              <a:t/>
            </a:r>
            <a:br>
              <a:rPr lang="ru-RU" sz="1200" dirty="0"/>
            </a:br>
            <a:r>
              <a:rPr lang="ru-RU" sz="1200" dirty="0">
                <a:solidFill>
                  <a:srgbClr val="2A7E82"/>
                </a:solidFill>
              </a:rPr>
              <a:t>E-</a:t>
            </a:r>
            <a:r>
              <a:rPr lang="ru-RU" sz="1200" dirty="0" err="1">
                <a:solidFill>
                  <a:srgbClr val="2A7E82"/>
                </a:solidFill>
              </a:rPr>
              <a:t>mail</a:t>
            </a:r>
            <a:r>
              <a:rPr lang="ru-RU" sz="1200" dirty="0">
                <a:solidFill>
                  <a:srgbClr val="2A7E82"/>
                </a:solidFill>
              </a:rPr>
              <a:t>: </a:t>
            </a:r>
            <a:r>
              <a:rPr lang="ru-RU" sz="1200" dirty="0">
                <a:hlinkClick r:id="rId6"/>
              </a:rPr>
              <a:t>irort2011@gmail.com</a:t>
            </a:r>
            <a:endParaRPr lang="ru-RU" sz="1200" dirty="0"/>
          </a:p>
          <a:p>
            <a:pPr algn="ctr"/>
            <a:endParaRPr lang="ru-RU" dirty="0"/>
          </a:p>
          <a:p>
            <a:pPr algn="ctr"/>
            <a:endParaRPr lang="en-US" sz="1050" dirty="0">
              <a:solidFill>
                <a:srgbClr val="28767A"/>
              </a:solidFill>
            </a:endParaRPr>
          </a:p>
        </p:txBody>
      </p:sp>
      <p:pic>
        <p:nvPicPr>
          <p:cNvPr id="13" name="Picture 6" descr="http://qrcoder.ru/code/?http%3A%2F%2Firort.ru%2Fru&amp;4&amp;0"/>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119473" y="1583612"/>
            <a:ext cx="2257720" cy="225772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Номер слайда 2">
            <a:extLst>
              <a:ext uri="{FF2B5EF4-FFF2-40B4-BE49-F238E27FC236}">
                <a16:creationId xmlns:a16="http://schemas.microsoft.com/office/drawing/2014/main" xmlns="" id="{F6C1427C-62F6-432B-A791-69C1825AB433}"/>
              </a:ext>
            </a:extLst>
          </p:cNvPr>
          <p:cNvSpPr>
            <a:spLocks noGrp="1"/>
          </p:cNvSpPr>
          <p:nvPr>
            <p:ph type="sldNum" sz="quarter" idx="12"/>
          </p:nvPr>
        </p:nvSpPr>
        <p:spPr/>
        <p:txBody>
          <a:bodyPr/>
          <a:lstStyle/>
          <a:p>
            <a:fld id="{DEEF7049-5EE1-4E1A-91D9-D0CBA1A62646}" type="slidenum">
              <a:rPr lang="ru-RU" smtClean="0"/>
              <a:pPr/>
              <a:t>20</a:t>
            </a:fld>
            <a:endParaRPr lang="ru-RU"/>
          </a:p>
        </p:txBody>
      </p:sp>
    </p:spTree>
    <p:extLst>
      <p:ext uri="{BB962C8B-B14F-4D97-AF65-F5344CB8AC3E}">
        <p14:creationId xmlns:p14="http://schemas.microsoft.com/office/powerpoint/2010/main" xmlns="" val="29999217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3866</TotalTime>
  <Words>708</Words>
  <Application>Microsoft Office PowerPoint</Application>
  <PresentationFormat>Произвольный</PresentationFormat>
  <Paragraphs>106</Paragraphs>
  <Slides>20</Slides>
  <Notes>20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Обучение по концепции  «Делай, как я делаю»,  а не «Делай, как я говорю».</vt:lpstr>
      <vt:lpstr>Слайд 16</vt:lpstr>
      <vt:lpstr>Слайд 17</vt:lpstr>
      <vt:lpstr>Слайд 18</vt:lpstr>
      <vt:lpstr>Слайд 19</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3</dc:creator>
  <cp:lastModifiedBy>Milli.magarif</cp:lastModifiedBy>
  <cp:revision>193</cp:revision>
  <cp:lastPrinted>2018-08-06T06:43:04Z</cp:lastPrinted>
  <dcterms:created xsi:type="dcterms:W3CDTF">2018-07-17T12:31:13Z</dcterms:created>
  <dcterms:modified xsi:type="dcterms:W3CDTF">2024-03-27T11:54:31Z</dcterms:modified>
</cp:coreProperties>
</file>