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62" r:id="rId4"/>
    <p:sldId id="258" r:id="rId5"/>
    <p:sldId id="260" r:id="rId6"/>
    <p:sldId id="261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8046" autoAdjust="0"/>
    <p:restoredTop sz="94660"/>
  </p:normalViewPr>
  <p:slideViewPr>
    <p:cSldViewPr>
      <p:cViewPr varScale="1">
        <p:scale>
          <a:sx n="110" d="100"/>
          <a:sy n="110" d="100"/>
        </p:scale>
        <p:origin x="-205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D595DA59-ECD5-41FF-A357-C89D9BDFF923}" type="datetimeFigureOut">
              <a:rPr lang="ru-RU" smtClean="0"/>
              <a:pPr/>
              <a:t>18.02.2021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64BF79FC-27E3-4C57-AE51-2E61E6CB5C9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595DA59-ECD5-41FF-A357-C89D9BDFF923}" type="datetimeFigureOut">
              <a:rPr lang="ru-RU" smtClean="0"/>
              <a:pPr/>
              <a:t>18.02.2021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4BF79FC-27E3-4C57-AE51-2E61E6CB5C9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D595DA59-ECD5-41FF-A357-C89D9BDFF923}" type="datetimeFigureOut">
              <a:rPr lang="ru-RU" smtClean="0"/>
              <a:pPr/>
              <a:t>18.02.2021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64BF79FC-27E3-4C57-AE51-2E61E6CB5C9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595DA59-ECD5-41FF-A357-C89D9BDFF923}" type="datetimeFigureOut">
              <a:rPr lang="ru-RU" smtClean="0"/>
              <a:pPr/>
              <a:t>18.02.2021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4BF79FC-27E3-4C57-AE51-2E61E6CB5C9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595DA59-ECD5-41FF-A357-C89D9BDFF923}" type="datetimeFigureOut">
              <a:rPr lang="ru-RU" smtClean="0"/>
              <a:pPr/>
              <a:t>18.02.2021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4BF79FC-27E3-4C57-AE51-2E61E6CB5C9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595DA59-ECD5-41FF-A357-C89D9BDFF923}" type="datetimeFigureOut">
              <a:rPr lang="ru-RU" smtClean="0"/>
              <a:pPr/>
              <a:t>18.02.2021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4BF79FC-27E3-4C57-AE51-2E61E6CB5C9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D595DA59-ECD5-41FF-A357-C89D9BDFF923}" type="datetimeFigureOut">
              <a:rPr lang="ru-RU" smtClean="0"/>
              <a:pPr/>
              <a:t>18.02.2021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4BF79FC-27E3-4C57-AE51-2E61E6CB5C9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595DA59-ECD5-41FF-A357-C89D9BDFF923}" type="datetimeFigureOut">
              <a:rPr lang="ru-RU" smtClean="0"/>
              <a:pPr/>
              <a:t>18.02.2021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4BF79FC-27E3-4C57-AE51-2E61E6CB5C9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595DA59-ECD5-41FF-A357-C89D9BDFF923}" type="datetimeFigureOut">
              <a:rPr lang="ru-RU" smtClean="0"/>
              <a:pPr/>
              <a:t>18.02.2021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4BF79FC-27E3-4C57-AE51-2E61E6CB5C9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595DA59-ECD5-41FF-A357-C89D9BDFF923}" type="datetimeFigureOut">
              <a:rPr lang="ru-RU" smtClean="0"/>
              <a:pPr/>
              <a:t>18.02.2021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4BF79FC-27E3-4C57-AE51-2E61E6CB5C9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D595DA59-ECD5-41FF-A357-C89D9BDFF923}" type="datetimeFigureOut">
              <a:rPr lang="ru-RU" smtClean="0"/>
              <a:pPr/>
              <a:t>18.02.2021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64BF79FC-27E3-4C57-AE51-2E61E6CB5C9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D595DA59-ECD5-41FF-A357-C89D9BDFF923}" type="datetimeFigureOut">
              <a:rPr lang="ru-RU" smtClean="0"/>
              <a:pPr/>
              <a:t>18.02.2021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64BF79FC-27E3-4C57-AE51-2E61E6CB5C9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929190" y="642918"/>
            <a:ext cx="3960346" cy="2214578"/>
          </a:xfrm>
          <a:ln>
            <a:noFill/>
          </a:ln>
        </p:spPr>
        <p:txBody>
          <a:bodyPr/>
          <a:lstStyle/>
          <a:p>
            <a:pPr algn="ctr">
              <a:lnSpc>
                <a:spcPct val="150000"/>
              </a:lnSpc>
            </a:pPr>
            <a:r>
              <a:rPr lang="ru-RU" dirty="0" smtClean="0">
                <a:solidFill>
                  <a:schemeClr val="bg1">
                    <a:lumMod val="85000"/>
                    <a:lumOff val="15000"/>
                  </a:schemeClr>
                </a:solidFill>
                <a:latin typeface="Arial Black" pitchFamily="34" charset="0"/>
                <a:ea typeface="Microsoft YaHei" pitchFamily="34" charset="-122"/>
              </a:rPr>
              <a:t>СТОК-ФОТОГРАФИЯ</a:t>
            </a:r>
            <a:endParaRPr lang="ru-RU" dirty="0">
              <a:solidFill>
                <a:schemeClr val="bg1">
                  <a:lumMod val="85000"/>
                  <a:lumOff val="15000"/>
                </a:schemeClr>
              </a:solidFill>
              <a:latin typeface="Arial Black" pitchFamily="34" charset="0"/>
              <a:ea typeface="Microsoft YaHei" pitchFamily="34" charset="-122"/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5072066" y="3071810"/>
            <a:ext cx="3857652" cy="1143008"/>
          </a:xfrm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ru-RU" sz="3200" b="1" dirty="0" smtClean="0">
                <a:solidFill>
                  <a:schemeClr val="bg1">
                    <a:lumMod val="85000"/>
                    <a:lumOff val="15000"/>
                  </a:schemeClr>
                </a:solidFill>
                <a:latin typeface="Arial Black" pitchFamily="34" charset="0"/>
                <a:ea typeface="Meiryo UI" pitchFamily="34" charset="-128"/>
                <a:cs typeface="Meiryo UI" pitchFamily="34" charset="-128"/>
              </a:rPr>
              <a:t>В </a:t>
            </a:r>
            <a:r>
              <a:rPr lang="ru-RU" sz="3200" b="1" dirty="0" smtClean="0">
                <a:solidFill>
                  <a:schemeClr val="bg1">
                    <a:lumMod val="85000"/>
                    <a:lumOff val="15000"/>
                  </a:schemeClr>
                </a:solidFill>
                <a:latin typeface="Arial Black" pitchFamily="34" charset="0"/>
                <a:ea typeface="Microsoft YaHei" pitchFamily="34" charset="-122"/>
                <a:cs typeface="Meiryo UI" pitchFamily="34" charset="-128"/>
              </a:rPr>
              <a:t>ОФОРМЛЕНИИ</a:t>
            </a:r>
            <a:r>
              <a:rPr lang="ru-RU" sz="3200" b="1" dirty="0" smtClean="0">
                <a:solidFill>
                  <a:schemeClr val="bg1">
                    <a:lumMod val="85000"/>
                    <a:lumOff val="15000"/>
                  </a:schemeClr>
                </a:solidFill>
                <a:latin typeface="Arial Black" pitchFamily="34" charset="0"/>
                <a:ea typeface="Meiryo UI" pitchFamily="34" charset="-128"/>
                <a:cs typeface="Meiryo UI" pitchFamily="34" charset="-128"/>
              </a:rPr>
              <a:t> ДИЗАЙН-ПАПКИ</a:t>
            </a:r>
            <a:endParaRPr lang="ru-RU" sz="3200" b="1" dirty="0">
              <a:latin typeface="Arial Black" pitchFamily="34" charset="0"/>
              <a:ea typeface="Meiryo UI" pitchFamily="34" charset="-128"/>
              <a:cs typeface="Meiryo UI" pitchFamily="34" charset="-128"/>
            </a:endParaRPr>
          </a:p>
        </p:txBody>
      </p:sp>
      <p:pic>
        <p:nvPicPr>
          <p:cNvPr id="7" name="Рисунок 6" descr="смартфон.jpg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19" b="19"/>
          <a:stretch>
            <a:fillRect/>
          </a:stretch>
        </p:blipFill>
        <p:spPr>
          <a:xfrm rot="994475">
            <a:off x="612890" y="1384654"/>
            <a:ext cx="3801261" cy="3801261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Arial Black" pitchFamily="34" charset="0"/>
              </a:rPr>
              <a:t>ЧТО ТАКОЕ</a:t>
            </a:r>
            <a:br>
              <a:rPr lang="ru-RU" dirty="0" smtClean="0">
                <a:solidFill>
                  <a:schemeClr val="tx2">
                    <a:lumMod val="75000"/>
                  </a:schemeClr>
                </a:solidFill>
                <a:latin typeface="Arial Black" pitchFamily="34" charset="0"/>
              </a:rPr>
            </a:br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Arial Black" pitchFamily="34" charset="0"/>
              </a:rPr>
              <a:t> СТОК-ФОТОГРАФИЯ</a:t>
            </a:r>
            <a:endParaRPr lang="ru-RU" dirty="0">
              <a:solidFill>
                <a:schemeClr val="tx2">
                  <a:lumMod val="75000"/>
                </a:schemeClr>
              </a:solidFill>
              <a:latin typeface="Arial Black" pitchFamily="34" charset="0"/>
            </a:endParaRPr>
          </a:p>
        </p:txBody>
      </p:sp>
      <p:pic>
        <p:nvPicPr>
          <p:cNvPr id="4" name="Содержимое 3" descr="IMG_20210214_18410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 rot="20996921">
            <a:off x="5243128" y="1478548"/>
            <a:ext cx="1574002" cy="2098669"/>
          </a:xfrm>
        </p:spPr>
      </p:pic>
      <p:pic>
        <p:nvPicPr>
          <p:cNvPr id="5" name="Рисунок 4" descr="IMG_20210214_18215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898859">
            <a:off x="6853983" y="864513"/>
            <a:ext cx="1795471" cy="2393961"/>
          </a:xfrm>
          <a:prstGeom prst="rect">
            <a:avLst/>
          </a:prstGeom>
        </p:spPr>
      </p:pic>
      <p:pic>
        <p:nvPicPr>
          <p:cNvPr id="6" name="Рисунок 5" descr="IMG_20201123_232727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20457392">
            <a:off x="346403" y="1516585"/>
            <a:ext cx="1821651" cy="2428868"/>
          </a:xfrm>
          <a:prstGeom prst="rect">
            <a:avLst/>
          </a:prstGeom>
        </p:spPr>
      </p:pic>
      <p:pic>
        <p:nvPicPr>
          <p:cNvPr id="9" name="Рисунок 8" descr="IMG_20210209_084233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571736" y="1500174"/>
            <a:ext cx="2089544" cy="2786058"/>
          </a:xfrm>
          <a:prstGeom prst="rect">
            <a:avLst/>
          </a:prstGeom>
        </p:spPr>
      </p:pic>
      <p:pic>
        <p:nvPicPr>
          <p:cNvPr id="11" name="Рисунок 10" descr="IMG_20210209_123147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961158">
            <a:off x="3472398" y="3966791"/>
            <a:ext cx="2000246" cy="2666995"/>
          </a:xfrm>
          <a:prstGeom prst="rect">
            <a:avLst/>
          </a:prstGeom>
        </p:spPr>
      </p:pic>
      <p:pic>
        <p:nvPicPr>
          <p:cNvPr id="12" name="Рисунок 11" descr="IMG_20210208_152913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 rot="19609921">
            <a:off x="571472" y="4214818"/>
            <a:ext cx="1768073" cy="2357430"/>
          </a:xfrm>
          <a:prstGeom prst="rect">
            <a:avLst/>
          </a:prstGeom>
        </p:spPr>
      </p:pic>
      <p:pic>
        <p:nvPicPr>
          <p:cNvPr id="13" name="Рисунок 12" descr="IMG_20210211_132607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 rot="977878">
            <a:off x="6299148" y="3653816"/>
            <a:ext cx="2214578" cy="295277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 rot="849976">
            <a:off x="486116" y="911593"/>
            <a:ext cx="3103366" cy="26070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2" descr="C:\Users\user\Documents\IMG_20210218_11114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0598075">
            <a:off x="3565418" y="2214975"/>
            <a:ext cx="2476499" cy="3301997"/>
          </a:xfrm>
          <a:prstGeom prst="rect">
            <a:avLst/>
          </a:prstGeom>
          <a:noFill/>
        </p:spPr>
      </p:pic>
      <p:pic>
        <p:nvPicPr>
          <p:cNvPr id="1027" name="Picture 3" descr="C:\Users\user\Documents\IMG_20210218_11333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29322" y="500042"/>
            <a:ext cx="2946819" cy="3929090"/>
          </a:xfrm>
          <a:prstGeom prst="rect">
            <a:avLst/>
          </a:prstGeom>
          <a:noFill/>
        </p:spPr>
      </p:pic>
      <p:sp>
        <p:nvSpPr>
          <p:cNvPr id="1028" name="AutoShape 4" descr="https://apf.mail.ru/cgi-bin/readmsg?id=16136412741182567304;0;1&amp;exif=1&amp;full=1&amp;x-email=ludakoka%40inbox.r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0" name="AutoShape 6" descr="https://apf.mail.ru/cgi-bin/readmsg?id=16136412741182567304;0;1&amp;exif=1&amp;full=1&amp;x-email=ludakoka%40inbox.r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2" name="AutoShape 8" descr="https://apf.mail.ru/cgi-bin/readmsg?id=16136412741182567304;0;1&amp;exif=1&amp;full=1&amp;x-email=ludakoka%40inbox.r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878684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Black" pitchFamily="34" charset="0"/>
                <a:ea typeface="Calibri" pitchFamily="34" charset="0"/>
                <a:cs typeface="Times New Roman" pitchFamily="18" charset="0"/>
              </a:rPr>
              <a:t>	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>
              <a:lnSpc>
                <a:spcPct val="150000"/>
              </a:lnSpc>
            </a:pPr>
            <a:r>
              <a:rPr lang="ru-RU" sz="48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rial Black" pitchFamily="34" charset="0"/>
              </a:rPr>
              <a:t>ПРОЕКТ</a:t>
            </a:r>
            <a:br>
              <a:rPr lang="ru-RU" sz="48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rial Black" pitchFamily="34" charset="0"/>
              </a:rPr>
            </a:br>
            <a:r>
              <a:rPr lang="ru-RU" sz="48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rial Black" pitchFamily="34" charset="0"/>
              </a:rPr>
              <a:t> И </a:t>
            </a:r>
            <a:endParaRPr lang="ru-RU" sz="4800" dirty="0">
              <a:solidFill>
                <a:schemeClr val="bg1">
                  <a:lumMod val="95000"/>
                  <a:lumOff val="5000"/>
                </a:schemeClr>
              </a:solidFill>
              <a:latin typeface="Arial Black" pitchFamily="34" charset="0"/>
            </a:endParaRPr>
          </a:p>
        </p:txBody>
      </p:sp>
      <p:pic>
        <p:nvPicPr>
          <p:cNvPr id="7" name="Рисунок 6" descr="IMG_20210218_082932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l="12486" r="12486"/>
          <a:stretch>
            <a:fillRect/>
          </a:stretch>
        </p:blipFill>
        <p:spPr/>
      </p:pic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/>
        <p:txBody>
          <a:bodyPr>
            <a:normAutofit lnSpcReduction="10000"/>
          </a:bodyPr>
          <a:lstStyle/>
          <a:p>
            <a:pPr algn="ctr">
              <a:lnSpc>
                <a:spcPct val="150000"/>
              </a:lnSpc>
            </a:pPr>
            <a:r>
              <a:rPr lang="ru-RU" sz="4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rial Black" pitchFamily="34" charset="0"/>
              </a:rPr>
              <a:t>ДИЗАЙН-ПАПКА</a:t>
            </a:r>
            <a:endParaRPr lang="ru-RU" sz="4400" dirty="0">
              <a:solidFill>
                <a:schemeClr val="bg1">
                  <a:lumMod val="95000"/>
                  <a:lumOff val="5000"/>
                </a:schemeClr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-214338"/>
            <a:ext cx="7339042" cy="1785926"/>
          </a:xfrm>
        </p:spPr>
        <p:txBody>
          <a:bodyPr>
            <a:noAutofit/>
          </a:bodyPr>
          <a:lstStyle/>
          <a:p>
            <a:pPr algn="ctr"/>
            <a:r>
              <a:rPr lang="ru-RU" sz="1400" dirty="0" smtClean="0">
                <a:solidFill>
                  <a:schemeClr val="tx2">
                    <a:lumMod val="75000"/>
                  </a:schemeClr>
                </a:solidFill>
                <a:latin typeface="Microsoft YaHei" pitchFamily="34" charset="-122"/>
                <a:ea typeface="Microsoft YaHei" pitchFamily="34" charset="-122"/>
              </a:rPr>
              <a:t>Пример: использование </a:t>
            </a:r>
            <a:r>
              <a:rPr lang="ru-RU" sz="1400" dirty="0" err="1" smtClean="0">
                <a:solidFill>
                  <a:schemeClr val="tx2">
                    <a:lumMod val="75000"/>
                  </a:schemeClr>
                </a:solidFill>
                <a:latin typeface="Microsoft YaHei" pitchFamily="34" charset="-122"/>
                <a:ea typeface="Microsoft YaHei" pitchFamily="34" charset="-122"/>
              </a:rPr>
              <a:t>сток-фотографии</a:t>
            </a:r>
            <a:r>
              <a:rPr lang="ru-RU" sz="1400" dirty="0" smtClean="0">
                <a:solidFill>
                  <a:schemeClr val="tx2">
                    <a:lumMod val="75000"/>
                  </a:schemeClr>
                </a:solidFill>
                <a:latin typeface="Microsoft YaHei" pitchFamily="34" charset="-122"/>
                <a:ea typeface="Microsoft YaHei" pitchFamily="34" charset="-122"/>
              </a:rPr>
              <a:t> на примере проекта «Пошив платья при использовании готовой выкройки из журнала «</a:t>
            </a:r>
            <a:r>
              <a:rPr lang="en-US" sz="1400" dirty="0" smtClean="0">
                <a:solidFill>
                  <a:schemeClr val="tx2">
                    <a:lumMod val="75000"/>
                  </a:schemeClr>
                </a:solidFill>
                <a:latin typeface="Microsoft YaHei" pitchFamily="34" charset="-122"/>
                <a:ea typeface="Microsoft YaHei" pitchFamily="34" charset="-122"/>
              </a:rPr>
              <a:t>BURDA kids</a:t>
            </a:r>
            <a:r>
              <a:rPr lang="ru-RU" sz="1400" dirty="0" smtClean="0">
                <a:solidFill>
                  <a:schemeClr val="tx2">
                    <a:lumMod val="75000"/>
                  </a:schemeClr>
                </a:solidFill>
                <a:latin typeface="Microsoft YaHei" pitchFamily="34" charset="-122"/>
                <a:ea typeface="Microsoft YaHei" pitchFamily="34" charset="-122"/>
              </a:rPr>
              <a:t>»» на уроке технологии в 7 классе по теме «Получение выкройки швейного изделия из пакета готовых выкроек, журнала мод или Интернета»</a:t>
            </a:r>
            <a:br>
              <a:rPr lang="ru-RU" sz="1400" dirty="0" smtClean="0">
                <a:solidFill>
                  <a:schemeClr val="tx2">
                    <a:lumMod val="75000"/>
                  </a:schemeClr>
                </a:solidFill>
                <a:latin typeface="Microsoft YaHei" pitchFamily="34" charset="-122"/>
                <a:ea typeface="Microsoft YaHei" pitchFamily="34" charset="-122"/>
              </a:rPr>
            </a:br>
            <a:endParaRPr lang="ru-RU" sz="1400" dirty="0">
              <a:solidFill>
                <a:schemeClr val="tx2">
                  <a:lumMod val="75000"/>
                </a:schemeClr>
              </a:solidFill>
              <a:latin typeface="Microsoft YaHei" pitchFamily="34" charset="-122"/>
              <a:ea typeface="Microsoft YaHei" pitchFamily="34" charset="-122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500034" y="1643050"/>
          <a:ext cx="7124700" cy="4759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4352"/>
                <a:gridCol w="4035448"/>
                <a:gridCol w="2374900"/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№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Наименование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Изображение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Журнал мод</a:t>
                      </a:r>
                      <a:endParaRPr lang="ru-RU" baseline="0" dirty="0" smtClean="0"/>
                    </a:p>
                    <a:p>
                      <a:endParaRPr lang="ru-RU" baseline="0" dirty="0" smtClean="0"/>
                    </a:p>
                    <a:p>
                      <a:endParaRPr lang="ru-RU" baseline="0" dirty="0" smtClean="0"/>
                    </a:p>
                    <a:p>
                      <a:endParaRPr lang="ru-RU" baseline="0" dirty="0" smtClean="0"/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Ткань</a:t>
                      </a:r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Швейная</a:t>
                      </a:r>
                      <a:r>
                        <a:rPr lang="ru-RU" baseline="0" dirty="0" smtClean="0"/>
                        <a:t> фурнитура</a:t>
                      </a:r>
                    </a:p>
                    <a:p>
                      <a:endParaRPr lang="ru-RU" baseline="0" dirty="0" smtClean="0"/>
                    </a:p>
                    <a:p>
                      <a:endParaRPr lang="ru-RU" baseline="0" dirty="0" smtClean="0"/>
                    </a:p>
                    <a:p>
                      <a:endParaRPr lang="ru-RU" baseline="0" dirty="0" smtClean="0"/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28674" name="Picture 2" descr="C:\Users\user\Downloads\IMG_20210211_10573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72198" y="2071678"/>
            <a:ext cx="928694" cy="1238259"/>
          </a:xfrm>
          <a:prstGeom prst="rect">
            <a:avLst/>
          </a:prstGeom>
          <a:noFill/>
        </p:spPr>
      </p:pic>
      <p:pic>
        <p:nvPicPr>
          <p:cNvPr id="28675" name="Picture 3" descr="C:\Users\user\Downloads\IMG_20210211_1326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43636" y="3571876"/>
            <a:ext cx="928694" cy="1238259"/>
          </a:xfrm>
          <a:prstGeom prst="rect">
            <a:avLst/>
          </a:prstGeom>
          <a:noFill/>
        </p:spPr>
      </p:pic>
      <p:pic>
        <p:nvPicPr>
          <p:cNvPr id="28676" name="Picture 4" descr="C:\Users\user\Downloads\01EYNC5H439ARF2JFBMKQPF0E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6" y="5072074"/>
            <a:ext cx="928694" cy="12379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143504" y="0"/>
            <a:ext cx="3429000" cy="2057400"/>
          </a:xfrm>
        </p:spPr>
        <p:txBody>
          <a:bodyPr>
            <a:normAutofit/>
          </a:bodyPr>
          <a:lstStyle/>
          <a:p>
            <a:pPr algn="ctr"/>
            <a:r>
              <a:rPr lang="ru-RU" sz="40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rial Black" pitchFamily="34" charset="0"/>
              </a:rPr>
              <a:t>ВЫВОД</a:t>
            </a:r>
            <a:endParaRPr lang="ru-RU" sz="4000" dirty="0">
              <a:solidFill>
                <a:schemeClr val="bg1">
                  <a:lumMod val="95000"/>
                  <a:lumOff val="5000"/>
                </a:schemeClr>
              </a:solidFill>
              <a:latin typeface="Arial Black" pitchFamily="34" charset="0"/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 rot="375780">
            <a:off x="4365632" y="2605944"/>
            <a:ext cx="4746164" cy="2643206"/>
          </a:xfrm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ru-RU" sz="20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rial Black" pitchFamily="34" charset="0"/>
              </a:rPr>
              <a:t>ТАКОЕ ИСПОЛЬЗОВАНИЕ ТЕЛЕФОНА У ДЕТЕЙ ВЫЗЫВАЕТ:</a:t>
            </a:r>
            <a:br>
              <a:rPr lang="ru-RU" sz="20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rial Black" pitchFamily="34" charset="0"/>
              </a:rPr>
            </a:br>
            <a:r>
              <a:rPr lang="ru-RU" sz="20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rial Black" pitchFamily="34" charset="0"/>
              </a:rPr>
              <a:t>ИНТЕРЕС К РАБОЧЕМУ ПРОЦЕССУ</a:t>
            </a:r>
            <a:br>
              <a:rPr lang="ru-RU" sz="20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rial Black" pitchFamily="34" charset="0"/>
              </a:rPr>
            </a:br>
            <a:r>
              <a:rPr lang="ru-RU" sz="20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rial Black" pitchFamily="34" charset="0"/>
              </a:rPr>
              <a:t>ПОВЫШАЕТ МОТИВАЦИЮ</a:t>
            </a:r>
            <a:br>
              <a:rPr lang="ru-RU" sz="20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rial Black" pitchFamily="34" charset="0"/>
              </a:rPr>
            </a:br>
            <a:r>
              <a:rPr lang="ru-RU" sz="20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rial Black" pitchFamily="34" charset="0"/>
              </a:rPr>
              <a:t>ПРИБЛИЖАЕТ К КОНЕЧНОМУ РЕЗУЛЬТАТУ</a:t>
            </a:r>
            <a:endParaRPr lang="ru-RU" sz="2000" dirty="0">
              <a:solidFill>
                <a:schemeClr val="bg1">
                  <a:lumMod val="95000"/>
                  <a:lumOff val="5000"/>
                </a:schemeClr>
              </a:solidFill>
              <a:latin typeface="Arial Black" pitchFamily="34" charset="0"/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rcRect t="12514" b="12514"/>
          <a:stretch>
            <a:fillRect/>
          </a:stretch>
        </p:blipFill>
        <p:spPr bwMode="auto">
          <a:xfrm>
            <a:off x="500034" y="785794"/>
            <a:ext cx="4000528" cy="47172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279</TotalTime>
  <Words>70</Words>
  <Application>Microsoft Office PowerPoint</Application>
  <PresentationFormat>Экран (4:3)</PresentationFormat>
  <Paragraphs>25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Изящная</vt:lpstr>
      <vt:lpstr>СТОК-ФОТОГРАФИЯ</vt:lpstr>
      <vt:lpstr>ЧТО ТАКОЕ  СТОК-ФОТОГРАФИЯ</vt:lpstr>
      <vt:lpstr>Слайд 3</vt:lpstr>
      <vt:lpstr>ПРОЕКТ  И </vt:lpstr>
      <vt:lpstr>Пример: использование сток-фотографии на примере проекта «Пошив платья при использовании готовой выкройки из журнала «BURDA kids»» на уроке технологии в 7 классе по теме «Получение выкройки швейного изделия из пакета готовых выкроек, журнала мод или Интернета» </vt:lpstr>
      <vt:lpstr>ВЫВОД</vt:lpstr>
    </vt:vector>
  </TitlesOfParts>
  <Company>Ya Blondinko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СТОК-ФОТОГРАФИЯ В ОФОРМЛЕНИИ ДИЗАЙН-ПАПКИ</dc:title>
  <dc:creator>user</dc:creator>
  <cp:lastModifiedBy>GULSINA1</cp:lastModifiedBy>
  <cp:revision>24</cp:revision>
  <dcterms:created xsi:type="dcterms:W3CDTF">2021-02-16T11:37:09Z</dcterms:created>
  <dcterms:modified xsi:type="dcterms:W3CDTF">2021-02-18T10:24:13Z</dcterms:modified>
</cp:coreProperties>
</file>