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64;&#1087;&#1086;&#1085;.mp4" TargetMode="External"/><Relationship Id="rId2" Type="http://schemas.openxmlformats.org/officeDocument/2006/relationships/hyperlink" Target="145703400_330192491628734_1874262853414080822_n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74;&#1080;&#1076;&#1077;&#1086;/78288937_444094046249679_5502162239388788117_n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571612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Использование видеоряда и </a:t>
            </a:r>
            <a:r>
              <a:rPr lang="ru-RU" dirty="0" err="1" smtClean="0"/>
              <a:t>видеосопровождения</a:t>
            </a:r>
            <a:r>
              <a:rPr lang="ru-RU" dirty="0" smtClean="0"/>
              <a:t> на уроках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643446"/>
            <a:ext cx="7772400" cy="1199704"/>
          </a:xfrm>
        </p:spPr>
        <p:txBody>
          <a:bodyPr/>
          <a:lstStyle/>
          <a:p>
            <a:r>
              <a:rPr lang="ru-RU" dirty="0" smtClean="0"/>
              <a:t>Кондрашкин М.В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Возможен повтор кадров и всего видеоряда</a:t>
            </a:r>
          </a:p>
          <a:p>
            <a:pPr lvl="0"/>
            <a:r>
              <a:rPr lang="ru-RU" dirty="0" smtClean="0"/>
              <a:t>Возможность стоп - кадра </a:t>
            </a:r>
          </a:p>
          <a:p>
            <a:pPr lvl="0"/>
            <a:r>
              <a:rPr lang="ru-RU" dirty="0" smtClean="0"/>
              <a:t>Объяснение максимально наглядное..</a:t>
            </a:r>
          </a:p>
          <a:p>
            <a:pPr lvl="0"/>
            <a:r>
              <a:rPr lang="ru-RU" dirty="0" smtClean="0"/>
              <a:t>Материал видеоряда осваивается гораздо лучше(нагляднее).</a:t>
            </a:r>
          </a:p>
          <a:p>
            <a:r>
              <a:rPr lang="ru-RU" dirty="0" smtClean="0"/>
              <a:t>Усвоение информации видеоряда больше по сравнению с текстовой</a:t>
            </a:r>
          </a:p>
          <a:p>
            <a:r>
              <a:rPr lang="ru-RU" dirty="0" smtClean="0"/>
              <a:t>Возможность ускоренного показа </a:t>
            </a:r>
            <a:r>
              <a:rPr lang="ru-RU" smtClean="0"/>
              <a:t>всего видеоряда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Плюсы </a:t>
            </a:r>
            <a:r>
              <a:rPr lang="ru-RU" dirty="0" err="1" smtClean="0"/>
              <a:t>видеоуроков</a:t>
            </a:r>
            <a:r>
              <a:rPr lang="ru-RU" dirty="0" smtClean="0"/>
              <a:t>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 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r>
              <a:rPr lang="ru-RU" sz="3200" dirty="0" smtClean="0"/>
              <a:t>1-й метод -</a:t>
            </a:r>
            <a:r>
              <a:rPr lang="ru-RU" sz="3200" b="1" dirty="0" smtClean="0"/>
              <a:t>Привлечения внимания</a:t>
            </a:r>
          </a:p>
          <a:p>
            <a:r>
              <a:rPr lang="ru-RU" sz="3200" dirty="0" smtClean="0"/>
              <a:t>2-й метод – </a:t>
            </a:r>
            <a:r>
              <a:rPr lang="ru-RU" sz="3200" b="1" dirty="0" smtClean="0"/>
              <a:t>Интрига. Как заинтриговать учеников?</a:t>
            </a:r>
          </a:p>
          <a:p>
            <a:r>
              <a:rPr lang="ru-RU" sz="3200" dirty="0" smtClean="0"/>
              <a:t>3-й метод-  </a:t>
            </a:r>
            <a:r>
              <a:rPr lang="ru-RU" sz="3200" b="1" dirty="0" smtClean="0"/>
              <a:t>Демонстрация видео.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Нарезание </a:t>
            </a:r>
            <a:r>
              <a:rPr lang="ru-RU" dirty="0" smtClean="0">
                <a:hlinkClick r:id="rId2" action="ppaction://hlinkfile"/>
              </a:rPr>
              <a:t>резьбы</a:t>
            </a:r>
            <a:endParaRPr lang="ru-RU" dirty="0" smtClean="0"/>
          </a:p>
          <a:p>
            <a:r>
              <a:rPr lang="ru-RU" dirty="0" smtClean="0"/>
              <a:t>изготовления </a:t>
            </a:r>
            <a:r>
              <a:rPr lang="ru-RU" dirty="0" smtClean="0">
                <a:hlinkClick r:id="rId3" action="ppaction://hlinkfile"/>
              </a:rPr>
              <a:t>шпона</a:t>
            </a:r>
            <a:endParaRPr lang="ru-RU" dirty="0" smtClean="0"/>
          </a:p>
          <a:p>
            <a:r>
              <a:rPr lang="ru-RU" smtClean="0"/>
              <a:t>Токарный </a:t>
            </a:r>
            <a:r>
              <a:rPr lang="ru-RU" smtClean="0">
                <a:hlinkClick r:id="rId4" action="ppaction://hlinkfile"/>
              </a:rPr>
              <a:t>станок</a:t>
            </a:r>
            <a:r>
              <a:rPr lang="ru-RU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Видео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</TotalTime>
  <Words>51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Использование видеоряда и видеосопровождения на уроках </vt:lpstr>
      <vt:lpstr>Плюсы видеоуроков:</vt:lpstr>
      <vt:lpstr>Слайд 3</vt:lpstr>
      <vt:lpstr>Видео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видеоряда и видеосопровождения на уроках </dc:title>
  <dc:creator>Admin</dc:creator>
  <cp:lastModifiedBy>Ученик</cp:lastModifiedBy>
  <cp:revision>6</cp:revision>
  <dcterms:created xsi:type="dcterms:W3CDTF">2021-02-18T08:13:30Z</dcterms:created>
  <dcterms:modified xsi:type="dcterms:W3CDTF">2021-02-18T09:17:44Z</dcterms:modified>
</cp:coreProperties>
</file>