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259" r:id="rId3"/>
    <p:sldId id="281" r:id="rId4"/>
    <p:sldId id="280" r:id="rId5"/>
    <p:sldId id="262" r:id="rId6"/>
    <p:sldId id="263" r:id="rId7"/>
    <p:sldId id="264" r:id="rId8"/>
    <p:sldId id="278" r:id="rId9"/>
    <p:sldId id="266" r:id="rId10"/>
    <p:sldId id="267" r:id="rId11"/>
    <p:sldId id="271" r:id="rId12"/>
    <p:sldId id="28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E59F"/>
    <a:srgbClr val="3B6E0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5" d="100"/>
          <a:sy n="55" d="100"/>
        </p:scale>
        <p:origin x="-3234" y="-1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DDB2D-F00E-44AD-BC29-0320DF8D38C2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CE63C-26FB-4646-B3AE-CA2BF9442E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6D24-FDC8-42B3-BDCA-D95D7FD68B5B}" type="datetime1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Ханеева Н.П. учитель "Технологии" МБОУ СОШ N98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43E7-4201-43B4-9041-B390EC635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02FA1-7FD5-48AE-9B17-5229ED85DB7C}" type="datetime1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Ханеева Н.П. учитель "Технологии" МБОУ СОШ N98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43E7-4201-43B4-9041-B390EC635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C34C0-A49F-472C-BCF9-6A2EC02A1DBB}" type="datetime1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Ханеева Н.П. учитель "Технологии" МБОУ СОШ N98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43E7-4201-43B4-9041-B390EC635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CC3EB-4F80-4E20-8BBF-863E33512306}" type="datetime1">
              <a:rPr lang="ru-RU" smtClean="0"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Ханеева Н.П. учитель "Технологии" МБОУ СОШ N98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43E7-4201-43B4-9041-B390EC635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B0627-BF7B-4721-AD17-EFF2A3C1A77A}" type="datetime1">
              <a:rPr lang="ru-RU" smtClean="0"/>
              <a:t>18.02.2021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Ханеева Н.П. учитель "Технологии" МБОУ СОШ N98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43E7-4201-43B4-9041-B390EC635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45391-4997-4506-8E23-39CAF14573BA}" type="datetime1">
              <a:rPr lang="ru-RU" smtClean="0"/>
              <a:t>18.02.2021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Ханеева Н.П. учитель "Технологии" МБОУ СОШ N98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43E7-4201-43B4-9041-B390EC635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2400-DA14-4AED-850B-AEF838A206F6}" type="datetime1">
              <a:rPr lang="ru-RU" smtClean="0"/>
              <a:t>18.02.2021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Ханеева Н.П. учитель "Технологии" МБОУ СОШ N98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43E7-4201-43B4-9041-B390EC635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12CCA-E13A-4768-B56F-BCD2AD835FA7}" type="datetime1">
              <a:rPr lang="ru-RU" smtClean="0"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Ханеева Н.П. учитель "Технологии" МБОУ СОШ N98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43E7-4201-43B4-9041-B390EC635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DFB2-23EA-42F7-B0D7-A2AA6107475E}" type="datetime1">
              <a:rPr lang="ru-RU" smtClean="0"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Ханеева Н.П. учитель "Технологии" МБОУ СОШ N98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43E7-4201-43B4-9041-B390EC635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ACA5-8E1F-4416-B54D-AC8AF450693C}" type="datetime1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Ханеева Н.П. учитель "Технологии" МБОУ СОШ N98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43E7-4201-43B4-9041-B390EC635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5EA60-EEC1-41E5-8AF3-4D40CF6E601A}" type="datetime1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Ханеева Н.П. учитель "Технологии" МБОУ СОШ N98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E43E7-4201-43B4-9041-B390EC635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50000">
              <a:schemeClr val="bg2"/>
            </a:gs>
            <a:gs pos="100000">
              <a:schemeClr val="accent3">
                <a:lumMod val="60000"/>
                <a:lumOff val="40000"/>
                <a:alpha val="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44E4B-4584-45BF-8CF2-99A24D513AEC}" type="datetime1">
              <a:rPr lang="ru-RU" smtClean="0"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Ханеева Н.П. учитель "Технологии" МБОУ СОШ N98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E43E7-4201-43B4-9041-B390EC6356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SMIT\Downloads\WhatsApp%20Video%202021-02-14%20at%2020.30.18.mp4" TargetMode="External"/><Relationship Id="rId4" Type="http://schemas.openxmlformats.org/officeDocument/2006/relationships/hyperlink" Target="VID_20201211_131648%20(1).mp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72038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Макетирование как средство, как инструмент  выполнения творческих проектов по технологии  – это самостоятельно разработанное и изготовленное изделие от идеи до её воплощения, при минимальном участии учителя. 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285860"/>
            <a:ext cx="5857916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00100" y="571480"/>
            <a:ext cx="735233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3200" b="1" i="0" u="none" strike="noStrike" cap="none" spc="0" normalizeH="0" baseline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1. “Чернобыль – зона отчуждения”</a:t>
            </a:r>
            <a:endParaRPr lang="ru-RU" sz="32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bg1">
                  <a:lumMod val="6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0232" y="0"/>
            <a:ext cx="6023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Объемная композиция – макет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5864386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023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Объемная композиция, макет фрагмента города Припять помогла реально отразить картину произошедшей трагедии.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805636"/>
            <a:ext cx="6143668" cy="3980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643702" y="2071678"/>
            <a:ext cx="228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 проекта  “Чернобыль – зона отчуждения” была выбрана в связи с тем, что 26 апреля 2021 года – будет отмечаться 35-я годовщина со дня аварии на Чернобыльской АЭС.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214290"/>
            <a:ext cx="68970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3200" b="1" i="0" u="none" strike="noStrike" cap="none" spc="0" normalizeH="0" baseline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“Чернобыль – зона отчуждения”</a:t>
            </a:r>
            <a:endParaRPr lang="ru-RU" sz="32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bg1">
                  <a:lumMod val="6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hatsApp Video 2021-02-14 at 20.30.18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3857625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14810" y="1857926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5397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Макеты являются наглядными миниатюрами, демонстрирующими различные технологические процессы. Данный макет изготовлен для наглядного изображения реального поселка. Поэтому его можно отнести и  к архитектурному, и к  ландшафтному макету,  поскольку  в нем представлены  макеты жилого поселка и разработан ландшафт окружающей среды. 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 action="ppaction://hlinkfile"/>
              </a:rPr>
              <a:t>Электрический мотор </a:t>
            </a:r>
            <a:r>
              <a:rPr lang="ru-RU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обеспечивает течение воды в ручье, поэтому этот проект можно отнести и к механическому макету.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18390" y="214290"/>
            <a:ext cx="68970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3200" b="1" i="0" u="none" strike="noStrike" cap="none" spc="0" normalizeH="0" baseline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“Чернобыль – зона отчуждения”</a:t>
            </a:r>
            <a:endParaRPr lang="ru-RU" sz="32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bg1">
                  <a:lumMod val="6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7" y="4071942"/>
            <a:ext cx="2571769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785795"/>
            <a:ext cx="278608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071942"/>
            <a:ext cx="321471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44" y="4071942"/>
            <a:ext cx="2500330" cy="256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071802" y="1643050"/>
            <a:ext cx="60007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А также этот проект можно отнести и к макету для музеев. Отличительной особенностью макетов для музеев является историческая достоверность макетируемого объекта. Как правило,  макеты этой категории выполняются с учетом характера времени, что наглядно отраженно в фактурах строений и прилегающих территорий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357686" y="428604"/>
            <a:ext cx="396839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3200" b="1" i="0" u="none" strike="noStrike" cap="none" spc="0" normalizeH="0" baseline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“Чернобыль –</a:t>
            </a:r>
          </a:p>
          <a:p>
            <a:pPr algn="ctr"/>
            <a:r>
              <a:rPr kumimoji="0" lang="ru-RU" sz="3200" b="1" i="0" u="none" strike="noStrike" cap="none" spc="0" normalizeH="0" baseline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зона отчуждения”</a:t>
            </a:r>
            <a:endParaRPr lang="ru-RU" sz="32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bg1">
                  <a:lumMod val="6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539817"/>
            <a:ext cx="62865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Макетирование позволяет  не только расширить понятие о конструировании, проектировании, а также позволяет научить чертить и читать чертежи, закрепить умения и навыки по выполнению ручной обработки дерева, по ручной сборке деталей макета, стыковке и монтажу и  подгонке собранных объектов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подмакетнике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285728"/>
            <a:ext cx="285748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3571876"/>
            <a:ext cx="2786050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71612"/>
            <a:ext cx="3235325" cy="2769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1571612"/>
            <a:ext cx="257176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42910" y="214290"/>
            <a:ext cx="396839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ru-RU" sz="3200" b="1" i="0" u="none" strike="noStrike" cap="none" spc="0" normalizeH="0" baseline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“Чернобыль –</a:t>
            </a:r>
          </a:p>
          <a:p>
            <a:pPr algn="ctr"/>
            <a:r>
              <a:rPr kumimoji="0" lang="ru-RU" sz="3200" b="1" i="0" u="none" strike="noStrike" cap="none" spc="0" normalizeH="0" baseline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зона отчуждения”</a:t>
            </a:r>
            <a:endParaRPr lang="ru-RU" sz="32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bg1">
                  <a:lumMod val="6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000636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 изготовления проекта потребовались следующие конструкционные материалы: древесина, гипс, пластик, камень, природные материалы.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Соответственно  кроме составления эскиза  макета, построения чертежа подмакетника были применены следующие технологии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разметка, пиление, и строгание, окраска подмакетника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736"/>
            <a:ext cx="357190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06576" y="1428736"/>
            <a:ext cx="5166018" cy="3257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85720" y="285728"/>
            <a:ext cx="907262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3200" b="1" i="0" u="none" strike="noStrike" cap="none" spc="0" normalizeH="0" baseline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“Чернобыль – зона отчуждения”</a:t>
            </a:r>
            <a:endParaRPr lang="ru-RU" sz="32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bg1">
                  <a:lumMod val="6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92D050">
                <a:alpha val="69000"/>
              </a:srgbClr>
            </a:gs>
            <a:gs pos="43000">
              <a:schemeClr val="bg1">
                <a:alpha val="22000"/>
              </a:schemeClr>
            </a:gs>
            <a:gs pos="0">
              <a:srgbClr val="FF0000">
                <a:alpha val="73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5770923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023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1010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Традиции народного искусства играют определяющую роль в формировании облика современного искусства Татарстана и его национального своеобразия.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6359" y="642918"/>
            <a:ext cx="880479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3600" b="1" i="0" u="none" strike="noStrike" cap="none" spc="0" normalizeH="0" baseline="0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2. Народные промыслы Татарстана</a:t>
            </a:r>
            <a:endParaRPr lang="ru-RU" sz="36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650085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714480" y="-24"/>
            <a:ext cx="6023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Объемная композиция – макет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58000" y="1785926"/>
            <a:ext cx="228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solidFill>
                  <a:srgbClr val="0C0D0D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ТАССР - одна из главных территорий в РСФСР по своему экономическому развитию, осуществлению процессов индустриализации, коллективизации, культурной революции.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0000">
              <a:schemeClr val="bg1"/>
            </a:gs>
            <a:gs pos="100000">
              <a:srgbClr val="FF0000">
                <a:alpha val="55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78645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Заинтересовать учащихся, привлечь интерес к истории своей республики стало возможным  на уроках «Технология» через внедрение инновационных технологий обучения  таких как макетирование. 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000240"/>
            <a:ext cx="214314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2000239"/>
            <a:ext cx="2286016" cy="350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2000240"/>
            <a:ext cx="307183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857232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Среди татар было много ремесленников, почти в каждом селении были свои мастера. Этот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макет позволяет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познакомить с традиционными ремеслами, которые передавались из поколения в поколение.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68025"/>
            <a:ext cx="801901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3600" b="1" i="0" u="none" strike="noStrike" cap="none" spc="0" normalizeH="0" baseline="0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Народные промыслы Татарстана</a:t>
            </a:r>
            <a:endParaRPr lang="ru-RU" sz="36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>
                <a:alpha val="84000"/>
              </a:srgbClr>
            </a:gs>
            <a:gs pos="67000">
              <a:schemeClr val="bg1">
                <a:alpha val="51000"/>
              </a:schemeClr>
            </a:gs>
            <a:gs pos="100000">
              <a:srgbClr val="FF00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52" y="714356"/>
            <a:ext cx="88582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Художественное проектирование и конструирование при изготовлении макетов  направлено на формирование функциональных и эстетических качеств ученика. Целью макетирования является развитие художественного восприятия, приобретение практических навыков, выявление склонности к дизайнерской деятельности. 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2428868"/>
            <a:ext cx="457200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428868"/>
            <a:ext cx="428624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5357826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Татарская кухня славится обилием мучных изделий: каких только пирожков и пирогов в ней нет. Самые известные  из них, конечно же,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губадия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эчпочмак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Используя соленое тесто, глину, пластилин, крупы ученику удалось выполнить  объемную композицию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68025"/>
            <a:ext cx="801901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3600" b="1" i="0" u="none" strike="noStrike" cap="none" spc="0" normalizeH="0" baseline="0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Народные промыслы Татарстана</a:t>
            </a:r>
            <a:endParaRPr lang="ru-RU" sz="36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50000">
              <a:schemeClr val="bg2">
                <a:alpha val="86000"/>
              </a:schemeClr>
            </a:gs>
            <a:gs pos="100000">
              <a:srgbClr val="FF0000">
                <a:alpha val="62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92867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Знание истории позволяет учащимся добиваться достоверности и наглядности  при выполнении 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проекта в трехмерном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пространстве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4572008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53975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Еще остались мастера, которые продолжают вышивать золотом на головных уборах – тюбетейках 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калфаках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валять изделия из войлока.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Выполняя этот макет, ученик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погрузился в исторические  корни через  самостоятельное  творчество, он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изучил историю создания, сделал тюбетейку, расписал ее. Узнав про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кукморских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мастеров, сделал знаменитые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кукморские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валенки. Ш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ерсть, бисер, декоративные нити позволили выполнить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эту работу.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785926"/>
            <a:ext cx="296389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714488"/>
            <a:ext cx="371477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00034" y="68025"/>
            <a:ext cx="801901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3600" b="1" i="0" u="none" strike="noStrike" cap="none" spc="0" normalizeH="0" baseline="0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Народные промыслы Татарстана</a:t>
            </a:r>
            <a:endParaRPr lang="ru-RU" sz="36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714356"/>
            <a:ext cx="8416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Выполненные творческие проекты были переданы в школьный музей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736" y="5291752"/>
            <a:ext cx="40192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Учитель </a:t>
            </a:r>
            <a:r>
              <a:rPr lang="en-US" b="1" dirty="0" smtClean="0"/>
              <a:t>“</a:t>
            </a:r>
            <a:r>
              <a:rPr lang="ru-RU" b="1" dirty="0" smtClean="0"/>
              <a:t>Технологии</a:t>
            </a:r>
            <a:r>
              <a:rPr lang="en-US" b="1" dirty="0" smtClean="0"/>
              <a:t>”</a:t>
            </a:r>
            <a:r>
              <a:rPr lang="ru-RU" b="1" dirty="0" smtClean="0"/>
              <a:t> МБОУ СОШ </a:t>
            </a:r>
            <a:r>
              <a:rPr lang="en-US" b="1" dirty="0" smtClean="0"/>
              <a:t>N</a:t>
            </a:r>
            <a:r>
              <a:rPr lang="ru-RU" b="1" dirty="0" smtClean="0"/>
              <a:t>98</a:t>
            </a:r>
          </a:p>
          <a:p>
            <a:pPr algn="ctr"/>
            <a:r>
              <a:rPr lang="ru-RU" b="1" dirty="0" err="1" smtClean="0"/>
              <a:t>Ханеева</a:t>
            </a:r>
            <a:r>
              <a:rPr lang="ru-RU" b="1" dirty="0" smtClean="0"/>
              <a:t>  Наталья Петровна</a:t>
            </a:r>
          </a:p>
          <a:p>
            <a:pPr algn="ctr"/>
            <a:r>
              <a:rPr lang="ru-RU" b="1" dirty="0" smtClean="0"/>
              <a:t>2020-2021 </a:t>
            </a:r>
            <a:r>
              <a:rPr lang="ru-RU" b="1" dirty="0" err="1" smtClean="0"/>
              <a:t>гг</a:t>
            </a:r>
            <a:endParaRPr lang="ru-RU" b="1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643050"/>
            <a:ext cx="428628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610513"/>
            <a:ext cx="3286148" cy="331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21" y="2071678"/>
            <a:ext cx="3303171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57158" y="714356"/>
            <a:ext cx="8416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Выполненные творческие проекты были переданы в школьный музей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5291752"/>
            <a:ext cx="40192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Учитель </a:t>
            </a:r>
            <a:r>
              <a:rPr lang="en-US" b="1" dirty="0" smtClean="0"/>
              <a:t>“</a:t>
            </a:r>
            <a:r>
              <a:rPr lang="ru-RU" b="1" dirty="0" smtClean="0"/>
              <a:t>Технологии</a:t>
            </a:r>
            <a:r>
              <a:rPr lang="en-US" b="1" dirty="0" smtClean="0"/>
              <a:t>”</a:t>
            </a:r>
            <a:r>
              <a:rPr lang="ru-RU" b="1" dirty="0" smtClean="0"/>
              <a:t> МБОУ СОШ </a:t>
            </a:r>
            <a:r>
              <a:rPr lang="en-US" b="1" dirty="0" smtClean="0"/>
              <a:t>N</a:t>
            </a:r>
            <a:r>
              <a:rPr lang="ru-RU" b="1" dirty="0" smtClean="0"/>
              <a:t>98</a:t>
            </a:r>
          </a:p>
          <a:p>
            <a:pPr algn="ctr"/>
            <a:r>
              <a:rPr lang="ru-RU" b="1" dirty="0" err="1" smtClean="0"/>
              <a:t>Ханеева</a:t>
            </a:r>
            <a:r>
              <a:rPr lang="ru-RU" b="1" dirty="0" smtClean="0"/>
              <a:t>  Наталья Петровна</a:t>
            </a:r>
          </a:p>
          <a:p>
            <a:pPr algn="ctr"/>
            <a:r>
              <a:rPr lang="ru-RU" b="1" dirty="0" smtClean="0"/>
              <a:t>2020-2021 </a:t>
            </a:r>
            <a:r>
              <a:rPr lang="ru-RU" b="1" dirty="0" err="1" smtClean="0"/>
              <a:t>гг</a:t>
            </a:r>
            <a:endParaRPr lang="ru-RU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2071679"/>
            <a:ext cx="5464545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502</Words>
  <Application>Microsoft Office PowerPoint</Application>
  <PresentationFormat>Экран (4:3)</PresentationFormat>
  <Paragraphs>38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SMIT</dc:creator>
  <cp:lastModifiedBy>GULSINA1</cp:lastModifiedBy>
  <cp:revision>21</cp:revision>
  <dcterms:created xsi:type="dcterms:W3CDTF">2021-01-30T06:22:10Z</dcterms:created>
  <dcterms:modified xsi:type="dcterms:W3CDTF">2021-02-18T08:33:12Z</dcterms:modified>
</cp:coreProperties>
</file>