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09" autoAdjust="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54428"/>
          </a:xfrm>
        </p:spPr>
        <p:txBody>
          <a:bodyPr>
            <a:normAutofit/>
          </a:bodyPr>
          <a:lstStyle/>
          <a:p>
            <a:r>
              <a:rPr lang="ru-RU" dirty="0" smtClean="0"/>
              <a:t>Формирование технологических навыков школьников с особыми образовательными потребностями (ОВЗ)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86322"/>
            <a:ext cx="8229600" cy="133984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err="1" smtClean="0"/>
              <a:t>Чайко</a:t>
            </a:r>
            <a:r>
              <a:rPr lang="ru-RU" dirty="0" smtClean="0"/>
              <a:t> Н.В., учитель технологии 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Пребывание ребенка РАС в школе </a:t>
            </a:r>
            <a:endParaRPr lang="ru-RU" dirty="0"/>
          </a:p>
        </p:txBody>
      </p:sp>
      <p:sp>
        <p:nvSpPr>
          <p:cNvPr id="7" name="Рисунок 6"/>
          <p:cNvSpPr>
            <a:spLocks noGrp="1"/>
          </p:cNvSpPr>
          <p:nvPr>
            <p:ph type="pic" idx="1"/>
          </p:nvPr>
        </p:nvSpPr>
        <p:spPr/>
      </p:sp>
      <p:sp>
        <p:nvSpPr>
          <p:cNvPr id="3" name="Содержимое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Пребывание ребенка с РАС в общеобразовательной школе не гарантирует эффективного обучения академическим навыкам. Но создание специальных условий (ресурсный класс, адаптированная программа, помощь </a:t>
            </a:r>
            <a:r>
              <a:rPr lang="ru-RU" dirty="0" err="1" smtClean="0"/>
              <a:t>тьютора</a:t>
            </a:r>
            <a:r>
              <a:rPr lang="ru-RU" dirty="0" smtClean="0"/>
              <a:t>) помогают быстрее достичь результатов.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785794"/>
            <a:ext cx="5000627" cy="333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Общение с одноклассниками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Присутствие типично развивающихся детей в качестве модели для подражания и среды для общения помогает ребенку с РАС быть более успешным в освоении школьной программы, способствует формированию коммуникативного поведения, расширению жизненного опыта и лучшей социализации.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5534" r="5534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Понимание и взаимодействие.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      После школы ребенку с аутизмом предстоит жить в том же обществе, что и выпускникам обычных школ. Чем раньше они познакомятся друг с другом, тем выше шансы на то, что между ними сложится понимание и взаимодействие.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8083" r="8083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Ребенку с аутизмом, который ходит в школу вместе с обычными детьми, гораздо проще будет ощущать себя частью общества, чем выпускнику коррекционной школы.</a:t>
            </a:r>
          </a:p>
          <a:p>
            <a:r>
              <a:rPr lang="ru-RU" dirty="0" smtClean="0"/>
              <a:t>Для детей с РАС создаются ресурсные классы, в которых проводится подготовка к обучению в обычном классе.</a:t>
            </a:r>
            <a:endParaRPr lang="ru-RU" dirty="0"/>
          </a:p>
        </p:txBody>
      </p:sp>
      <p:sp>
        <p:nvSpPr>
          <p:cNvPr id="4102" name="AutoShape 6" descr="https://zlatoust.info/upload/resize_cache/image/5a3aa53511af352b14e61864237c9889/d2c096db2b882621d8c33c2afd5a75c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4" name="Picture 8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5573" r="5573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Ресурсный класс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Ресурсный класс — это отдельный кабинет для специальных занятий, где ученики с РАС могут заниматься по специальной программе, составленной в соответствии с их индивидуальными образовательными потребностями.</a:t>
            </a:r>
          </a:p>
          <a:p>
            <a:r>
              <a:rPr lang="ru-RU" dirty="0" smtClean="0"/>
              <a:t>     Ученики с РАС посещают часть уроков в ресурсном классе, а часть — вместе со своими одноклассниками в общеобразовательном классе. Учитель ресурсного класса может вести занятия в небольших группах или работать с ребенком индивидуально.</a:t>
            </a:r>
          </a:p>
          <a:p>
            <a:endParaRPr lang="ru-RU" dirty="0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1495690"/>
            <a:ext cx="5111750" cy="3407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Поддержка тьюторов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Учащиеся общеобразовательных классов также могут получать в ресурсном классе дополнительную помощь специалистов.</a:t>
            </a:r>
          </a:p>
          <a:p>
            <a:r>
              <a:rPr lang="ru-RU" dirty="0" smtClean="0"/>
              <a:t>    Решение о том, что ребенок с РАС готов к включению в обычный класс, принимает учитель ресурсного класса.</a:t>
            </a:r>
          </a:p>
          <a:p>
            <a:r>
              <a:rPr lang="ru-RU" dirty="0" smtClean="0"/>
              <a:t>Решения о выборе уроков, которые ребенок будет посещать, об увеличении количества времени нахождения в классе, об уменьшении поддержки тьюторов, согласовываются с учителями общеобразовательного класса. При необходимости учитель ресурсного класса адаптирует учебные материалы под нужды ученика.</a:t>
            </a:r>
          </a:p>
          <a:p>
            <a:endParaRPr lang="ru-RU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5050" y="1494858"/>
            <a:ext cx="5111750" cy="3409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786322"/>
            <a:ext cx="5486400" cy="164307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Выпускники инклюзивных школ обладают более развитыми способностями к коммуникации, лучше понимают окружающих, демонстрируют большую гибкость и креативность. Кроме того, работа в инклюзивном классе, где созданы специальные образовательные условия, дает педагогам уникальный опыт. Педагог, понимающий непростые особенности ребенка с аутизмом, легко найдет подход к проблемам обучения у обычного ребенка, а если этого недостаточно, может воспользоваться помощью специалистов ресурсного класса, поэтому выигрывают все дети. </a:t>
            </a:r>
            <a:endParaRPr lang="ru-RU" dirty="0"/>
          </a:p>
        </p:txBody>
      </p:sp>
      <p:pic>
        <p:nvPicPr>
          <p:cNvPr id="19460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2523" r="12523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857760"/>
            <a:ext cx="5486400" cy="1314440"/>
          </a:xfrm>
        </p:spPr>
        <p:txBody>
          <a:bodyPr>
            <a:normAutofit/>
          </a:bodyPr>
          <a:lstStyle/>
          <a:p>
            <a:r>
              <a:rPr lang="ru-RU" dirty="0" smtClean="0"/>
              <a:t>На уроках в таких классах педагогу,  придётся решать сложную задачу – найти индивидуальный подход к ребенку, сбалансировать его умения и навыки. Не менее важно подстроиться к подопечному, ведь </a:t>
            </a:r>
            <a:r>
              <a:rPr lang="ru-RU" dirty="0" err="1" smtClean="0"/>
              <a:t>аутисты</a:t>
            </a:r>
            <a:r>
              <a:rPr lang="ru-RU" dirty="0" smtClean="0"/>
              <a:t> раскрываются только тогда, когда принимают ситуацию и впускают сопровождающего педагога в свое личное пространство.</a:t>
            </a:r>
          </a:p>
          <a:p>
            <a:endParaRPr lang="ru-RU" dirty="0"/>
          </a:p>
        </p:txBody>
      </p:sp>
      <p:pic>
        <p:nvPicPr>
          <p:cNvPr id="20483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5625" r="5625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857760"/>
            <a:ext cx="5486400" cy="1314440"/>
          </a:xfrm>
        </p:spPr>
        <p:txBody>
          <a:bodyPr>
            <a:normAutofit/>
          </a:bodyPr>
          <a:lstStyle/>
          <a:p>
            <a:r>
              <a:rPr lang="ru-RU" dirty="0" smtClean="0"/>
              <a:t>Работа с ребенком не может принести заметного результата без помощи родителей. Каждый навык, приобретенный учеником в школе, становится устойчивым только после того, как родители закрепляют его дома.</a:t>
            </a:r>
            <a:endParaRPr lang="ru-RU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5556" r="5556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857760"/>
            <a:ext cx="5486400" cy="131444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У каждого ребенка-аутиста свой потолок возможностей, учитель должен его почувствовать и попытаться этот потолок поднять. Если это удается, дети начинают говорить, понимать учителя, даже участвовать в праздниках. Эта задача очень сложная, тем не менее, всем вместе можно ее решить.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5556" r="5556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284</Words>
  <Application>Microsoft Office PowerPoint</Application>
  <PresentationFormat>Экран (4:3)</PresentationFormat>
  <Paragraphs>22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Формирование технологических навыков школьников с особыми образовательными потребностями (ОВЗ)</vt:lpstr>
      <vt:lpstr>Пребывание ребенка РАС в школе </vt:lpstr>
      <vt:lpstr>Общение с одноклассниками</vt:lpstr>
      <vt:lpstr>Понимание и взаимодействие. </vt:lpstr>
      <vt:lpstr>Слайд 5</vt:lpstr>
      <vt:lpstr>Ресурсный класс</vt:lpstr>
      <vt:lpstr>Поддержка тьюторов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Пребывание ребенка РАС в школе </dc:title>
  <cp:lastModifiedBy>GULSINA1</cp:lastModifiedBy>
  <cp:revision>11</cp:revision>
  <dcterms:modified xsi:type="dcterms:W3CDTF">2021-02-18T10:23:58Z</dcterms:modified>
</cp:coreProperties>
</file>