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5" r:id="rId10"/>
    <p:sldId id="266" r:id="rId11"/>
    <p:sldId id="26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11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i.guzelbaeva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8902" y="15567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Интерактивные методы в преподавании дисциплины «История» для студентов негуманитарных специальностей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4581128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Гузельбаева Ирина Александровна, </a:t>
            </a:r>
            <a:r>
              <a:rPr lang="ru-RU" dirty="0" err="1">
                <a:solidFill>
                  <a:schemeClr val="tx1"/>
                </a:solidFill>
              </a:rPr>
              <a:t>к.и.н</a:t>
            </a:r>
            <a:r>
              <a:rPr lang="ru-RU" dirty="0">
                <a:solidFill>
                  <a:schemeClr val="tx1"/>
                </a:solidFill>
              </a:rPr>
              <a:t>., преподаватель кафедры философии и истории Казанской государственной академии ветеринарной медицины им. </a:t>
            </a:r>
            <a:r>
              <a:rPr lang="ru-RU" dirty="0" err="1">
                <a:solidFill>
                  <a:schemeClr val="tx1"/>
                </a:solidFill>
              </a:rPr>
              <a:t>Н.Э.Баумана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7" t="40105" r="50074" b="32551"/>
          <a:stretch/>
        </p:blipFill>
        <p:spPr bwMode="auto">
          <a:xfrm>
            <a:off x="6743700" y="0"/>
            <a:ext cx="2423492" cy="158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264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68" y="1916832"/>
            <a:ext cx="4415589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а)пассивный метод </a:t>
            </a:r>
            <a:r>
              <a:rPr lang="ru-RU" dirty="0" err="1" smtClean="0"/>
              <a:t>б,в</a:t>
            </a:r>
            <a:r>
              <a:rPr lang="ru-RU" dirty="0" smtClean="0"/>
              <a:t>)интерактивные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6" t="26191" r="29723" b="7936"/>
          <a:stretch/>
        </p:blipFill>
        <p:spPr bwMode="auto">
          <a:xfrm>
            <a:off x="4426857" y="332656"/>
            <a:ext cx="4717143" cy="4674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9952" y="5563846"/>
            <a:ext cx="5004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/>
              <a:t>Григораш</a:t>
            </a:r>
            <a:r>
              <a:rPr lang="ru-RU" sz="1600" dirty="0" smtClean="0"/>
              <a:t> О.В., </a:t>
            </a:r>
            <a:r>
              <a:rPr lang="ru-RU" sz="1600" dirty="0" err="1" smtClean="0"/>
              <a:t>Турбилин</a:t>
            </a:r>
            <a:r>
              <a:rPr lang="ru-RU" sz="1600" dirty="0" smtClean="0"/>
              <a:t> А.И.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1452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приглашения\IMG_20201116_0911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53" r="3114"/>
          <a:stretch/>
        </p:blipFill>
        <p:spPr bwMode="auto">
          <a:xfrm>
            <a:off x="251520" y="1118866"/>
            <a:ext cx="8504184" cy="436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447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приглашения\IMG_20201116_0911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15" r="2591"/>
          <a:stretch/>
        </p:blipFill>
        <p:spPr bwMode="auto">
          <a:xfrm>
            <a:off x="395536" y="1628800"/>
            <a:ext cx="8208912" cy="400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194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приглашения\IMG_20201116_0911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4" r="9414"/>
          <a:stretch/>
        </p:blipFill>
        <p:spPr bwMode="auto">
          <a:xfrm>
            <a:off x="683568" y="1052428"/>
            <a:ext cx="7668344" cy="516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506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приглашения\IMG_20201117_09032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" t="25451"/>
          <a:stretch/>
        </p:blipFill>
        <p:spPr bwMode="auto">
          <a:xfrm>
            <a:off x="70992" y="1155454"/>
            <a:ext cx="9073008" cy="520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310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приглашения\IMG_20201117_09033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9" r="3549"/>
          <a:stretch/>
        </p:blipFill>
        <p:spPr bwMode="auto">
          <a:xfrm>
            <a:off x="323528" y="597318"/>
            <a:ext cx="8820472" cy="558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993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приглашения\IMG_20201117_1517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68" r="1235"/>
          <a:stretch/>
        </p:blipFill>
        <p:spPr bwMode="auto">
          <a:xfrm>
            <a:off x="355556" y="1196752"/>
            <a:ext cx="8522135" cy="423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087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приглашения\IMG_20201117_1517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75853"/>
            <a:ext cx="8103940" cy="607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789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приглашения\IMG_20201117_1517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1266"/>
            <a:ext cx="7742312" cy="580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674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340768"/>
            <a:ext cx="7725544" cy="11552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 smtClean="0"/>
              <a:t>Спасибо за внимание!</a:t>
            </a:r>
          </a:p>
          <a:p>
            <a:pPr marL="0" indent="0" algn="ctr">
              <a:buNone/>
            </a:pPr>
            <a:endParaRPr lang="ru-RU" sz="5400" dirty="0"/>
          </a:p>
          <a:p>
            <a:pPr marL="0" indent="0" algn="ctr">
              <a:buNone/>
            </a:pP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131840" y="3645024"/>
            <a:ext cx="554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Гузельбаева Ирина Александровна</a:t>
            </a:r>
          </a:p>
          <a:p>
            <a:r>
              <a:rPr lang="en-US" sz="2400" dirty="0" smtClean="0">
                <a:hlinkClick r:id="rId2"/>
              </a:rPr>
              <a:t>i.guzelbaeva@yandex.ru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990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395</TotalTime>
  <Words>48</Words>
  <Application>Microsoft Office PowerPoint</Application>
  <PresentationFormat>Экран (4:3)</PresentationFormat>
  <Paragraphs>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Georgia</vt:lpstr>
      <vt:lpstr>Trebuchet MS</vt:lpstr>
      <vt:lpstr>Wingdings 2</vt:lpstr>
      <vt:lpstr>Городская</vt:lpstr>
      <vt:lpstr>Интерактивные методы в преподавании дисциплины «История» для студентов негуманитарных специальностей</vt:lpstr>
      <vt:lpstr>а)пассивный метод б,в)интерактивные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Интерактивные методы в преподавании дисциплины «История» для студентов негуманитарных специальностей</dc:title>
  <dc:creator>Ирина Гузельбаева</dc:creator>
  <cp:lastModifiedBy>ИРО</cp:lastModifiedBy>
  <cp:revision>7</cp:revision>
  <dcterms:created xsi:type="dcterms:W3CDTF">2020-11-18T05:40:16Z</dcterms:created>
  <dcterms:modified xsi:type="dcterms:W3CDTF">2020-11-18T13:59:06Z</dcterms:modified>
</cp:coreProperties>
</file>