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132856"/>
            <a:ext cx="8712968" cy="1470025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Управление классом на уроке: </a:t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10 приемов</a:t>
            </a:r>
            <a:b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 для опытных и новичков</a:t>
            </a:r>
            <a:endParaRPr lang="ru-RU" sz="4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5877272"/>
            <a:ext cx="6400800" cy="816496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Колесников Денис Петрович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03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1. План рассадки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HA/MA; MA/LA </a:t>
            </a:r>
          </a:p>
          <a:p>
            <a:r>
              <a:rPr lang="ru-RU" dirty="0" smtClean="0"/>
              <a:t>«друзья» раздельно</a:t>
            </a:r>
            <a:endParaRPr lang="ru-RU" dirty="0"/>
          </a:p>
          <a:p>
            <a:r>
              <a:rPr lang="ru-RU" dirty="0"/>
              <a:t>с</a:t>
            </a:r>
            <a:r>
              <a:rPr lang="ru-RU" dirty="0" smtClean="0"/>
              <a:t>инергия</a:t>
            </a:r>
            <a:endParaRPr lang="en-US" dirty="0" smtClean="0"/>
          </a:p>
          <a:p>
            <a:r>
              <a:rPr lang="ru-RU" dirty="0" smtClean="0"/>
              <a:t>зрение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772816"/>
            <a:ext cx="4292447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7492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2. Дневник-планер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</a:t>
            </a:r>
            <a:r>
              <a:rPr lang="ru-RU" dirty="0" smtClean="0"/>
              <a:t>ктуальные домашние задания</a:t>
            </a:r>
          </a:p>
          <a:p>
            <a:r>
              <a:rPr lang="ru-RU" dirty="0"/>
              <a:t>в</a:t>
            </a:r>
            <a:r>
              <a:rPr lang="ru-RU" dirty="0" smtClean="0"/>
              <a:t>ажные мемо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52936"/>
            <a:ext cx="2806492" cy="351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983616"/>
            <a:ext cx="4287393" cy="3050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417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 Откажитесь от красной ручки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2816"/>
            <a:ext cx="8244408" cy="4735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290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4. Управляйте голосом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Громкий учитель – громкие дети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48880"/>
            <a:ext cx="7992888" cy="3956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59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</a:t>
            </a:r>
            <a:r>
              <a:rPr lang="ru-RU" dirty="0" smtClean="0"/>
              <a:t>Ученики в роли учителя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план урока</a:t>
            </a:r>
          </a:p>
          <a:p>
            <a:r>
              <a:rPr lang="ru-RU" dirty="0" smtClean="0"/>
              <a:t>презентационные навыки</a:t>
            </a:r>
          </a:p>
          <a:p>
            <a:r>
              <a:rPr lang="ru-RU" dirty="0" smtClean="0"/>
              <a:t>обратная связь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310345"/>
            <a:ext cx="5832648" cy="3391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456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</a:t>
            </a:r>
            <a:r>
              <a:rPr lang="ru-RU" dirty="0" smtClean="0"/>
              <a:t>Жесты вместо слов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700808"/>
            <a:ext cx="4631504" cy="4590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42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</a:t>
            </a:r>
            <a:r>
              <a:rPr lang="ru-RU" dirty="0" smtClean="0"/>
              <a:t>Встречайте детей у двери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</a:t>
            </a:r>
            <a:r>
              <a:rPr lang="ru-RU" dirty="0" smtClean="0"/>
              <a:t>мена</a:t>
            </a:r>
          </a:p>
          <a:p>
            <a:r>
              <a:rPr lang="ru-RU" dirty="0"/>
              <a:t>у</a:t>
            </a:r>
            <a:r>
              <a:rPr lang="ru-RU" dirty="0" smtClean="0"/>
              <a:t>лыбка</a:t>
            </a:r>
          </a:p>
          <a:p>
            <a:r>
              <a:rPr lang="en-US" dirty="0" smtClean="0"/>
              <a:t>small talk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319346"/>
            <a:ext cx="5904656" cy="330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643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8. </a:t>
            </a:r>
            <a:r>
              <a:rPr lang="ru-RU" dirty="0" smtClean="0"/>
              <a:t>Двойной выбор или мнимый выбор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990770"/>
            <a:ext cx="4669487" cy="46775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432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9. Используйте таймер на урок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80928"/>
            <a:ext cx="3025042" cy="249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36912"/>
            <a:ext cx="4419808" cy="3421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994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10. Прием «исчезновение»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88840"/>
            <a:ext cx="6840760" cy="3657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548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6000" dirty="0" smtClean="0"/>
              <a:t>THANK YOU!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95475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93</Words>
  <Application>Microsoft Office PowerPoint</Application>
  <PresentationFormat>Экран (4:3)</PresentationFormat>
  <Paragraphs>28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Управление классом на уроке:  10 приемов  для опытных и новичков</vt:lpstr>
      <vt:lpstr>1. План рассадки</vt:lpstr>
      <vt:lpstr>2. Дневник-планер</vt:lpstr>
      <vt:lpstr>3. Откажитесь от красной ручки</vt:lpstr>
      <vt:lpstr>4. Управляйте голосом</vt:lpstr>
      <vt:lpstr>5. Ученики в роли учителя</vt:lpstr>
      <vt:lpstr>6. Жесты вместо слов</vt:lpstr>
      <vt:lpstr>7. Встречайте детей у двери </vt:lpstr>
      <vt:lpstr>8. Двойной выбор или мнимый выбор</vt:lpstr>
      <vt:lpstr>9. Используйте таймер на урок</vt:lpstr>
      <vt:lpstr>10. Прием «исчезновение»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классом на уроке:  10 приемов  для опытных и новичков</dc:title>
  <dc:creator>teacher</dc:creator>
  <cp:lastModifiedBy>teacher</cp:lastModifiedBy>
  <cp:revision>26</cp:revision>
  <dcterms:created xsi:type="dcterms:W3CDTF">2020-11-17T11:32:14Z</dcterms:created>
  <dcterms:modified xsi:type="dcterms:W3CDTF">2020-11-18T11:38:17Z</dcterms:modified>
</cp:coreProperties>
</file>