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60" r:id="rId3"/>
    <p:sldId id="269" r:id="rId4"/>
    <p:sldId id="270" r:id="rId5"/>
    <p:sldId id="277" r:id="rId6"/>
    <p:sldId id="276" r:id="rId7"/>
    <p:sldId id="278" r:id="rId8"/>
    <p:sldId id="279" r:id="rId9"/>
    <p:sldId id="281" r:id="rId10"/>
    <p:sldId id="272" r:id="rId11"/>
    <p:sldId id="273" r:id="rId12"/>
    <p:sldId id="271" r:id="rId13"/>
    <p:sldId id="274" r:id="rId14"/>
    <p:sldId id="258" r:id="rId15"/>
    <p:sldId id="280" r:id="rId16"/>
    <p:sldId id="275" r:id="rId17"/>
    <p:sldId id="259" r:id="rId1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437" autoAdjust="0"/>
    <p:restoredTop sz="94660"/>
  </p:normalViewPr>
  <p:slideViewPr>
    <p:cSldViewPr>
      <p:cViewPr>
        <p:scale>
          <a:sx n="60" d="100"/>
          <a:sy n="60" d="100"/>
        </p:scale>
        <p:origin x="-2208" y="-102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F36736-6A28-4318-850B-676287264987}" type="datetimeFigureOut">
              <a:rPr lang="ru-RU" smtClean="0"/>
              <a:t>18.11.2020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B37232-FDEC-4822-91D3-A8C66EA9A48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8391285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F36736-6A28-4318-850B-676287264987}" type="datetimeFigureOut">
              <a:rPr lang="ru-RU" smtClean="0"/>
              <a:t>18.11.2020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B37232-FDEC-4822-91D3-A8C66EA9A48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0351388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F36736-6A28-4318-850B-676287264987}" type="datetimeFigureOut">
              <a:rPr lang="ru-RU" smtClean="0"/>
              <a:t>18.11.2020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B37232-FDEC-4822-91D3-A8C66EA9A48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4746848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F36736-6A28-4318-850B-676287264987}" type="datetimeFigureOut">
              <a:rPr lang="ru-RU" smtClean="0"/>
              <a:t>18.11.2020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B37232-FDEC-4822-91D3-A8C66EA9A48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375625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F36736-6A28-4318-850B-676287264987}" type="datetimeFigureOut">
              <a:rPr lang="ru-RU" smtClean="0"/>
              <a:t>18.11.2020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B37232-FDEC-4822-91D3-A8C66EA9A48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4737612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F36736-6A28-4318-850B-676287264987}" type="datetimeFigureOut">
              <a:rPr lang="ru-RU" smtClean="0"/>
              <a:t>18.11.2020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B37232-FDEC-4822-91D3-A8C66EA9A48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4962407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F36736-6A28-4318-850B-676287264987}" type="datetimeFigureOut">
              <a:rPr lang="ru-RU" smtClean="0"/>
              <a:t>18.11.2020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B37232-FDEC-4822-91D3-A8C66EA9A48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186521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F36736-6A28-4318-850B-676287264987}" type="datetimeFigureOut">
              <a:rPr lang="ru-RU" smtClean="0"/>
              <a:t>18.11.2020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B37232-FDEC-4822-91D3-A8C66EA9A48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3019808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F36736-6A28-4318-850B-676287264987}" type="datetimeFigureOut">
              <a:rPr lang="ru-RU" smtClean="0"/>
              <a:t>18.11.2020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B37232-FDEC-4822-91D3-A8C66EA9A48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8059484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F36736-6A28-4318-850B-676287264987}" type="datetimeFigureOut">
              <a:rPr lang="ru-RU" smtClean="0"/>
              <a:t>18.11.2020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B37232-FDEC-4822-91D3-A8C66EA9A48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3982207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F36736-6A28-4318-850B-676287264987}" type="datetimeFigureOut">
              <a:rPr lang="ru-RU" smtClean="0"/>
              <a:t>18.11.2020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B37232-FDEC-4822-91D3-A8C66EA9A48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7359338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EF36736-6A28-4318-850B-676287264987}" type="datetimeFigureOut">
              <a:rPr lang="ru-RU" smtClean="0"/>
              <a:t>18.11.2020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DB37232-FDEC-4822-91D3-A8C66EA9A48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789515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hyperlink" Target="https://docplayer.ru/105070555-Sozdanie-elektronnogo-uchebnogo-posobiya-s-pomoshchyu-programmy-autoplay-media-studio.html" TargetMode="Externa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hyperlink" Target="mailto:zuf.sh.lil@mail.ru" TargetMode="External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D:\сборник\Шаблоны\55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548"/>
            <a:ext cx="9144000" cy="68534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4575588" y="836712"/>
            <a:ext cx="4568412" cy="60631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dirty="0" smtClean="0"/>
              <a:t>«</a:t>
            </a:r>
            <a:r>
              <a:rPr lang="ru-RU" sz="2800" dirty="0" smtClean="0"/>
              <a:t>Цифровые ресурсы повышения качества образования</a:t>
            </a:r>
            <a:r>
              <a:rPr lang="ru-RU" sz="2800" dirty="0" smtClean="0"/>
              <a:t>»</a:t>
            </a:r>
          </a:p>
          <a:p>
            <a:endParaRPr lang="ru-RU" sz="2800" dirty="0"/>
          </a:p>
          <a:p>
            <a:endParaRPr lang="ru-RU" sz="2400" dirty="0"/>
          </a:p>
          <a:p>
            <a:r>
              <a:rPr lang="ru-RU" sz="2400" dirty="0" smtClean="0"/>
              <a:t>Презентация учителя </a:t>
            </a:r>
            <a:r>
              <a:rPr lang="ru-RU" sz="2400" dirty="0"/>
              <a:t>английского языка МАОУ «Средняя общеобразовательная школа №56» города Набережные </a:t>
            </a:r>
            <a:r>
              <a:rPr lang="ru-RU" sz="2400" dirty="0" smtClean="0"/>
              <a:t>Челны </a:t>
            </a:r>
            <a:endParaRPr lang="ru-RU" sz="2400" dirty="0"/>
          </a:p>
          <a:p>
            <a:r>
              <a:rPr lang="ru-RU" sz="2400" dirty="0" err="1" smtClean="0"/>
              <a:t>Шайгардановой</a:t>
            </a:r>
            <a:r>
              <a:rPr lang="ru-RU" sz="2400" dirty="0" smtClean="0"/>
              <a:t> Лилии </a:t>
            </a:r>
            <a:r>
              <a:rPr lang="ru-RU" sz="2400" dirty="0" err="1" smtClean="0"/>
              <a:t>Зуфаровны</a:t>
            </a:r>
            <a:endParaRPr lang="ru-RU" sz="2400" dirty="0"/>
          </a:p>
          <a:p>
            <a:endParaRPr lang="ru-RU" sz="2800" dirty="0" smtClean="0"/>
          </a:p>
          <a:p>
            <a:r>
              <a:rPr lang="ru-RU" sz="2800" dirty="0"/>
              <a:t/>
            </a:r>
            <a:br>
              <a:rPr lang="ru-RU" sz="2800" dirty="0"/>
            </a:br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30007358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D:\Лилия 2020-2021\1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40832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D:\Лилия 2020-2021\2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-1"/>
            <a:ext cx="9144001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228020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D:\Лилия 2020-2021\3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103861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D:\Лилия 2020-2021\13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326573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D:\Лилия 2020-2021\12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482373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D:\Лилия 2020-2021\14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73" y="0"/>
            <a:ext cx="9139127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418708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D:\Лилия 2020-2021\15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6394"/>
            <a:ext cx="9168267" cy="68643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566281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D:\Лилия 2020-2021\16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731076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D:\Лилия 2020-2021\6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024" y="0"/>
            <a:ext cx="9142699" cy="68935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151893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0"/>
            <a:ext cx="9196799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817190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D:\Лилия 2020-2021\5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711" y="0"/>
            <a:ext cx="9119289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528163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D:\Лилия 2020-2021\18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847" y="0"/>
            <a:ext cx="9147847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474481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23728" y="2776537"/>
            <a:ext cx="4536504" cy="40814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251520" y="188640"/>
            <a:ext cx="8784976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/>
              <a:t>Э</a:t>
            </a:r>
            <a:r>
              <a:rPr lang="ru-RU" sz="2400" dirty="0" smtClean="0"/>
              <a:t>лектронное пособие для учителей английского языка </a:t>
            </a:r>
            <a:endParaRPr lang="en-US" sz="2400" dirty="0" smtClean="0"/>
          </a:p>
          <a:p>
            <a:pPr algn="ctr"/>
            <a:r>
              <a:rPr lang="ru-RU" sz="2400" dirty="0" smtClean="0"/>
              <a:t>«В помощь учителям английского языка. Формирование и развитие профессиональной компетентности в области проверки и оценки выполнения письменных и устных заданий с развёрнутым ответом экзаменационных работ ОГЭ по английскому языку»</a:t>
            </a:r>
          </a:p>
          <a:p>
            <a:endParaRPr lang="ru-RU" dirty="0" smtClean="0"/>
          </a:p>
        </p:txBody>
      </p:sp>
    </p:spTree>
    <p:extLst>
      <p:ext uri="{BB962C8B-B14F-4D97-AF65-F5344CB8AC3E}">
        <p14:creationId xmlns:p14="http://schemas.microsoft.com/office/powerpoint/2010/main" val="7953652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611560" y="548680"/>
            <a:ext cx="835292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Данное пособие было создано с помощью компьютерной программы </a:t>
            </a:r>
            <a:r>
              <a:rPr lang="ru-RU" dirty="0" err="1"/>
              <a:t>AutoPlay</a:t>
            </a:r>
            <a:r>
              <a:rPr lang="ru-RU" dirty="0"/>
              <a:t> </a:t>
            </a:r>
            <a:r>
              <a:rPr lang="ru-RU" dirty="0" err="1"/>
              <a:t>Media</a:t>
            </a:r>
            <a:r>
              <a:rPr lang="ru-RU" dirty="0"/>
              <a:t> </a:t>
            </a:r>
            <a:r>
              <a:rPr lang="ru-RU" dirty="0" err="1"/>
              <a:t>Studio</a:t>
            </a:r>
            <a:r>
              <a:rPr lang="ru-RU" dirty="0"/>
              <a:t>  (ссылка как работать с этой программой </a:t>
            </a:r>
            <a:r>
              <a:rPr lang="ru-RU" u="sng" dirty="0">
                <a:hlinkClick r:id="rId2"/>
              </a:rPr>
              <a:t>https://docplayer.ru/105070555-Sozdanie-elektronnogo-uchebnogo-posobiya-s-pomoshchyu-programmy-autoplay-media-studio.html</a:t>
            </a:r>
            <a:r>
              <a:rPr lang="ru-RU" dirty="0" smtClean="0"/>
              <a:t>)</a:t>
            </a:r>
            <a:endParaRPr lang="ru-RU" dirty="0"/>
          </a:p>
        </p:txBody>
      </p:sp>
      <p:pic>
        <p:nvPicPr>
          <p:cNvPr id="8194" name="Picture 2" descr="D:\Лилия 2020-2021\17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1640" y="1855788"/>
            <a:ext cx="6267720" cy="46695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235441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D:\Лилия 2020-2021\11.pn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7664" y="332656"/>
            <a:ext cx="6451917" cy="50405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755576" y="5708492"/>
            <a:ext cx="777686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>
                <a:hlinkClick r:id="rId3"/>
              </a:rPr>
              <a:t>z</a:t>
            </a:r>
            <a:r>
              <a:rPr lang="en-US" sz="3600" dirty="0" smtClean="0">
                <a:hlinkClick r:id="rId3"/>
              </a:rPr>
              <a:t>uf.sh.lil@mail.ru</a:t>
            </a:r>
            <a:endParaRPr lang="en-US" sz="3600" dirty="0" smtClean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0927777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D:\сборник\Шаблоны\57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4788024" y="2348880"/>
            <a:ext cx="3888432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6000" dirty="0" smtClean="0"/>
              <a:t>Спасибо за внимание!</a:t>
            </a:r>
            <a:endParaRPr lang="ru-RU" sz="6000" dirty="0"/>
          </a:p>
        </p:txBody>
      </p:sp>
    </p:spTree>
    <p:extLst>
      <p:ext uri="{BB962C8B-B14F-4D97-AF65-F5344CB8AC3E}">
        <p14:creationId xmlns:p14="http://schemas.microsoft.com/office/powerpoint/2010/main" val="26098935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142</TotalTime>
  <Words>90</Words>
  <Application>Microsoft Office PowerPoint</Application>
  <PresentationFormat>Экран (4:3)</PresentationFormat>
  <Paragraphs>12</Paragraphs>
  <Slides>17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17</vt:i4>
      </vt:variant>
    </vt:vector>
  </HeadingPairs>
  <TitlesOfParts>
    <vt:vector size="18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Шайгардановлар</dc:creator>
  <cp:lastModifiedBy>Шайгардановлар</cp:lastModifiedBy>
  <cp:revision>14</cp:revision>
  <dcterms:created xsi:type="dcterms:W3CDTF">2020-11-17T12:41:29Z</dcterms:created>
  <dcterms:modified xsi:type="dcterms:W3CDTF">2020-11-18T14:28:18Z</dcterms:modified>
</cp:coreProperties>
</file>