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>
  <p:sldMasterIdLst>
    <p:sldMasterId id="2147483648" r:id="rId1"/>
    <p:sldMasterId id="2147483661" r:id="rId2"/>
    <p:sldMasterId id="2147483675" r:id="rId3"/>
  </p:sldMasterIdLst>
  <p:notesMasterIdLst>
    <p:notesMasterId r:id="rId18"/>
  </p:notesMasterIdLst>
  <p:sldIdLst>
    <p:sldId id="281" r:id="rId4"/>
    <p:sldId id="315" r:id="rId5"/>
    <p:sldId id="282" r:id="rId6"/>
    <p:sldId id="284" r:id="rId7"/>
    <p:sldId id="317" r:id="rId8"/>
    <p:sldId id="318" r:id="rId9"/>
    <p:sldId id="304" r:id="rId10"/>
    <p:sldId id="306" r:id="rId11"/>
    <p:sldId id="316" r:id="rId12"/>
    <p:sldId id="307" r:id="rId13"/>
    <p:sldId id="319" r:id="rId14"/>
    <p:sldId id="303" r:id="rId15"/>
    <p:sldId id="310" r:id="rId16"/>
    <p:sldId id="314" r:id="rId17"/>
  </p:sldIdLst>
  <p:sldSz cx="12192000" cy="6858000"/>
  <p:notesSz cx="6888163" cy="10018713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000"/>
    <a:srgbClr val="3366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0DEEF"/>
          </a:solidFill>
        </a:fill>
      </a:tcStyle>
    </a:wholeTbl>
    <a:band2H>
      <a:tcTxStyle/>
      <a:tcStyle>
        <a:tcBdr/>
        <a:fill>
          <a:solidFill>
            <a:srgbClr val="E9EFF7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554" autoAdjust="0"/>
    <p:restoredTop sz="94628"/>
  </p:normalViewPr>
  <p:slideViewPr>
    <p:cSldViewPr>
      <p:cViewPr>
        <p:scale>
          <a:sx n="69" d="100"/>
          <a:sy n="69" d="100"/>
        </p:scale>
        <p:origin x="-1267" y="-499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theme" Target="theme/theme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10" Type="http://schemas.openxmlformats.org/officeDocument/2006/relationships/slide" Target="slides/slide7.xml"/><Relationship Id="rId19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tableStyles" Target="tableStyle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image" Target="../media/image16.jpe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image" Target="../media/image18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4E0CABE-2113-47E3-AE5A-02AA73A357BE}" type="doc">
      <dgm:prSet loTypeId="urn:microsoft.com/office/officeart/2008/layout/BubblePictureList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903140C0-0065-4FC3-85F9-7975B1C87F1D}">
      <dgm:prSet phldrT="[Текст]" custT="1"/>
      <dgm:spPr/>
      <dgm:t>
        <a:bodyPr/>
        <a:lstStyle/>
        <a:p>
          <a:r>
            <a:rPr lang="ru-RU" sz="1200" b="1" dirty="0">
              <a:solidFill>
                <a:srgbClr val="008000"/>
              </a:solidFill>
            </a:rPr>
            <a:t> </a:t>
          </a:r>
        </a:p>
      </dgm:t>
    </dgm:pt>
    <dgm:pt modelId="{71D9B08D-930D-4E73-87D0-6CF009C7C3DB}" type="sibTrans" cxnId="{2612AA2B-EC47-443E-8E90-B7DA276AAB06}">
      <dgm:prSet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</dgm:spPr>
      <dgm:t>
        <a:bodyPr/>
        <a:lstStyle/>
        <a:p>
          <a:endParaRPr lang="ru-RU"/>
        </a:p>
      </dgm:t>
    </dgm:pt>
    <dgm:pt modelId="{170BB8F8-A44B-4E2F-9CEF-11F7FE0F550F}" type="parTrans" cxnId="{2612AA2B-EC47-443E-8E90-B7DA276AAB06}">
      <dgm:prSet/>
      <dgm:spPr/>
      <dgm:t>
        <a:bodyPr/>
        <a:lstStyle/>
        <a:p>
          <a:endParaRPr lang="ru-RU"/>
        </a:p>
      </dgm:t>
    </dgm:pt>
    <dgm:pt modelId="{48F494E3-D6CF-4E2B-8933-9071148E774A}">
      <dgm:prSet phldrT="[Текст]" custT="1"/>
      <dgm:spPr/>
      <dgm:t>
        <a:bodyPr/>
        <a:lstStyle/>
        <a:p>
          <a:r>
            <a:rPr lang="ru-RU" sz="1200" b="1" dirty="0">
              <a:solidFill>
                <a:srgbClr val="008000"/>
              </a:solidFill>
            </a:rPr>
            <a:t> </a:t>
          </a:r>
        </a:p>
      </dgm:t>
    </dgm:pt>
    <dgm:pt modelId="{66037D74-7C38-495D-9336-47FD2B0D2F87}" type="sibTrans" cxnId="{E91A0C85-FEDF-4A2C-9BCE-15A80EC67769}">
      <dgm:prSet/>
      <dgm:spPr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</dgm:spPr>
      <dgm:t>
        <a:bodyPr/>
        <a:lstStyle/>
        <a:p>
          <a:endParaRPr lang="ru-RU"/>
        </a:p>
      </dgm:t>
    </dgm:pt>
    <dgm:pt modelId="{0B326258-7EA6-48B1-B87F-3F97661FDAEE}" type="parTrans" cxnId="{E91A0C85-FEDF-4A2C-9BCE-15A80EC67769}">
      <dgm:prSet/>
      <dgm:spPr/>
      <dgm:t>
        <a:bodyPr/>
        <a:lstStyle/>
        <a:p>
          <a:endParaRPr lang="ru-RU"/>
        </a:p>
      </dgm:t>
    </dgm:pt>
    <dgm:pt modelId="{E1B6A1A1-36DC-4033-863C-55EF4C2B6496}">
      <dgm:prSet phldrT="[Текст]" custT="1"/>
      <dgm:spPr/>
      <dgm:t>
        <a:bodyPr/>
        <a:lstStyle/>
        <a:p>
          <a:r>
            <a:rPr lang="ru-RU" sz="1200" b="1" dirty="0">
              <a:solidFill>
                <a:srgbClr val="008000"/>
              </a:solidFill>
            </a:rPr>
            <a:t> </a:t>
          </a:r>
        </a:p>
      </dgm:t>
    </dgm:pt>
    <dgm:pt modelId="{643A7641-F998-437D-9260-0AAD0CEA448D}" type="sibTrans" cxnId="{B0A8313F-20BC-4A36-99CF-4E052E92BE75}">
      <dgm:prSet/>
      <dgm:spPr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</dgm:spPr>
      <dgm:t>
        <a:bodyPr/>
        <a:lstStyle/>
        <a:p>
          <a:endParaRPr lang="ru-RU"/>
        </a:p>
      </dgm:t>
    </dgm:pt>
    <dgm:pt modelId="{01D068FF-1CFE-4386-9423-D654A86E39C1}" type="parTrans" cxnId="{B0A8313F-20BC-4A36-99CF-4E052E92BE75}">
      <dgm:prSet/>
      <dgm:spPr/>
      <dgm:t>
        <a:bodyPr/>
        <a:lstStyle/>
        <a:p>
          <a:endParaRPr lang="ru-RU"/>
        </a:p>
      </dgm:t>
    </dgm:pt>
    <dgm:pt modelId="{B5FF7BB8-1189-4E99-946E-460BC6288883}" type="pres">
      <dgm:prSet presAssocID="{F4E0CABE-2113-47E3-AE5A-02AA73A357BE}" presName="Name0" presStyleCnt="0">
        <dgm:presLayoutVars>
          <dgm:chMax val="8"/>
          <dgm:chPref val="8"/>
          <dgm:dir/>
        </dgm:presLayoutVars>
      </dgm:prSet>
      <dgm:spPr/>
      <dgm:t>
        <a:bodyPr/>
        <a:lstStyle/>
        <a:p>
          <a:endParaRPr lang="ru-RU"/>
        </a:p>
      </dgm:t>
    </dgm:pt>
    <dgm:pt modelId="{5C415C8A-7808-42AF-BB07-F6DF8082D1D5}" type="pres">
      <dgm:prSet presAssocID="{E1B6A1A1-36DC-4033-863C-55EF4C2B6496}" presName="parent_text_1" presStyleLbl="revTx" presStyleIdx="0" presStyleCnt="3" custLinFactX="10293" custLinFactY="-19914" custLinFactNeighborX="100000" custLinFactNeighborY="-10000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8F84AD4-E7DE-4AC9-827D-39D301C19BD3}" type="pres">
      <dgm:prSet presAssocID="{E1B6A1A1-36DC-4033-863C-55EF4C2B6496}" presName="image_accent_1" presStyleCnt="0"/>
      <dgm:spPr/>
    </dgm:pt>
    <dgm:pt modelId="{F46E2B2B-ABC6-4F83-BB06-E636A5DC18B7}" type="pres">
      <dgm:prSet presAssocID="{E1B6A1A1-36DC-4033-863C-55EF4C2B6496}" presName="imageAccentRepeatNode" presStyleLbl="alignNode1" presStyleIdx="0" presStyleCnt="6" custLinFactNeighborX="-10794" custLinFactNeighborY="-42459"/>
      <dgm:spPr/>
    </dgm:pt>
    <dgm:pt modelId="{B564E60F-DC35-48BA-BF37-4666947F3F3B}" type="pres">
      <dgm:prSet presAssocID="{E1B6A1A1-36DC-4033-863C-55EF4C2B6496}" presName="accent_1" presStyleLbl="alignNode1" presStyleIdx="1" presStyleCnt="6" custLinFactNeighborX="12852" custLinFactNeighborY="-18803"/>
      <dgm:spPr>
        <a:ln>
          <a:solidFill>
            <a:srgbClr val="00B0F0"/>
          </a:solidFill>
        </a:ln>
      </dgm:spPr>
    </dgm:pt>
    <dgm:pt modelId="{75E81298-C24C-4323-A71F-6B0979156FA3}" type="pres">
      <dgm:prSet presAssocID="{643A7641-F998-437D-9260-0AAD0CEA448D}" presName="image_1" presStyleCnt="0"/>
      <dgm:spPr/>
    </dgm:pt>
    <dgm:pt modelId="{32FD1E54-7C66-434D-9EC9-75168E01A34E}" type="pres">
      <dgm:prSet presAssocID="{643A7641-F998-437D-9260-0AAD0CEA448D}" presName="imageRepeatNode" presStyleLbl="fgImgPlace1" presStyleIdx="0" presStyleCnt="3" custLinFactNeighborX="-11710" custLinFactNeighborY="-45989"/>
      <dgm:spPr/>
      <dgm:t>
        <a:bodyPr/>
        <a:lstStyle/>
        <a:p>
          <a:endParaRPr lang="ru-RU"/>
        </a:p>
      </dgm:t>
    </dgm:pt>
    <dgm:pt modelId="{EB9C8791-FD0F-421F-BCF0-D556258009C8}" type="pres">
      <dgm:prSet presAssocID="{903140C0-0065-4FC3-85F9-7975B1C87F1D}" presName="parent_text_2" presStyleLbl="revTx" presStyleIdx="1" presStyleCnt="3" custLinFactNeighborX="-21159" custLinFactNeighborY="7584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841D689-8390-4DF0-B7C6-6FDFAFAEFBAB}" type="pres">
      <dgm:prSet presAssocID="{903140C0-0065-4FC3-85F9-7975B1C87F1D}" presName="image_accent_2" presStyleCnt="0"/>
      <dgm:spPr/>
    </dgm:pt>
    <dgm:pt modelId="{4F3BF5F0-A6C1-4B92-9657-2935D7D62F1B}" type="pres">
      <dgm:prSet presAssocID="{903140C0-0065-4FC3-85F9-7975B1C87F1D}" presName="imageAccentRepeatNode" presStyleLbl="alignNode1" presStyleIdx="2" presStyleCnt="6"/>
      <dgm:spPr/>
    </dgm:pt>
    <dgm:pt modelId="{D5DB1E30-956B-436B-8C76-E3A030FCDB29}" type="pres">
      <dgm:prSet presAssocID="{71D9B08D-930D-4E73-87D0-6CF009C7C3DB}" presName="image_2" presStyleCnt="0"/>
      <dgm:spPr/>
    </dgm:pt>
    <dgm:pt modelId="{DCE2500F-1113-4648-BB4A-0A44CBAC4627}" type="pres">
      <dgm:prSet presAssocID="{71D9B08D-930D-4E73-87D0-6CF009C7C3DB}" presName="imageRepeatNode" presStyleLbl="fgImgPlace1" presStyleIdx="1" presStyleCnt="3"/>
      <dgm:spPr/>
      <dgm:t>
        <a:bodyPr/>
        <a:lstStyle/>
        <a:p>
          <a:endParaRPr lang="ru-RU"/>
        </a:p>
      </dgm:t>
    </dgm:pt>
    <dgm:pt modelId="{0502AB10-4AAB-46B0-ADE7-E6567B03B6F7}" type="pres">
      <dgm:prSet presAssocID="{48F494E3-D6CF-4E2B-8933-9071148E774A}" presName="image_accent_3" presStyleCnt="0"/>
      <dgm:spPr/>
    </dgm:pt>
    <dgm:pt modelId="{E9B3B58C-491E-49A4-A6B3-B7B8FE7293DE}" type="pres">
      <dgm:prSet presAssocID="{48F494E3-D6CF-4E2B-8933-9071148E774A}" presName="imageAccentRepeatNode" presStyleLbl="alignNode1" presStyleIdx="3" presStyleCnt="6"/>
      <dgm:spPr/>
    </dgm:pt>
    <dgm:pt modelId="{60C08CA5-1A26-4485-B843-408BF873FDA1}" type="pres">
      <dgm:prSet presAssocID="{48F494E3-D6CF-4E2B-8933-9071148E774A}" presName="parent_text_3" presStyleLbl="revTx" presStyleIdx="2" presStyleCnt="3" custScaleX="132749" custLinFactX="-9132" custLinFactY="54784" custLinFactNeighborX="-100000" custLinFactNeighborY="10000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0FA2DA5-443D-49DF-BD0F-5E6EF8207CC7}" type="pres">
      <dgm:prSet presAssocID="{48F494E3-D6CF-4E2B-8933-9071148E774A}" presName="accent_2" presStyleLbl="alignNode1" presStyleIdx="4" presStyleCnt="6" custLinFactY="109263" custLinFactNeighborX="48672" custLinFactNeighborY="200000"/>
      <dgm:spPr>
        <a:ln>
          <a:solidFill>
            <a:srgbClr val="00B0F0"/>
          </a:solidFill>
        </a:ln>
      </dgm:spPr>
    </dgm:pt>
    <dgm:pt modelId="{ABE52E7E-D64A-4E26-83C5-7652D13BB424}" type="pres">
      <dgm:prSet presAssocID="{48F494E3-D6CF-4E2B-8933-9071148E774A}" presName="accent_3" presStyleLbl="alignNode1" presStyleIdx="5" presStyleCnt="6" custLinFactY="-46324" custLinFactNeighborX="61419" custLinFactNeighborY="-100000"/>
      <dgm:spPr>
        <a:ln>
          <a:solidFill>
            <a:srgbClr val="00B0F0"/>
          </a:solidFill>
        </a:ln>
      </dgm:spPr>
    </dgm:pt>
    <dgm:pt modelId="{871F7076-2894-483F-86F7-CB115004C088}" type="pres">
      <dgm:prSet presAssocID="{66037D74-7C38-495D-9336-47FD2B0D2F87}" presName="image_3" presStyleCnt="0"/>
      <dgm:spPr/>
    </dgm:pt>
    <dgm:pt modelId="{7A16D73B-1820-425E-B08B-890DD5DF75C8}" type="pres">
      <dgm:prSet presAssocID="{66037D74-7C38-495D-9336-47FD2B0D2F87}" presName="imageRepeatNode" presStyleLbl="fgImgPlace1" presStyleIdx="2" presStyleCnt="3"/>
      <dgm:spPr/>
      <dgm:t>
        <a:bodyPr/>
        <a:lstStyle/>
        <a:p>
          <a:endParaRPr lang="ru-RU"/>
        </a:p>
      </dgm:t>
    </dgm:pt>
  </dgm:ptLst>
  <dgm:cxnLst>
    <dgm:cxn modelId="{80C8BB7D-DA21-44C6-8DE9-65422AD24BAA}" type="presOf" srcId="{66037D74-7C38-495D-9336-47FD2B0D2F87}" destId="{7A16D73B-1820-425E-B08B-890DD5DF75C8}" srcOrd="0" destOrd="0" presId="urn:microsoft.com/office/officeart/2008/layout/BubblePictureList"/>
    <dgm:cxn modelId="{B0A8313F-20BC-4A36-99CF-4E052E92BE75}" srcId="{F4E0CABE-2113-47E3-AE5A-02AA73A357BE}" destId="{E1B6A1A1-36DC-4033-863C-55EF4C2B6496}" srcOrd="0" destOrd="0" parTransId="{01D068FF-1CFE-4386-9423-D654A86E39C1}" sibTransId="{643A7641-F998-437D-9260-0AAD0CEA448D}"/>
    <dgm:cxn modelId="{355DDA13-1411-4D1E-BB30-D86FD36EBDFE}" type="presOf" srcId="{643A7641-F998-437D-9260-0AAD0CEA448D}" destId="{32FD1E54-7C66-434D-9EC9-75168E01A34E}" srcOrd="0" destOrd="0" presId="urn:microsoft.com/office/officeart/2008/layout/BubblePictureList"/>
    <dgm:cxn modelId="{2B044735-4B1E-48FC-B309-32F84115ABC2}" type="presOf" srcId="{E1B6A1A1-36DC-4033-863C-55EF4C2B6496}" destId="{5C415C8A-7808-42AF-BB07-F6DF8082D1D5}" srcOrd="0" destOrd="0" presId="urn:microsoft.com/office/officeart/2008/layout/BubblePictureList"/>
    <dgm:cxn modelId="{73111132-DE30-4F92-BC38-AF2F3ECF5FEA}" type="presOf" srcId="{48F494E3-D6CF-4E2B-8933-9071148E774A}" destId="{60C08CA5-1A26-4485-B843-408BF873FDA1}" srcOrd="0" destOrd="0" presId="urn:microsoft.com/office/officeart/2008/layout/BubblePictureList"/>
    <dgm:cxn modelId="{CB43C563-A5E6-43F0-A2B5-25FF318F74C1}" type="presOf" srcId="{F4E0CABE-2113-47E3-AE5A-02AA73A357BE}" destId="{B5FF7BB8-1189-4E99-946E-460BC6288883}" srcOrd="0" destOrd="0" presId="urn:microsoft.com/office/officeart/2008/layout/BubblePictureList"/>
    <dgm:cxn modelId="{E91A0C85-FEDF-4A2C-9BCE-15A80EC67769}" srcId="{F4E0CABE-2113-47E3-AE5A-02AA73A357BE}" destId="{48F494E3-D6CF-4E2B-8933-9071148E774A}" srcOrd="2" destOrd="0" parTransId="{0B326258-7EA6-48B1-B87F-3F97661FDAEE}" sibTransId="{66037D74-7C38-495D-9336-47FD2B0D2F87}"/>
    <dgm:cxn modelId="{C3030A31-8876-4E51-8DAE-8E5EFBF7448E}" type="presOf" srcId="{903140C0-0065-4FC3-85F9-7975B1C87F1D}" destId="{EB9C8791-FD0F-421F-BCF0-D556258009C8}" srcOrd="0" destOrd="0" presId="urn:microsoft.com/office/officeart/2008/layout/BubblePictureList"/>
    <dgm:cxn modelId="{2612AA2B-EC47-443E-8E90-B7DA276AAB06}" srcId="{F4E0CABE-2113-47E3-AE5A-02AA73A357BE}" destId="{903140C0-0065-4FC3-85F9-7975B1C87F1D}" srcOrd="1" destOrd="0" parTransId="{170BB8F8-A44B-4E2F-9CEF-11F7FE0F550F}" sibTransId="{71D9B08D-930D-4E73-87D0-6CF009C7C3DB}"/>
    <dgm:cxn modelId="{54512F59-7E65-4F4D-B593-1B7C0AE0AE45}" type="presOf" srcId="{71D9B08D-930D-4E73-87D0-6CF009C7C3DB}" destId="{DCE2500F-1113-4648-BB4A-0A44CBAC4627}" srcOrd="0" destOrd="0" presId="urn:microsoft.com/office/officeart/2008/layout/BubblePictureList"/>
    <dgm:cxn modelId="{091A62CC-2127-485F-A227-20305E5C5925}" type="presParOf" srcId="{B5FF7BB8-1189-4E99-946E-460BC6288883}" destId="{5C415C8A-7808-42AF-BB07-F6DF8082D1D5}" srcOrd="0" destOrd="0" presId="urn:microsoft.com/office/officeart/2008/layout/BubblePictureList"/>
    <dgm:cxn modelId="{A31BB734-6AB0-4344-A426-354F0844FA8E}" type="presParOf" srcId="{B5FF7BB8-1189-4E99-946E-460BC6288883}" destId="{E8F84AD4-E7DE-4AC9-827D-39D301C19BD3}" srcOrd="1" destOrd="0" presId="urn:microsoft.com/office/officeart/2008/layout/BubblePictureList"/>
    <dgm:cxn modelId="{D232B40C-6F5B-48C5-BEA0-85A665405505}" type="presParOf" srcId="{E8F84AD4-E7DE-4AC9-827D-39D301C19BD3}" destId="{F46E2B2B-ABC6-4F83-BB06-E636A5DC18B7}" srcOrd="0" destOrd="0" presId="urn:microsoft.com/office/officeart/2008/layout/BubblePictureList"/>
    <dgm:cxn modelId="{CC1F6B0A-EE3C-4B6D-890F-027F592DF191}" type="presParOf" srcId="{B5FF7BB8-1189-4E99-946E-460BC6288883}" destId="{B564E60F-DC35-48BA-BF37-4666947F3F3B}" srcOrd="2" destOrd="0" presId="urn:microsoft.com/office/officeart/2008/layout/BubblePictureList"/>
    <dgm:cxn modelId="{E3CDB318-1883-44CC-9D8A-70CD849D48DC}" type="presParOf" srcId="{B5FF7BB8-1189-4E99-946E-460BC6288883}" destId="{75E81298-C24C-4323-A71F-6B0979156FA3}" srcOrd="3" destOrd="0" presId="urn:microsoft.com/office/officeart/2008/layout/BubblePictureList"/>
    <dgm:cxn modelId="{337A3604-7652-4599-8F92-753D9D510D29}" type="presParOf" srcId="{75E81298-C24C-4323-A71F-6B0979156FA3}" destId="{32FD1E54-7C66-434D-9EC9-75168E01A34E}" srcOrd="0" destOrd="0" presId="urn:microsoft.com/office/officeart/2008/layout/BubblePictureList"/>
    <dgm:cxn modelId="{41F0B548-1FDE-4EB0-A19E-D80F58E8BCDF}" type="presParOf" srcId="{B5FF7BB8-1189-4E99-946E-460BC6288883}" destId="{EB9C8791-FD0F-421F-BCF0-D556258009C8}" srcOrd="4" destOrd="0" presId="urn:microsoft.com/office/officeart/2008/layout/BubblePictureList"/>
    <dgm:cxn modelId="{878FEF5C-E880-4BDE-820F-648A9BBC7586}" type="presParOf" srcId="{B5FF7BB8-1189-4E99-946E-460BC6288883}" destId="{F841D689-8390-4DF0-B7C6-6FDFAFAEFBAB}" srcOrd="5" destOrd="0" presId="urn:microsoft.com/office/officeart/2008/layout/BubblePictureList"/>
    <dgm:cxn modelId="{0EA8E184-A629-4245-9125-E4AB383E7E90}" type="presParOf" srcId="{F841D689-8390-4DF0-B7C6-6FDFAFAEFBAB}" destId="{4F3BF5F0-A6C1-4B92-9657-2935D7D62F1B}" srcOrd="0" destOrd="0" presId="urn:microsoft.com/office/officeart/2008/layout/BubblePictureList"/>
    <dgm:cxn modelId="{15EBBF88-AE24-4B47-A0A4-C3140A3E75B3}" type="presParOf" srcId="{B5FF7BB8-1189-4E99-946E-460BC6288883}" destId="{D5DB1E30-956B-436B-8C76-E3A030FCDB29}" srcOrd="6" destOrd="0" presId="urn:microsoft.com/office/officeart/2008/layout/BubblePictureList"/>
    <dgm:cxn modelId="{41992A32-CE71-479C-BAE3-7F67594B3832}" type="presParOf" srcId="{D5DB1E30-956B-436B-8C76-E3A030FCDB29}" destId="{DCE2500F-1113-4648-BB4A-0A44CBAC4627}" srcOrd="0" destOrd="0" presId="urn:microsoft.com/office/officeart/2008/layout/BubblePictureList"/>
    <dgm:cxn modelId="{A8027791-3AA2-4D06-A345-BE2D154A9EDF}" type="presParOf" srcId="{B5FF7BB8-1189-4E99-946E-460BC6288883}" destId="{0502AB10-4AAB-46B0-ADE7-E6567B03B6F7}" srcOrd="7" destOrd="0" presId="urn:microsoft.com/office/officeart/2008/layout/BubblePictureList"/>
    <dgm:cxn modelId="{09AA7F97-BCEE-4DD1-8794-9964517E340F}" type="presParOf" srcId="{0502AB10-4AAB-46B0-ADE7-E6567B03B6F7}" destId="{E9B3B58C-491E-49A4-A6B3-B7B8FE7293DE}" srcOrd="0" destOrd="0" presId="urn:microsoft.com/office/officeart/2008/layout/BubblePictureList"/>
    <dgm:cxn modelId="{8246DB14-8D71-44FD-A762-76E1DCFCD209}" type="presParOf" srcId="{B5FF7BB8-1189-4E99-946E-460BC6288883}" destId="{60C08CA5-1A26-4485-B843-408BF873FDA1}" srcOrd="8" destOrd="0" presId="urn:microsoft.com/office/officeart/2008/layout/BubblePictureList"/>
    <dgm:cxn modelId="{DCEBE404-A397-44CD-BB7C-932B6A401307}" type="presParOf" srcId="{B5FF7BB8-1189-4E99-946E-460BC6288883}" destId="{90FA2DA5-443D-49DF-BD0F-5E6EF8207CC7}" srcOrd="9" destOrd="0" presId="urn:microsoft.com/office/officeart/2008/layout/BubblePictureList"/>
    <dgm:cxn modelId="{9AADCFF0-E8F1-4553-B85F-059F19E6DCCE}" type="presParOf" srcId="{B5FF7BB8-1189-4E99-946E-460BC6288883}" destId="{ABE52E7E-D64A-4E26-83C5-7652D13BB424}" srcOrd="10" destOrd="0" presId="urn:microsoft.com/office/officeart/2008/layout/BubblePictureList"/>
    <dgm:cxn modelId="{0486CC5A-6042-4152-B036-5CEF8FAA6FE4}" type="presParOf" srcId="{B5FF7BB8-1189-4E99-946E-460BC6288883}" destId="{871F7076-2894-483F-86F7-CB115004C088}" srcOrd="11" destOrd="0" presId="urn:microsoft.com/office/officeart/2008/layout/BubblePictureList"/>
    <dgm:cxn modelId="{721B35B8-72B9-4B99-AF3F-AB590FF4F374}" type="presParOf" srcId="{871F7076-2894-483F-86F7-CB115004C088}" destId="{7A16D73B-1820-425E-B08B-890DD5DF75C8}" srcOrd="0" destOrd="0" presId="urn:microsoft.com/office/officeart/2008/layout/BubblePictureList"/>
  </dgm:cxnLst>
  <dgm:bg/>
  <dgm:whole/>
  <dgm:extLst>
    <a:ext uri="http://schemas.microsoft.com/office/drawing/2008/diagram">
      <dsp:dataModelExt xmlns:dsp="http://schemas.microsoft.com/office/drawing/2008/diagram" relId="rId1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46E2B2B-ABC6-4F83-BB06-E636A5DC18B7}">
      <dsp:nvSpPr>
        <dsp:cNvPr id="0" name=""/>
        <dsp:cNvSpPr/>
      </dsp:nvSpPr>
      <dsp:spPr>
        <a:xfrm>
          <a:off x="749409" y="826471"/>
          <a:ext cx="952174" cy="95233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564E60F-DC35-48BA-BF37-4666947F3F3B}">
      <dsp:nvSpPr>
        <dsp:cNvPr id="0" name=""/>
        <dsp:cNvSpPr/>
      </dsp:nvSpPr>
      <dsp:spPr>
        <a:xfrm>
          <a:off x="1495870" y="476374"/>
          <a:ext cx="282788" cy="282607"/>
        </a:xfrm>
        <a:prstGeom prst="donut">
          <a:avLst>
            <a:gd name="adj" fmla="val 746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00B0F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2FD1E54-7C66-434D-9EC9-75168E01A34E}">
      <dsp:nvSpPr>
        <dsp:cNvPr id="0" name=""/>
        <dsp:cNvSpPr/>
      </dsp:nvSpPr>
      <dsp:spPr>
        <a:xfrm>
          <a:off x="785802" y="863013"/>
          <a:ext cx="879389" cy="879241"/>
        </a:xfrm>
        <a:prstGeom prst="ellipse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F3BF5F0-A6C1-4B92-9657-2935D7D62F1B}">
      <dsp:nvSpPr>
        <dsp:cNvPr id="0" name=""/>
        <dsp:cNvSpPr/>
      </dsp:nvSpPr>
      <dsp:spPr>
        <a:xfrm>
          <a:off x="1873567" y="1410738"/>
          <a:ext cx="498360" cy="49824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CE2500F-1113-4648-BB4A-0A44CBAC4627}">
      <dsp:nvSpPr>
        <dsp:cNvPr id="0" name=""/>
        <dsp:cNvSpPr/>
      </dsp:nvSpPr>
      <dsp:spPr>
        <a:xfrm>
          <a:off x="1902999" y="1440173"/>
          <a:ext cx="439495" cy="439537"/>
        </a:xfrm>
        <a:prstGeom prst="ellipse">
          <a:avLst/>
        </a:prstGeom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9B3B58C-491E-49A4-A6B3-B7B8FE7293DE}">
      <dsp:nvSpPr>
        <dsp:cNvPr id="0" name=""/>
        <dsp:cNvSpPr/>
      </dsp:nvSpPr>
      <dsp:spPr>
        <a:xfrm>
          <a:off x="1678678" y="707445"/>
          <a:ext cx="638760" cy="63896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0FA2DA5-443D-49DF-BD0F-5E6EF8207CC7}">
      <dsp:nvSpPr>
        <dsp:cNvPr id="0" name=""/>
        <dsp:cNvSpPr/>
      </dsp:nvSpPr>
      <dsp:spPr>
        <a:xfrm>
          <a:off x="2314660" y="1197959"/>
          <a:ext cx="209207" cy="209350"/>
        </a:xfrm>
        <a:prstGeom prst="donut">
          <a:avLst>
            <a:gd name="adj" fmla="val 746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00B0F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BE52E7E-D64A-4E26-83C5-7652D13BB424}">
      <dsp:nvSpPr>
        <dsp:cNvPr id="0" name=""/>
        <dsp:cNvSpPr/>
      </dsp:nvSpPr>
      <dsp:spPr>
        <a:xfrm>
          <a:off x="2518932" y="1681503"/>
          <a:ext cx="157104" cy="156930"/>
        </a:xfrm>
        <a:prstGeom prst="donut">
          <a:avLst>
            <a:gd name="adj" fmla="val 746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00B0F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A16D73B-1820-425E-B08B-890DD5DF75C8}">
      <dsp:nvSpPr>
        <dsp:cNvPr id="0" name=""/>
        <dsp:cNvSpPr/>
      </dsp:nvSpPr>
      <dsp:spPr>
        <a:xfrm>
          <a:off x="1712485" y="741179"/>
          <a:ext cx="571543" cy="571498"/>
        </a:xfrm>
        <a:prstGeom prst="ellipse">
          <a:avLst/>
        </a:prstGeom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C415C8A-7808-42AF-BB07-F6DF8082D1D5}">
      <dsp:nvSpPr>
        <dsp:cNvPr id="0" name=""/>
        <dsp:cNvSpPr/>
      </dsp:nvSpPr>
      <dsp:spPr>
        <a:xfrm>
          <a:off x="1468957" y="190911"/>
          <a:ext cx="1413148" cy="45888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15240" rIns="15240" bIns="1524" numCol="1" spcCol="1270" anchor="b" anchorCtr="0">
          <a:noAutofit/>
        </a:bodyPr>
        <a:lstStyle/>
        <a:p>
          <a:pPr lvl="0" algn="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>
              <a:solidFill>
                <a:srgbClr val="008000"/>
              </a:solidFill>
            </a:rPr>
            <a:t> </a:t>
          </a:r>
        </a:p>
      </dsp:txBody>
      <dsp:txXfrm>
        <a:off x="1468957" y="190911"/>
        <a:ext cx="1413148" cy="458885"/>
      </dsp:txXfrm>
    </dsp:sp>
    <dsp:sp modelId="{EB9C8791-FD0F-421F-BCF0-D556258009C8}">
      <dsp:nvSpPr>
        <dsp:cNvPr id="0" name=""/>
        <dsp:cNvSpPr/>
      </dsp:nvSpPr>
      <dsp:spPr>
        <a:xfrm>
          <a:off x="2175535" y="1773527"/>
          <a:ext cx="1413148" cy="4395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>
              <a:solidFill>
                <a:srgbClr val="008000"/>
              </a:solidFill>
            </a:rPr>
            <a:t> </a:t>
          </a:r>
        </a:p>
      </dsp:txBody>
      <dsp:txXfrm>
        <a:off x="2175535" y="1773527"/>
        <a:ext cx="1413148" cy="439537"/>
      </dsp:txXfrm>
    </dsp:sp>
    <dsp:sp modelId="{60C08CA5-1A26-4485-B843-408BF873FDA1}">
      <dsp:nvSpPr>
        <dsp:cNvPr id="0" name=""/>
        <dsp:cNvSpPr/>
      </dsp:nvSpPr>
      <dsp:spPr>
        <a:xfrm>
          <a:off x="648847" y="1625767"/>
          <a:ext cx="1875940" cy="57149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>
              <a:solidFill>
                <a:srgbClr val="008000"/>
              </a:solidFill>
            </a:rPr>
            <a:t> </a:t>
          </a:r>
        </a:p>
      </dsp:txBody>
      <dsp:txXfrm>
        <a:off x="648847" y="1625767"/>
        <a:ext cx="1875940" cy="57149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BubblePictureList">
  <dgm:title val=""/>
  <dgm:desc val=""/>
  <dgm:catLst>
    <dgm:cat type="picture" pri="22000"/>
    <dgm:cat type="pictureconvert" pri="22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clrData>
  <dgm:layoutNode name="Name0">
    <dgm:varLst>
      <dgm:chMax val="8"/>
      <dgm:chPref val="8"/>
      <dgm:dir/>
    </dgm:varLst>
    <dgm:shape xmlns:r="http://schemas.openxmlformats.org/officeDocument/2006/relationships" r:blip="">
      <dgm:adjLst/>
    </dgm:shape>
    <dgm:choose name="Name1">
      <dgm:if name="Name2" axis="ch" ptType="node" func="cnt" op="equ" val="1">
        <dgm:alg type="composite">
          <dgm:param type="ar" val="1.7423"/>
        </dgm:alg>
        <dgm:choose name="Name3">
          <dgm:if name="Name4" func="var" arg="dir" op="equ" val="norm">
            <dgm:constrLst>
              <dgm:constr type="primFontSz" for="des" ptType="node" op="equ" val="65"/>
              <dgm:constr type="l" for="ch" forName="parent_text_1" refType="w" fact="0"/>
              <dgm:constr type="t" for="ch" forName="parent_text_1" refType="h" fact="0"/>
              <dgm:constr type="w" for="ch" forName="parent_text_1" refType="w" fact="0.6457"/>
              <dgm:constr type="h" for="ch" forName="parent_text_1" refType="h" fact="0.225"/>
              <dgm:constr type="l" for="ch" forName="image_accent_1" refType="w" fact="0.4305"/>
              <dgm:constr type="t" for="ch" forName="image_accent_1" refType="h" fact="0.2417"/>
              <dgm:constr type="w" for="ch" forName="image_accent_1" refType="w" fact="0.4352"/>
              <dgm:constr type="h" for="ch" forName="image_accent_1" refType="h" fact="0.7583"/>
              <dgm:constr type="l" for="ch" forName="accent_1" refType="w" fact="0.8709"/>
              <dgm:constr type="t" for="ch" forName="accent_1" refType="h" fact="0.1491"/>
              <dgm:constr type="w" for="ch" forName="accent_1" refType="w" fact="0.1291"/>
              <dgm:constr type="h" for="ch" forName="accent_1" refType="h" fact="0.225"/>
              <dgm:constr type="l" for="ch" forName="image_1" refType="w" fact="0.4457"/>
              <dgm:constr type="t" for="ch" forName="image_1" refType="h" fact="0.2709"/>
              <dgm:constr type="w" for="ch" forName="image_1" refType="w" fact="0.4018"/>
              <dgm:constr type="h" for="ch" forName="image_1" refType="h" fact="0.7"/>
            </dgm:constrLst>
          </dgm:if>
          <dgm:else name="Name5">
            <dgm:constrLst>
              <dgm:constr type="primFontSz" for="des" ptType="node" op="equ" val="65"/>
              <dgm:constr type="l" for="ch" forName="parent_text_1" refType="w" fact="0.3543"/>
              <dgm:constr type="t" for="ch" forName="parent_text_1" refType="h" fact="0"/>
              <dgm:constr type="w" for="ch" forName="parent_text_1" refType="w" fact="0.6457"/>
              <dgm:constr type="h" for="ch" forName="parent_text_1" refType="h" fact="0.225"/>
              <dgm:constr type="l" for="ch" forName="image_accent_1" refType="w" fact="0.1344"/>
              <dgm:constr type="t" for="ch" forName="image_accent_1" refType="h" fact="0.2417"/>
              <dgm:constr type="w" for="ch" forName="image_accent_1" refType="w" fact="0.4352"/>
              <dgm:constr type="h" for="ch" forName="image_accent_1" refType="h" fact="0.7583"/>
              <dgm:constr type="l" for="ch" forName="accent_1" refType="w" fact="0"/>
              <dgm:constr type="t" for="ch" forName="accent_1" refType="h" fact="0.1491"/>
              <dgm:constr type="w" for="ch" forName="accent_1" refType="w" fact="0.1291"/>
              <dgm:constr type="h" for="ch" forName="accent_1" refType="h" fact="0.225"/>
              <dgm:constr type="l" for="ch" forName="image_1" refType="w" fact="0.1525"/>
              <dgm:constr type="t" for="ch" forName="image_1" refType="h" fact="0.2709"/>
              <dgm:constr type="w" for="ch" forName="image_1" refType="w" fact="0.4018"/>
              <dgm:constr type="h" for="ch" forName="image_1" refType="h" fact="0.7"/>
            </dgm:constrLst>
          </dgm:else>
        </dgm:choose>
      </dgm:if>
      <dgm:if name="Name6" axis="ch" ptType="node" func="cnt" op="equ" val="2">
        <dgm:alg type="composite">
          <dgm:param type="ar" val="3.193"/>
        </dgm:alg>
        <dgm:choose name="Name7">
          <dgm:if name="Name8" func="var" arg="dir" op="equ" val="norm">
            <dgm:constrLst>
              <dgm:constr type="primFontSz" for="des" ptType="node" op="equ" val="65"/>
              <dgm:constr type="l" for="ch" forName="image_accent_1" refType="w" fact="0.2342"/>
              <dgm:constr type="t" for="ch" forName="image_accent_1" refType="h" fact="0.2354"/>
              <dgm:constr type="w" for="ch" forName="image_accent_1" refType="w" fact="0.2394"/>
              <dgm:constr type="h" for="ch" forName="image_accent_1" refType="h" fact="0.7646"/>
              <dgm:constr type="l" for="ch" forName="image_1" refType="w" fact="0.2434"/>
              <dgm:constr type="t" for="ch" forName="image_1" refType="h" fact="0.2648"/>
              <dgm:constr type="w" for="ch" forName="image_1" refType="w" fact="0.2211"/>
              <dgm:constr type="h" for="ch" forName="image_1" refType="h" fact="0.7058"/>
              <dgm:constr type="l" for="ch" forName="parent_text_1" refType="w" fact="0"/>
              <dgm:constr type="t" for="ch" forName="parent_text_1" refType="h" fact="0"/>
              <dgm:constr type="w" for="ch" forName="parent_text_1" refType="w" fact="0.3553"/>
              <dgm:constr type="h" for="ch" forName="parent_text_1" refType="h" fact="0.215"/>
              <dgm:constr type="l" for="ch" forName="image_accent_2" refType="w" fact="0.5"/>
              <dgm:constr type="t" for="ch" forName="image_accent_2" refType="h" fact="0.3883"/>
              <dgm:constr type="w" for="ch" forName="image_accent_2" refType="w" fact="0.1253"/>
              <dgm:constr type="h" for="ch" forName="image_accent_2" refType="h" fact="0.4"/>
              <dgm:constr type="l" for="ch" forName="image_2" refType="w" fact="0.5074"/>
              <dgm:constr type="t" for="ch" forName="image_2" refType="h" fact="0.4118"/>
              <dgm:constr type="w" for="ch" forName="image_2" refType="w" fact="0.1105"/>
              <dgm:constr type="h" for="ch" forName="image_2" refType="h" fact="0.3529"/>
              <dgm:constr type="l" for="ch" forName="parent_text_2" refType="w" fact="0.6447"/>
              <dgm:constr type="t" for="ch" forName="parent_text_2" refType="h" fact="0.4118"/>
              <dgm:constr type="w" for="ch" forName="parent_text_2" refType="w" fact="0.3553"/>
              <dgm:constr type="h" for="ch" forName="parent_text_2" refType="h" fact="0.3529"/>
              <dgm:constr type="l" for="ch" forName="accent_1" refType="w" fact="0.6316"/>
              <dgm:constr type="t" for="ch" forName="accent_1" refType="h" fact="0.7899"/>
              <dgm:constr type="w" for="ch" forName="accent_1" refType="w" fact="0.0395"/>
              <dgm:constr type="h" for="ch" forName="accent_1" refType="h" fact="0.126"/>
            </dgm:constrLst>
          </dgm:if>
          <dgm:else name="Name9">
            <dgm:constrLst>
              <dgm:constr type="primFontSz" for="des" ptType="node" op="equ" val="65"/>
              <dgm:constr type="l" for="ch" forName="image_accent_2" refType="w" fact="0.3747"/>
              <dgm:constr type="t" for="ch" forName="image_accent_2" refType="h" fact="0.3883"/>
              <dgm:constr type="w" for="ch" forName="image_accent_2" refType="w" fact="0.1253"/>
              <dgm:constr type="h" for="ch" forName="image_accent_2" refType="h" fact="0.4"/>
              <dgm:constr type="l" for="ch" forName="image_2" refType="w" fact="0.3821"/>
              <dgm:constr type="t" for="ch" forName="image_2" refType="h" fact="0.4118"/>
              <dgm:constr type="w" for="ch" forName="image_2" refType="w" fact="0.1105"/>
              <dgm:constr type="h" for="ch" forName="image_2" refType="h" fact="0.3529"/>
              <dgm:constr type="l" for="ch" forName="parent_text_1" refType="w" fact="0.6447"/>
              <dgm:constr type="t" for="ch" forName="parent_text_1" refType="h" fact="0"/>
              <dgm:constr type="w" for="ch" forName="parent_text_1" refType="w" fact="0.3553"/>
              <dgm:constr type="h" for="ch" forName="parent_text_1" refType="h" fact="0.215"/>
              <dgm:constr type="l" for="ch" forName="parent_text_2" refType="w" fact="0"/>
              <dgm:constr type="t" for="ch" forName="parent_text_2" refType="h" fact="0.4118"/>
              <dgm:constr type="w" for="ch" forName="parent_text_2" refType="w" fact="0.3553"/>
              <dgm:constr type="h" for="ch" forName="parent_text_2" refType="h" fact="0.3529"/>
              <dgm:constr type="l" for="ch" forName="image_accent_1" refType="w" fact="0.5263"/>
              <dgm:constr type="t" for="ch" forName="image_accent_1" refType="h" fact="0.2354"/>
              <dgm:constr type="w" for="ch" forName="image_accent_1" refType="w" fact="0.2394"/>
              <dgm:constr type="h" for="ch" forName="image_accent_1" refType="h" fact="0.7646"/>
              <dgm:constr type="l" for="ch" forName="image_1" refType="w" fact="0.5355"/>
              <dgm:constr type="t" for="ch" forName="image_1" refType="h" fact="0.2648"/>
              <dgm:constr type="w" for="ch" forName="image_1" refType="w" fact="0.2211"/>
              <dgm:constr type="h" for="ch" forName="image_1" refType="h" fact="0.7058"/>
              <dgm:constr type="l" for="ch" forName="accent_1" refType="w" fact="0.3289"/>
              <dgm:constr type="t" for="ch" forName="accent_1" refType="h" fact="0.7899"/>
              <dgm:constr type="w" for="ch" forName="accent_1" refType="w" fact="0.0395"/>
              <dgm:constr type="h" for="ch" forName="accent_1" refType="h" fact="0.126"/>
            </dgm:constrLst>
          </dgm:else>
        </dgm:choose>
      </dgm:if>
      <dgm:if name="Name10" axis="ch" ptType="node" func="cnt" op="equ" val="3">
        <dgm:alg type="composite">
          <dgm:param type="ar" val="2.4052"/>
        </dgm:alg>
        <dgm:choose name="Name11">
          <dgm:if name="Name12" func="var" arg="dir" op="equ" val="norm">
            <dgm:constrLst>
              <dgm:constr type="primFontSz" for="des" ptType="node" op="equ" val="65"/>
              <dgm:constr type="l" for="ch" forName="accent_3" refType="w" fact="0.6316"/>
              <dgm:constr type="t" for="ch" forName="accent_3" refType="h" fact="0.8355"/>
              <dgm:constr type="w" for="ch" forName="accent_3" refType="w" fact="0.0395"/>
              <dgm:constr type="h" for="ch" forName="accent_3" refType="h" fact="0.0949"/>
              <dgm:constr type="l" for="ch" forName="image_accent_2" refType="w" fact="0.4936"/>
              <dgm:constr type="t" for="ch" forName="image_accent_2" refType="h" fact="0.5329"/>
              <dgm:constr type="w" for="ch" forName="image_accent_2" refType="w" fact="0.1253"/>
              <dgm:constr type="h" for="ch" forName="image_accent_2" refType="h" fact="0.3013"/>
              <dgm:constr type="l" for="ch" forName="image_2" refType="w" fact="0.501"/>
              <dgm:constr type="t" for="ch" forName="image_2" refType="h" fact="0.5507"/>
              <dgm:constr type="w" for="ch" forName="image_2" refType="w" fact="0.1105"/>
              <dgm:constr type="h" for="ch" forName="image_2" refType="h" fact="0.2658"/>
              <dgm:constr type="l" for="ch" forName="image_accent_3" refType="w" fact="0.4446"/>
              <dgm:constr type="t" for="ch" forName="image_accent_3" refType="h" fact="0.1076"/>
              <dgm:constr type="w" for="ch" forName="image_accent_3" refType="w" fact="0.1606"/>
              <dgm:constr type="h" for="ch" forName="image_accent_3" refType="h" fact="0.3864"/>
              <dgm:constr type="l" for="ch" forName="image_3" refType="w" fact="0.4531"/>
              <dgm:constr type="t" for="ch" forName="image_3" refType="h" fact="0.128"/>
              <dgm:constr type="w" for="ch" forName="image_3" refType="w" fact="0.1437"/>
              <dgm:constr type="h" for="ch" forName="image_3" refType="h" fact="0.3456"/>
              <dgm:constr type="l" for="ch" forName="image_accent_1" refType="w" fact="0.2368"/>
              <dgm:constr type="t" for="ch" forName="image_accent_1" refType="h" fact="0.4241"/>
              <dgm:constr type="w" for="ch" forName="image_accent_1" refType="w" fact="0.2394"/>
              <dgm:constr type="h" for="ch" forName="image_accent_1" refType="h" fact="0.5759"/>
              <dgm:constr type="l" for="ch" forName="image_1" refType="w" fact="0.246"/>
              <dgm:constr type="t" for="ch" forName="image_1" refType="h" fact="0.4462"/>
              <dgm:constr type="w" for="ch" forName="image_1" refType="w" fact="0.2211"/>
              <dgm:constr type="h" for="ch" forName="image_1" refType="h" fact="0.5317"/>
              <dgm:constr type="l" for="ch" forName="parent_text_1" refType="w" fact="0"/>
              <dgm:constr type="t" for="ch" forName="parent_text_1" refType="h" fact="0.128"/>
              <dgm:constr type="w" for="ch" forName="parent_text_1" refType="w" fact="0.3553"/>
              <dgm:constr type="h" for="ch" forName="parent_text_1" refType="h" fact="0.2775"/>
              <dgm:constr type="l" for="ch" forName="accent_1" refType="w" fact="0.3895"/>
              <dgm:constr type="t" for="ch" forName="accent_1" refType="h" fact="0"/>
              <dgm:constr type="w" for="ch" forName="accent_1" refType="w" fact="0.0711"/>
              <dgm:constr type="h" for="ch" forName="accent_1" refType="h" fact="0.1709"/>
              <dgm:constr type="l" for="ch" forName="parent_text_2" refType="w" fact="0.6447"/>
              <dgm:constr type="t" for="ch" forName="parent_text_2" refType="h" fact="0.5507"/>
              <dgm:constr type="w" for="ch" forName="parent_text_2" refType="w" fact="0.3553"/>
              <dgm:constr type="h" for="ch" forName="parent_text_2" refType="h" fact="0.2658"/>
              <dgm:constr type="l" for="ch" forName="parent_text_3" refType="w" fact="0.6316"/>
              <dgm:constr type="t" for="ch" forName="parent_text_3" refType="h" fact="0.128"/>
              <dgm:constr type="w" for="ch" forName="parent_text_3" refType="w" fact="0.3553"/>
              <dgm:constr type="h" for="ch" forName="parent_text_3" refType="h" fact="0.3456"/>
              <dgm:constr type="l" for="ch" forName="accent_2" refType="w" fact="0.5789"/>
              <dgm:constr type="t" for="ch" forName="accent_2" refType="h" fact="0.0127"/>
              <dgm:constr type="w" for="ch" forName="accent_2" refType="w" fact="0.0526"/>
              <dgm:constr type="h" for="ch" forName="accent_2" refType="h" fact="0.1266"/>
            </dgm:constrLst>
          </dgm:if>
          <dgm:else name="Name13">
            <dgm:constrLst>
              <dgm:constr type="primFontSz" for="des" ptType="node" op="equ" val="65"/>
              <dgm:constr type="l" for="ch" forName="accent_1" refType="w" fact="0.3289"/>
              <dgm:constr type="t" for="ch" forName="accent_1" refType="h" fact="0.8355"/>
              <dgm:constr type="w" for="ch" forName="accent_1" refType="w" fact="0.0395"/>
              <dgm:constr type="h" for="ch" forName="accent_1" refType="h" fact="0.0949"/>
              <dgm:constr type="l" for="ch" forName="image_accent_2" refType="w" fact="0.3811"/>
              <dgm:constr type="t" for="ch" forName="image_accent_2" refType="h" fact="0.5329"/>
              <dgm:constr type="w" for="ch" forName="image_accent_2" refType="w" fact="0.1253"/>
              <dgm:constr type="h" for="ch" forName="image_accent_2" refType="h" fact="0.3013"/>
              <dgm:constr type="l" for="ch" forName="image_2" refType="w" fact="0.3885"/>
              <dgm:constr type="t" for="ch" forName="image_2" refType="h" fact="0.5507"/>
              <dgm:constr type="w" for="ch" forName="image_2" refType="w" fact="0.1105"/>
              <dgm:constr type="h" for="ch" forName="image_2" refType="h" fact="0.2658"/>
              <dgm:constr type="l" for="ch" forName="image_accent_3" refType="w" fact="0.3947"/>
              <dgm:constr type="t" for="ch" forName="image_accent_3" refType="h" fact="0.1076"/>
              <dgm:constr type="w" for="ch" forName="image_accent_3" refType="w" fact="0.1606"/>
              <dgm:constr type="h" for="ch" forName="image_accent_3" refType="h" fact="0.3864"/>
              <dgm:constr type="l" for="ch" forName="image_3" refType="w" fact="0.4032"/>
              <dgm:constr type="t" for="ch" forName="image_3" refType="h" fact="0.128"/>
              <dgm:constr type="w" for="ch" forName="image_3" refType="w" fact="0.1437"/>
              <dgm:constr type="h" for="ch" forName="image_3" refType="h" fact="0.3456"/>
              <dgm:constr type="l" for="ch" forName="image_accent_1" refType="w" fact="0.5237"/>
              <dgm:constr type="t" for="ch" forName="image_accent_1" refType="h" fact="0.4241"/>
              <dgm:constr type="w" for="ch" forName="image_accent_1" refType="w" fact="0.2394"/>
              <dgm:constr type="h" for="ch" forName="image_accent_1" refType="h" fact="0.5759"/>
              <dgm:constr type="l" for="ch" forName="image_1" refType="w" fact="0.5329"/>
              <dgm:constr type="t" for="ch" forName="image_1" refType="h" fact="0.4462"/>
              <dgm:constr type="w" for="ch" forName="image_1" refType="w" fact="0.2211"/>
              <dgm:constr type="h" for="ch" forName="image_1" refType="h" fact="0.5317"/>
              <dgm:constr type="l" for="ch" forName="parent_text_1" refType="w" fact="0.6447"/>
              <dgm:constr type="t" for="ch" forName="parent_text_1" refType="h" fact="0.128"/>
              <dgm:constr type="w" for="ch" forName="parent_text_1" refType="w" fact="0.3553"/>
              <dgm:constr type="h" for="ch" forName="parent_text_1" refType="h" fact="0.2775"/>
              <dgm:constr type="l" for="ch" forName="accent_2" refType="w" fact="0.5395"/>
              <dgm:constr type="t" for="ch" forName="accent_2" refType="h" fact="0"/>
              <dgm:constr type="w" for="ch" forName="accent_2" refType="w" fact="0.0711"/>
              <dgm:constr type="h" for="ch" forName="accent_2" refType="h" fact="0.1709"/>
              <dgm:constr type="l" for="ch" forName="parent_text_3" refType="w" fact="0.0132"/>
              <dgm:constr type="t" for="ch" forName="parent_text_3" refType="h" fact="0.128"/>
              <dgm:constr type="w" for="ch" forName="parent_text_3" refType="w" fact="0.3553"/>
              <dgm:constr type="h" for="ch" forName="parent_text_3" refType="h" fact="0.3456"/>
              <dgm:constr type="l" for="ch" forName="parent_text_2" refType="w" fact="0"/>
              <dgm:constr type="t" for="ch" forName="parent_text_2" refType="h" fact="0.5507"/>
              <dgm:constr type="w" for="ch" forName="parent_text_2" refType="w" fact="0.3553"/>
              <dgm:constr type="h" for="ch" forName="parent_text_2" refType="h" fact="0.2658"/>
              <dgm:constr type="l" for="ch" forName="accent_3" refType="w" fact="0.3684"/>
              <dgm:constr type="t" for="ch" forName="accent_3" refType="h" fact="0.0127"/>
              <dgm:constr type="w" for="ch" forName="accent_3" refType="w" fact="0.0526"/>
              <dgm:constr type="h" for="ch" forName="accent_3" refType="h" fact="0.1266"/>
            </dgm:constrLst>
          </dgm:else>
        </dgm:choose>
      </dgm:if>
      <dgm:if name="Name14" axis="ch" ptType="node" func="cnt" op="equ" val="4">
        <dgm:alg type="composite">
          <dgm:param type="ar" val="1.6704"/>
        </dgm:alg>
        <dgm:choose name="Name15">
          <dgm:if name="Name16" func="var" arg="dir" op="equ" val="norm">
            <dgm:constrLst>
              <dgm:constr type="primFontSz" for="des" ptType="node" op="equ" val="65"/>
              <dgm:constr type="l" for="ch" forName="image_accent_4" refType="w" fact="0.4626"/>
              <dgm:constr type="t" for="ch" forName="image_accent_4" refType="h" fact="0.1415"/>
              <dgm:constr type="w" for="ch" forName="image_accent_4" refType="w" fact="0.1126"/>
              <dgm:constr type="h" for="ch" forName="image_accent_4" refType="h" fact="0.1881"/>
              <dgm:constr type="l" for="ch" forName="image_4" refType="w" fact="0.4692"/>
              <dgm:constr type="t" for="ch" forName="image_4" refType="h" fact="0.1526"/>
              <dgm:constr type="w" for="ch" forName="image_4" refType="w" fact="0.0994"/>
              <dgm:constr type="h" for="ch" forName="image_4" refType="h" fact="0.166"/>
              <dgm:constr type="l" for="ch" forName="image_accent_2" refType="w" fact="0.4936"/>
              <dgm:constr type="t" for="ch" forName="image_accent_2" refType="h" fact="0.6756"/>
              <dgm:constr type="w" for="ch" forName="image_accent_2" refType="w" fact="0.1253"/>
              <dgm:constr type="h" for="ch" forName="image_accent_2" refType="h" fact="0.2092"/>
              <dgm:constr type="l" for="ch" forName="image_2" refType="w" fact="0.501"/>
              <dgm:constr type="t" for="ch" forName="image_2" refType="h" fact="0.6879"/>
              <dgm:constr type="w" for="ch" forName="image_2" refType="w" fact="0.1105"/>
              <dgm:constr type="h" for="ch" forName="image_2" refType="h" fact="0.1846"/>
              <dgm:constr type="l" for="ch" forName="image_accent_3" refType="w" fact="0.4446"/>
              <dgm:constr type="t" for="ch" forName="image_accent_3" refType="h" fact="0.3802"/>
              <dgm:constr type="w" for="ch" forName="image_accent_3" refType="w" fact="0.1606"/>
              <dgm:constr type="h" for="ch" forName="image_accent_3" refType="h" fact="0.2683"/>
              <dgm:constr type="l" for="ch" forName="image_3" refType="w" fact="0.4531"/>
              <dgm:constr type="t" for="ch" forName="image_3" refType="h" fact="0.3944"/>
              <dgm:constr type="w" for="ch" forName="image_3" refType="w" fact="0.1437"/>
              <dgm:constr type="h" for="ch" forName="image_3" refType="h" fact="0.24"/>
              <dgm:constr type="l" for="ch" forName="image_accent_1" refType="w" fact="0.2368"/>
              <dgm:constr type="t" for="ch" forName="image_accent_1" refType="h" fact="0.6"/>
              <dgm:constr type="w" for="ch" forName="image_accent_1" refType="w" fact="0.2394"/>
              <dgm:constr type="h" for="ch" forName="image_accent_1" refType="h" fact="0.4"/>
              <dgm:constr type="l" for="ch" forName="image_1" refType="w" fact="0.246"/>
              <dgm:constr type="t" for="ch" forName="image_1" refType="h" fact="0.6154"/>
              <dgm:constr type="w" for="ch" forName="image_1" refType="w" fact="0.2211"/>
              <dgm:constr type="h" for="ch" forName="image_1" refType="h" fact="0.3692"/>
              <dgm:constr type="l" for="ch" forName="parent_text_1" refType="w" fact="0"/>
              <dgm:constr type="t" for="ch" forName="parent_text_1" refType="h" fact="0.3944"/>
              <dgm:constr type="w" for="ch" forName="parent_text_1" refType="w" fact="0.3553"/>
              <dgm:constr type="h" for="ch" forName="parent_text_1" refType="h" fact="0.1931"/>
              <dgm:constr type="l" for="ch" forName="accent_1" refType="w" fact="0.3895"/>
              <dgm:constr type="t" for="ch" forName="accent_1" refType="h" fact="0.3055"/>
              <dgm:constr type="w" for="ch" forName="accent_1" refType="w" fact="0.0711"/>
              <dgm:constr type="h" for="ch" forName="accent_1" refType="h" fact="0.1187"/>
              <dgm:constr type="l" for="ch" forName="parent_text_3" refType="w" fact="0.6316"/>
              <dgm:constr type="t" for="ch" forName="parent_text_3" refType="h" fact="0.3944"/>
              <dgm:constr type="w" for="ch" forName="parent_text_3" refType="w" fact="0.3553"/>
              <dgm:constr type="h" for="ch" forName="parent_text_3" refType="h" fact="0.24"/>
              <dgm:constr type="l" for="ch" forName="parent_text_2" refType="w" fact="0.6447"/>
              <dgm:constr type="t" for="ch" forName="parent_text_2" refType="h" fact="0.6879"/>
              <dgm:constr type="w" for="ch" forName="parent_text_2" refType="w" fact="0.3553"/>
              <dgm:constr type="h" for="ch" forName="parent_text_2" refType="h" fact="0.1846"/>
              <dgm:constr type="l" for="ch" forName="accent_2" refType="w" fact="0.5347"/>
              <dgm:constr type="t" for="ch" forName="accent_2" refType="h" fact="0.044"/>
              <dgm:constr type="w" for="ch" forName="accent_2" refType="w" fact="0.0526"/>
              <dgm:constr type="h" for="ch" forName="accent_2" refType="h" fact="0.0879"/>
              <dgm:constr type="l" for="ch" forName="accent_3" refType="w" fact="0.6005"/>
              <dgm:constr type="t" for="ch" forName="accent_3" refType="h" fact="0"/>
              <dgm:constr type="w" for="ch" forName="accent_3" refType="w" fact="0.0263"/>
              <dgm:constr type="h" for="ch" forName="accent_3" refType="h" fact="0.044"/>
              <dgm:constr type="l" for="ch" forName="parent_text_4" refType="w" fact="0.6005"/>
              <dgm:constr type="t" for="ch" forName="parent_text_4" refType="h" fact="0.1526"/>
              <dgm:constr type="w" for="ch" forName="parent_text_4" refType="w" fact="0.3553"/>
              <dgm:constr type="h" for="ch" forName="parent_text_4" refType="h" fact="0.166"/>
              <dgm:constr type="l" for="ch" forName="accent_4" refType="w" fact="0.6268"/>
              <dgm:constr type="t" for="ch" forName="accent_4" refType="h" fact="0.8791"/>
              <dgm:constr type="w" for="ch" forName="accent_4" refType="w" fact="0.0395"/>
              <dgm:constr type="h" for="ch" forName="accent_4" refType="h" fact="0.0659"/>
            </dgm:constrLst>
          </dgm:if>
          <dgm:else name="Name17">
            <dgm:constrLst>
              <dgm:constr type="primFontSz" for="des" ptType="node" op="equ" val="65"/>
              <dgm:constr type="l" for="ch" forName="image_accent_4" refType="w" fact="0.4248"/>
              <dgm:constr type="t" for="ch" forName="image_accent_4" refType="h" fact="0.1415"/>
              <dgm:constr type="w" for="ch" forName="image_accent_4" refType="w" fact="0.1126"/>
              <dgm:constr type="h" for="ch" forName="image_accent_4" refType="h" fact="0.1881"/>
              <dgm:constr type="l" for="ch" forName="image_4" refType="w" fact="0.4314"/>
              <dgm:constr type="t" for="ch" forName="image_4" refType="h" fact="0.1526"/>
              <dgm:constr type="w" for="ch" forName="image_4" refType="w" fact="0.0994"/>
              <dgm:constr type="h" for="ch" forName="image_4" refType="h" fact="0.166"/>
              <dgm:constr type="l" for="ch" forName="image_accent_2" refType="w" fact="0.3811"/>
              <dgm:constr type="t" for="ch" forName="image_accent_2" refType="h" fact="0.6756"/>
              <dgm:constr type="w" for="ch" forName="image_accent_2" refType="w" fact="0.1253"/>
              <dgm:constr type="h" for="ch" forName="image_accent_2" refType="h" fact="0.2092"/>
              <dgm:constr type="l" for="ch" forName="image_2" refType="w" fact="0.3885"/>
              <dgm:constr type="t" for="ch" forName="image_2" refType="h" fact="0.6879"/>
              <dgm:constr type="w" for="ch" forName="image_2" refType="w" fact="0.1105"/>
              <dgm:constr type="h" for="ch" forName="image_2" refType="h" fact="0.1846"/>
              <dgm:constr type="l" for="ch" forName="image_accent_3" refType="w" fact="0.3947"/>
              <dgm:constr type="t" for="ch" forName="image_accent_3" refType="h" fact="0.3802"/>
              <dgm:constr type="w" for="ch" forName="image_accent_3" refType="w" fact="0.1606"/>
              <dgm:constr type="h" for="ch" forName="image_accent_3" refType="h" fact="0.2683"/>
              <dgm:constr type="l" for="ch" forName="image_3" refType="w" fact="0.4032"/>
              <dgm:constr type="t" for="ch" forName="image_3" refType="h" fact="0.3944"/>
              <dgm:constr type="w" for="ch" forName="image_3" refType="w" fact="0.1437"/>
              <dgm:constr type="h" for="ch" forName="image_3" refType="h" fact="0.24"/>
              <dgm:constr type="l" for="ch" forName="image_accent_1" refType="w" fact="0.5237"/>
              <dgm:constr type="t" for="ch" forName="image_accent_1" refType="h" fact="0.6"/>
              <dgm:constr type="w" for="ch" forName="image_accent_1" refType="w" fact="0.2394"/>
              <dgm:constr type="h" for="ch" forName="image_accent_1" refType="h" fact="0.4"/>
              <dgm:constr type="l" for="ch" forName="image_1" refType="w" fact="0.5329"/>
              <dgm:constr type="t" for="ch" forName="image_1" refType="h" fact="0.6154"/>
              <dgm:constr type="w" for="ch" forName="image_1" refType="w" fact="0.2211"/>
              <dgm:constr type="h" for="ch" forName="image_1" refType="h" fact="0.3692"/>
              <dgm:constr type="l" for="ch" forName="parent_text_1" refType="w" fact="0.6447"/>
              <dgm:constr type="t" for="ch" forName="parent_text_1" refType="h" fact="0.3944"/>
              <dgm:constr type="w" for="ch" forName="parent_text_1" refType="w" fact="0.3553"/>
              <dgm:constr type="h" for="ch" forName="parent_text_1" refType="h" fact="0.1931"/>
              <dgm:constr type="l" for="ch" forName="accent_1" refType="w" fact="0.5395"/>
              <dgm:constr type="t" for="ch" forName="accent_1" refType="h" fact="0.3055"/>
              <dgm:constr type="w" for="ch" forName="accent_1" refType="w" fact="0.0711"/>
              <dgm:constr type="h" for="ch" forName="accent_1" refType="h" fact="0.1187"/>
              <dgm:constr type="l" for="ch" forName="parent_text_3" refType="w" fact="0.0132"/>
              <dgm:constr type="t" for="ch" forName="parent_text_3" refType="h" fact="0.3944"/>
              <dgm:constr type="w" for="ch" forName="parent_text_3" refType="w" fact="0.3553"/>
              <dgm:constr type="h" for="ch" forName="parent_text_3" refType="h" fact="0.24"/>
              <dgm:constr type="l" for="ch" forName="parent_text_2" refType="w" fact="0"/>
              <dgm:constr type="t" for="ch" forName="parent_text_2" refType="h" fact="0.6879"/>
              <dgm:constr type="w" for="ch" forName="parent_text_2" refType="w" fact="0.3553"/>
              <dgm:constr type="h" for="ch" forName="parent_text_2" refType="h" fact="0.1846"/>
              <dgm:constr type="l" for="ch" forName="accent_2" refType="w" fact="0.4126"/>
              <dgm:constr type="t" for="ch" forName="accent_2" refType="h" fact="0.044"/>
              <dgm:constr type="w" for="ch" forName="accent_2" refType="w" fact="0.0526"/>
              <dgm:constr type="h" for="ch" forName="accent_2" refType="h" fact="0.0879"/>
              <dgm:constr type="l" for="ch" forName="accent_3" refType="w" fact="0.3732"/>
              <dgm:constr type="t" for="ch" forName="accent_3" refType="h" fact="0"/>
              <dgm:constr type="w" for="ch" forName="accent_3" refType="w" fact="0.0263"/>
              <dgm:constr type="h" for="ch" forName="accent_3" refType="h" fact="0.044"/>
              <dgm:constr type="l" for="ch" forName="parent_text_4" refType="w" fact="0.0442"/>
              <dgm:constr type="t" for="ch" forName="parent_text_4" refType="h" fact="0.1526"/>
              <dgm:constr type="w" for="ch" forName="parent_text_4" refType="w" fact="0.3553"/>
              <dgm:constr type="h" for="ch" forName="parent_text_4" refType="h" fact="0.166"/>
              <dgm:constr type="l" for="ch" forName="accent_4" refType="w" fact="0.3337"/>
              <dgm:constr type="t" for="ch" forName="accent_4" refType="h" fact="0.8791"/>
              <dgm:constr type="w" for="ch" forName="accent_4" refType="w" fact="0.0395"/>
              <dgm:constr type="h" for="ch" forName="accent_4" refType="h" fact="0.0659"/>
            </dgm:constrLst>
          </dgm:else>
        </dgm:choose>
      </dgm:if>
      <dgm:if name="Name18" axis="ch" ptType="node" func="cnt" op="equ" val="5">
        <dgm:alg type="composite">
          <dgm:param type="ar" val="1.5076"/>
        </dgm:alg>
        <dgm:choose name="Name19">
          <dgm:if name="Name20" func="var" arg="dir" op="equ" val="norm">
            <dgm:constrLst>
              <dgm:constr type="primFontSz" for="des" ptType="node" op="equ" val="65"/>
              <dgm:constr type="l" for="ch" forName="image_accent_5" refType="w" fact="0.5301"/>
              <dgm:constr type="t" for="ch" forName="image_accent_5" refType="h" fact="0.0862"/>
              <dgm:constr type="w" for="ch" forName="image_accent_5" refType="w" fact="0.1022"/>
              <dgm:constr type="h" for="ch" forName="image_accent_5" refType="h" fact="0.1541"/>
              <dgm:constr type="l" for="ch" forName="image_5" refType="w" fact="0.5361"/>
              <dgm:constr type="t" for="ch" forName="image_5" refType="h" fact="0.0953"/>
              <dgm:constr type="w" for="ch" forName="image_5" refType="w" fact="0.0902"/>
              <dgm:constr type="h" for="ch" forName="image_5" refType="h" fact="0.1359"/>
              <dgm:constr type="l" for="ch" forName="image_accent_4" refType="w" fact="0.4528"/>
              <dgm:constr type="t" for="ch" forName="image_accent_4" refType="h" fact="0.2416"/>
              <dgm:constr type="w" for="ch" forName="image_accent_4" refType="w" fact="0.1103"/>
              <dgm:constr type="h" for="ch" forName="image_accent_4" refType="h" fact="0.1662"/>
              <dgm:constr type="l" for="ch" forName="image_4" refType="w" fact="0.4593"/>
              <dgm:constr type="t" for="ch" forName="image_4" refType="h" fact="0.2513"/>
              <dgm:constr type="w" for="ch" forName="image_4" refType="w" fact="0.0973"/>
              <dgm:constr type="h" for="ch" forName="image_4" refType="h" fact="0.1467"/>
              <dgm:constr type="l" for="ch" forName="image_accent_2" refType="w" fact="0.4832"/>
              <dgm:constr type="t" for="ch" forName="image_accent_2" refType="h" fact="0.7134"/>
              <dgm:constr type="w" for="ch" forName="image_accent_2" refType="w" fact="0.1226"/>
              <dgm:constr type="h" for="ch" forName="image_accent_2" refType="h" fact="0.1849"/>
              <dgm:constr type="l" for="ch" forName="image_2" refType="w" fact="0.4904"/>
              <dgm:constr type="t" for="ch" forName="image_2" refType="h" fact="0.7243"/>
              <dgm:constr type="w" for="ch" forName="image_2" refType="w" fact="0.1082"/>
              <dgm:constr type="h" for="ch" forName="image_2" refType="h" fact="0.1631"/>
              <dgm:constr type="l" for="ch" forName="image_accent_3" refType="w" fact="0.4352"/>
              <dgm:constr type="t" for="ch" forName="image_accent_3" refType="h" fact="0.4525"/>
              <dgm:constr type="w" for="ch" forName="image_accent_3" refType="w" fact="0.1573"/>
              <dgm:constr type="h" for="ch" forName="image_accent_3" refType="h" fact="0.2371"/>
              <dgm:constr type="l" for="ch" forName="image_3" refType="w" fact="0.4435"/>
              <dgm:constr type="t" for="ch" forName="image_3" refType="h" fact="0.465"/>
              <dgm:constr type="w" for="ch" forName="image_3" refType="w" fact="0.1407"/>
              <dgm:constr type="h" for="ch" forName="image_3" refType="h" fact="0.212"/>
              <dgm:constr type="l" for="ch" forName="image_accent_1" refType="w" fact="0.2318"/>
              <dgm:constr type="t" for="ch" forName="image_accent_1" refType="h" fact="0.6466"/>
              <dgm:constr type="w" for="ch" forName="image_accent_1" refType="w" fact="0.2344"/>
              <dgm:constr type="h" for="ch" forName="image_accent_1" refType="h" fact="0.3534"/>
              <dgm:constr type="l" for="ch" forName="image_1" refType="w" fact="0.2408"/>
              <dgm:constr type="t" for="ch" forName="image_1" refType="h" fact="0.6602"/>
              <dgm:constr type="w" for="ch" forName="image_1" refType="w" fact="0.2164"/>
              <dgm:constr type="h" for="ch" forName="image_1" refType="h" fact="0.3262"/>
              <dgm:constr type="l" for="ch" forName="parent_text_1" refType="w" fact="0"/>
              <dgm:constr type="t" for="ch" forName="parent_text_1" refType="h" fact="0.465"/>
              <dgm:constr type="w" for="ch" forName="parent_text_1" refType="w" fact="0.3478"/>
              <dgm:constr type="h" for="ch" forName="parent_text_1" refType="h" fact="0.165"/>
              <dgm:constr type="l" for="ch" forName="accent_1" refType="w" fact="0.3813"/>
              <dgm:constr type="t" for="ch" forName="accent_1" refType="h" fact="0.3864"/>
              <dgm:constr type="w" for="ch" forName="accent_1" refType="w" fact="0.0696"/>
              <dgm:constr type="h" for="ch" forName="accent_1" refType="h" fact="0.1049"/>
              <dgm:constr type="l" for="ch" forName="parent_text_3" refType="w" fact="0.6182"/>
              <dgm:constr type="t" for="ch" forName="parent_text_3" refType="h" fact="0.465"/>
              <dgm:constr type="w" for="ch" forName="parent_text_3" refType="w" fact="0.3478"/>
              <dgm:constr type="h" for="ch" forName="parent_text_3" refType="h" fact="0.212"/>
              <dgm:constr type="l" for="ch" forName="parent_text_2" refType="w" fact="0.6311"/>
              <dgm:constr type="t" for="ch" forName="parent_text_2" refType="h" fact="0.7243"/>
              <dgm:constr type="w" for="ch" forName="parent_text_2" refType="w" fact="0.3478"/>
              <dgm:constr type="h" for="ch" forName="parent_text_2" refType="h" fact="0.1631"/>
              <dgm:constr type="l" for="ch" forName="parent_text_4" refType="w" fact="0.5878"/>
              <dgm:constr type="t" for="ch" forName="parent_text_4" refType="h" fact="0.2513"/>
              <dgm:constr type="w" for="ch" forName="parent_text_4" refType="w" fact="0.3478"/>
              <dgm:constr type="h" for="ch" forName="parent_text_4" refType="h" fact="0.1467"/>
              <dgm:constr type="l" for="ch" forName="accent_2" refType="w" fact="0.6265"/>
              <dgm:constr type="t" for="ch" forName="accent_2" refType="h" fact="0.0194"/>
              <dgm:constr type="w" for="ch" forName="accent_2" refType="w" fact="0.0515"/>
              <dgm:constr type="h" for="ch" forName="accent_2" refType="h" fact="0.0777"/>
              <dgm:constr type="l" for="ch" forName="accent_3" refType="w" fact="0.7038"/>
              <dgm:constr type="t" for="ch" forName="accent_3" refType="h" fact="0"/>
              <dgm:constr type="w" for="ch" forName="accent_3" refType="w" fact="0.0258"/>
              <dgm:constr type="h" for="ch" forName="accent_3" refType="h" fact="0.0388"/>
              <dgm:constr type="l" for="ch" forName="parent_text_5" refType="w" fact="0.6522"/>
              <dgm:constr type="t" for="ch" forName="parent_text_5" refType="h" fact="0.0953"/>
              <dgm:constr type="w" for="ch" forName="parent_text_5" refType="w" fact="0.3478"/>
              <dgm:constr type="h" for="ch" forName="parent_text_5" refType="h" fact="0.1359"/>
              <dgm:constr type="l" for="ch" forName="accent_4" refType="w" fact="0.6136"/>
              <dgm:constr type="t" for="ch" forName="accent_4" refType="h" fact="0.8932"/>
              <dgm:constr type="w" for="ch" forName="accent_4" refType="w" fact="0.0386"/>
              <dgm:constr type="h" for="ch" forName="accent_4" refType="h" fact="0.0583"/>
            </dgm:constrLst>
          </dgm:if>
          <dgm:else name="Name21">
            <dgm:constrLst>
              <dgm:constr type="primFontSz" for="des" ptType="node" op="equ" val="65"/>
              <dgm:constr type="l" for="ch" forName="image_accent_5" refType="w" fact="0.3677"/>
              <dgm:constr type="t" for="ch" forName="image_accent_5" refType="h" fact="0.0862"/>
              <dgm:constr type="w" for="ch" forName="image_accent_5" refType="w" fact="0.1022"/>
              <dgm:constr type="h" for="ch" forName="image_accent_5" refType="h" fact="0.1541"/>
              <dgm:constr type="l" for="ch" forName="image_5" refType="w" fact="0.3738"/>
              <dgm:constr type="t" for="ch" forName="image_5" refType="h" fact="0.0953"/>
              <dgm:constr type="w" for="ch" forName="image_5" refType="w" fact="0.0902"/>
              <dgm:constr type="h" for="ch" forName="image_5" refType="h" fact="0.1359"/>
              <dgm:constr type="l" for="ch" forName="image_accent_4" refType="w" fact="0.437"/>
              <dgm:constr type="t" for="ch" forName="image_accent_4" refType="h" fact="0.2416"/>
              <dgm:constr type="w" for="ch" forName="image_accent_4" refType="w" fact="0.1103"/>
              <dgm:constr type="h" for="ch" forName="image_accent_4" refType="h" fact="0.1662"/>
              <dgm:constr type="l" for="ch" forName="image_4" refType="w" fact="0.4434"/>
              <dgm:constr type="t" for="ch" forName="image_4" refType="h" fact="0.2513"/>
              <dgm:constr type="w" for="ch" forName="image_4" refType="w" fact="0.0973"/>
              <dgm:constr type="h" for="ch" forName="image_4" refType="h" fact="0.1467"/>
              <dgm:constr type="l" for="ch" forName="image_accent_2" refType="w" fact="0.3942"/>
              <dgm:constr type="t" for="ch" forName="image_accent_2" refType="h" fact="0.7134"/>
              <dgm:constr type="w" for="ch" forName="image_accent_2" refType="w" fact="0.1226"/>
              <dgm:constr type="h" for="ch" forName="image_accent_2" refType="h" fact="0.1849"/>
              <dgm:constr type="l" for="ch" forName="image_2" refType="w" fact="0.4014"/>
              <dgm:constr type="t" for="ch" forName="image_2" refType="h" fact="0.7243"/>
              <dgm:constr type="w" for="ch" forName="image_2" refType="w" fact="0.1082"/>
              <dgm:constr type="h" for="ch" forName="image_2" refType="h" fact="0.1631"/>
              <dgm:constr type="l" for="ch" forName="image_accent_3" refType="w" fact="0.4075"/>
              <dgm:constr type="t" for="ch" forName="image_accent_3" refType="h" fact="0.4525"/>
              <dgm:constr type="w" for="ch" forName="image_accent_3" refType="w" fact="0.1573"/>
              <dgm:constr type="h" for="ch" forName="image_accent_3" refType="h" fact="0.2371"/>
              <dgm:constr type="l" for="ch" forName="image_3" refType="w" fact="0.4158"/>
              <dgm:constr type="t" for="ch" forName="image_3" refType="h" fact="0.465"/>
              <dgm:constr type="w" for="ch" forName="image_3" refType="w" fact="0.1407"/>
              <dgm:constr type="h" for="ch" forName="image_3" refType="h" fact="0.212"/>
              <dgm:constr type="l" for="ch" forName="image_accent_1" refType="w" fact="0.5338"/>
              <dgm:constr type="t" for="ch" forName="image_accent_1" refType="h" fact="0.6466"/>
              <dgm:constr type="w" for="ch" forName="image_accent_1" refType="w" fact="0.2344"/>
              <dgm:constr type="h" for="ch" forName="image_accent_1" refType="h" fact="0.3534"/>
              <dgm:constr type="l" for="ch" forName="image_1" refType="w" fact="0.5428"/>
              <dgm:constr type="t" for="ch" forName="image_1" refType="h" fact="0.6602"/>
              <dgm:constr type="w" for="ch" forName="image_1" refType="w" fact="0.2164"/>
              <dgm:constr type="h" for="ch" forName="image_1" refType="h" fact="0.3262"/>
              <dgm:constr type="l" for="ch" forName="parent_text_1" refType="w" fact="0.6522"/>
              <dgm:constr type="t" for="ch" forName="parent_text_1" refType="h" fact="0.465"/>
              <dgm:constr type="w" for="ch" forName="parent_text_1" refType="w" fact="0.3478"/>
              <dgm:constr type="h" for="ch" forName="parent_text_1" refType="h" fact="0.165"/>
              <dgm:constr type="l" for="ch" forName="accent_1" refType="w" fact="0.5492"/>
              <dgm:constr type="t" for="ch" forName="accent_1" refType="h" fact="0.3864"/>
              <dgm:constr type="w" for="ch" forName="accent_1" refType="w" fact="0.0696"/>
              <dgm:constr type="h" for="ch" forName="accent_1" refType="h" fact="0.1049"/>
              <dgm:constr type="l" for="ch" forName="parent_text_3" refType="w" fact="0.034"/>
              <dgm:constr type="t" for="ch" forName="parent_text_3" refType="h" fact="0.465"/>
              <dgm:constr type="w" for="ch" forName="parent_text_3" refType="w" fact="0.3478"/>
              <dgm:constr type="h" for="ch" forName="parent_text_3" refType="h" fact="0.212"/>
              <dgm:constr type="l" for="ch" forName="parent_text_2" refType="w" fact="0.0211"/>
              <dgm:constr type="t" for="ch" forName="parent_text_2" refType="h" fact="0.7243"/>
              <dgm:constr type="w" for="ch" forName="parent_text_2" refType="w" fact="0.3478"/>
              <dgm:constr type="h" for="ch" forName="parent_text_2" refType="h" fact="0.1631"/>
              <dgm:constr type="l" for="ch" forName="parent_text_4" refType="w" fact="0.0644"/>
              <dgm:constr type="t" for="ch" forName="parent_text_4" refType="h" fact="0.2513"/>
              <dgm:constr type="w" for="ch" forName="parent_text_4" refType="w" fact="0.3478"/>
              <dgm:constr type="h" for="ch" forName="parent_text_4" refType="h" fact="0.1467"/>
              <dgm:constr type="l" for="ch" forName="accent_2" refType="w" fact="0.322"/>
              <dgm:constr type="t" for="ch" forName="accent_2" refType="h" fact="0.0194"/>
              <dgm:constr type="w" for="ch" forName="accent_2" refType="w" fact="0.0515"/>
              <dgm:constr type="h" for="ch" forName="accent_2" refType="h" fact="0.0777"/>
              <dgm:constr type="l" for="ch" forName="accent_3" refType="w" fact="0.2705"/>
              <dgm:constr type="t" for="ch" forName="accent_3" refType="h" fact="0"/>
              <dgm:constr type="w" for="ch" forName="accent_3" refType="w" fact="0.0258"/>
              <dgm:constr type="h" for="ch" forName="accent_3" refType="h" fact="0.0388"/>
              <dgm:constr type="l" for="ch" forName="parent_text_5" refType="w" fact="0"/>
              <dgm:constr type="t" for="ch" forName="parent_text_5" refType="h" fact="0.0953"/>
              <dgm:constr type="w" for="ch" forName="parent_text_5" refType="w" fact="0.3478"/>
              <dgm:constr type="h" for="ch" forName="parent_text_5" refType="h" fact="0.1359"/>
              <dgm:constr type="l" for="ch" forName="accent_4" refType="w" fact="0.3478"/>
              <dgm:constr type="t" for="ch" forName="accent_4" refType="h" fact="0.8932"/>
              <dgm:constr type="w" for="ch" forName="accent_4" refType="w" fact="0.0386"/>
              <dgm:constr type="h" for="ch" forName="accent_4" refType="h" fact="0.0583"/>
            </dgm:constrLst>
          </dgm:else>
        </dgm:choose>
      </dgm:if>
      <dgm:if name="Name22" axis="ch" ptType="node" func="cnt" op="equ" val="6">
        <dgm:alg type="composite">
          <dgm:param type="ar" val="1.1351"/>
        </dgm:alg>
        <dgm:choose name="Name23">
          <dgm:if name="Name24" func="var" arg="dir" op="equ" val="norm">
            <dgm:constrLst>
              <dgm:constr type="primFontSz" for="des" ptType="node" op="equ" val="65"/>
              <dgm:constr type="l" for="ch" forName="image_accent_6" refType="w" fact="0.3864"/>
              <dgm:constr type="t" for="ch" forName="image_accent_6" refType="h" fact="0.7456"/>
              <dgm:constr type="w" for="ch" forName="image_accent_6" refType="w" fact="0.1757"/>
              <dgm:constr type="h" for="ch" forName="image_accent_6" refType="h" fact="0.1995"/>
              <dgm:constr type="l" for="ch" forName="image_6" refType="w" fact="0.3957"/>
              <dgm:constr type="t" for="ch" forName="image_6" refType="h" fact="0.7561"/>
              <dgm:constr type="w" for="ch" forName="image_6" refType="w" fact="0.1572"/>
              <dgm:constr type="h" for="ch" forName="image_6" refType="h" fact="0.1784"/>
              <dgm:constr type="l" for="ch" forName="image_accent_5" refType="w" fact="0.5301"/>
              <dgm:constr type="t" for="ch" forName="image_accent_5" refType="h" fact="0.0649"/>
              <dgm:constr type="w" for="ch" forName="image_accent_5" refType="w" fact="0.1022"/>
              <dgm:constr type="h" for="ch" forName="image_accent_5" refType="h" fact="0.116"/>
              <dgm:constr type="l" for="ch" forName="image_5" refType="w" fact="0.5361"/>
              <dgm:constr type="t" for="ch" forName="image_5" refType="h" fact="0.0717"/>
              <dgm:constr type="w" for="ch" forName="image_5" refType="w" fact="0.0902"/>
              <dgm:constr type="h" for="ch" forName="image_5" refType="h" fact="0.1023"/>
              <dgm:constr type="l" for="ch" forName="image_accent_4" refType="w" fact="0.4528"/>
              <dgm:constr type="t" for="ch" forName="image_accent_4" refType="h" fact="0.1819"/>
              <dgm:constr type="w" for="ch" forName="image_accent_4" refType="w" fact="0.1103"/>
              <dgm:constr type="h" for="ch" forName="image_accent_4" refType="h" fact="0.1251"/>
              <dgm:constr type="l" for="ch" forName="image_4" refType="w" fact="0.4593"/>
              <dgm:constr type="t" for="ch" forName="image_4" refType="h" fact="0.1892"/>
              <dgm:constr type="w" for="ch" forName="image_4" refType="w" fact="0.0973"/>
              <dgm:constr type="h" for="ch" forName="image_4" refType="h" fact="0.1104"/>
              <dgm:constr type="l" for="ch" forName="image_accent_2" refType="w" fact="0.4832"/>
              <dgm:constr type="t" for="ch" forName="image_accent_2" refType="h" fact="0.5371"/>
              <dgm:constr type="w" for="ch" forName="image_accent_2" refType="w" fact="0.1226"/>
              <dgm:constr type="h" for="ch" forName="image_accent_2" refType="h" fact="0.1392"/>
              <dgm:constr type="l" for="ch" forName="image_2" refType="w" fact="0.4904"/>
              <dgm:constr type="t" for="ch" forName="image_2" refType="h" fact="0.5453"/>
              <dgm:constr type="w" for="ch" forName="image_2" refType="w" fact="0.1082"/>
              <dgm:constr type="h" for="ch" forName="image_2" refType="h" fact="0.1228"/>
              <dgm:constr type="l" for="ch" forName="image_accent_3" refType="w" fact="0.4352"/>
              <dgm:constr type="t" for="ch" forName="image_accent_3" refType="h" fact="0.3407"/>
              <dgm:constr type="w" for="ch" forName="image_accent_3" refType="w" fact="0.1573"/>
              <dgm:constr type="h" for="ch" forName="image_accent_3" refType="h" fact="0.1785"/>
              <dgm:constr type="l" for="ch" forName="image_3" refType="w" fact="0.4435"/>
              <dgm:constr type="t" for="ch" forName="image_3" refType="h" fact="0.3501"/>
              <dgm:constr type="w" for="ch" forName="image_3" refType="w" fact="0.1407"/>
              <dgm:constr type="h" for="ch" forName="image_3" refType="h" fact="0.1596"/>
              <dgm:constr type="l" for="ch" forName="image_accent_1" refType="w" fact="0.2318"/>
              <dgm:constr type="t" for="ch" forName="image_accent_1" refType="h" fact="0.4869"/>
              <dgm:constr type="w" for="ch" forName="image_accent_1" refType="w" fact="0.2344"/>
              <dgm:constr type="h" for="ch" forName="image_accent_1" refType="h" fact="0.2661"/>
              <dgm:constr type="l" for="ch" forName="image_1" refType="w" fact="0.2401"/>
              <dgm:constr type="t" for="ch" forName="image_1" refType="h" fact="0.4971"/>
              <dgm:constr type="w" for="ch" forName="image_1" refType="w" fact="0.2164"/>
              <dgm:constr type="h" for="ch" forName="image_1" refType="h" fact="0.2456"/>
              <dgm:constr type="l" for="ch" forName="parent_text_1" refType="w" fact="0"/>
              <dgm:constr type="t" for="ch" forName="parent_text_1" refType="h" fact="0.3501"/>
              <dgm:constr type="w" for="ch" forName="parent_text_1" refType="w" fact="0.3478"/>
              <dgm:constr type="h" for="ch" forName="parent_text_1" refType="h" fact="0.125"/>
              <dgm:constr type="l" for="ch" forName="accent_1" refType="w" fact="0.3813"/>
              <dgm:constr type="t" for="ch" forName="accent_1" refType="h" fact="0.2909"/>
              <dgm:constr type="w" for="ch" forName="accent_1" refType="w" fact="0.0696"/>
              <dgm:constr type="h" for="ch" forName="accent_1" refType="h" fact="0.0789"/>
              <dgm:constr type="l" for="ch" forName="parent_text_2" refType="w" fact="0.6311"/>
              <dgm:constr type="t" for="ch" forName="parent_text_2" refType="h" fact="0.5453"/>
              <dgm:constr type="w" for="ch" forName="parent_text_2" refType="w" fact="0.3478"/>
              <dgm:constr type="h" for="ch" forName="parent_text_2" refType="h" fact="0.1228"/>
              <dgm:constr type="l" for="ch" forName="parent_text_4" refType="w" fact="0.5878"/>
              <dgm:constr type="t" for="ch" forName="parent_text_4" refType="h" fact="0.1892"/>
              <dgm:constr type="w" for="ch" forName="parent_text_4" refType="w" fact="0.3478"/>
              <dgm:constr type="h" for="ch" forName="parent_text_4" refType="h" fact="0.1104"/>
              <dgm:constr type="l" for="ch" forName="accent_2" refType="w" fact="0.6265"/>
              <dgm:constr type="t" for="ch" forName="accent_2" refType="h" fact="0.0146"/>
              <dgm:constr type="w" for="ch" forName="accent_2" refType="w" fact="0.0515"/>
              <dgm:constr type="h" for="ch" forName="accent_2" refType="h" fact="0.0585"/>
              <dgm:constr type="l" for="ch" forName="accent_3" refType="w" fact="0.7038"/>
              <dgm:constr type="t" for="ch" forName="accent_3" refType="h" fact="0"/>
              <dgm:constr type="w" for="ch" forName="accent_3" refType="w" fact="0.0258"/>
              <dgm:constr type="h" for="ch" forName="accent_3" refType="h" fact="0.0292"/>
              <dgm:constr type="l" for="ch" forName="parent_text_5" refType="w" fact="0.6522"/>
              <dgm:constr type="t" for="ch" forName="parent_text_5" refType="h" fact="0.0717"/>
              <dgm:constr type="w" for="ch" forName="parent_text_5" refType="w" fact="0.3478"/>
              <dgm:constr type="h" for="ch" forName="parent_text_5" refType="h" fact="0.1023"/>
              <dgm:constr type="l" for="ch" forName="parent_text_3" refType="w" fact="0.6182"/>
              <dgm:constr type="t" for="ch" forName="parent_text_3" refType="h" fact="0.3501"/>
              <dgm:constr type="w" for="ch" forName="parent_text_3" refType="w" fact="0.3478"/>
              <dgm:constr type="h" for="ch" forName="parent_text_3" refType="h" fact="0.1596"/>
              <dgm:constr type="l" for="ch" forName="accent_4" refType="w" fact="0.5538"/>
              <dgm:constr type="t" for="ch" forName="accent_4" refType="h" fact="0.9211"/>
              <dgm:constr type="w" for="ch" forName="accent_4" refType="w" fact="0.0696"/>
              <dgm:constr type="h" for="ch" forName="accent_4" refType="h" fact="0.0789"/>
              <dgm:constr type="l" for="ch" forName="parent_text_6" refType="w" fact="0.0195"/>
              <dgm:constr type="t" for="ch" forName="parent_text_6" refType="h" fact="0.7561"/>
              <dgm:constr type="w" for="ch" forName="parent_text_6" refType="w" fact="0.3478"/>
              <dgm:constr type="h" for="ch" forName="parent_text_6" refType="h" fact="0.1784"/>
              <dgm:constr type="l" for="ch" forName="accent_5" refType="w" fact="0.6182"/>
              <dgm:constr type="t" for="ch" forName="accent_5" refType="h" fact="0.6725"/>
              <dgm:constr type="w" for="ch" forName="accent_5" refType="w" fact="0.0386"/>
              <dgm:constr type="h" for="ch" forName="accent_5" refType="h" fact="0.0439"/>
            </dgm:constrLst>
          </dgm:if>
          <dgm:else name="Name25">
            <dgm:constrLst>
              <dgm:constr type="primFontSz" for="des" ptType="node" op="equ" val="65"/>
              <dgm:constr type="l" for="ch" forName="image_accent_6" refType="w" fact="0.4379"/>
              <dgm:constr type="t" for="ch" forName="image_accent_6" refType="h" fact="0.7456"/>
              <dgm:constr type="w" for="ch" forName="image_accent_6" refType="w" fact="0.1757"/>
              <dgm:constr type="h" for="ch" forName="image_accent_6" refType="h" fact="0.1995"/>
              <dgm:constr type="l" for="ch" forName="image_6" refType="w" fact="0.4471"/>
              <dgm:constr type="t" for="ch" forName="image_6" refType="h" fact="0.7561"/>
              <dgm:constr type="w" for="ch" forName="image_6" refType="w" fact="0.1572"/>
              <dgm:constr type="h" for="ch" forName="image_6" refType="h" fact="0.1784"/>
              <dgm:constr type="l" for="ch" forName="image_accent_5" refType="w" fact="0.3677"/>
              <dgm:constr type="t" for="ch" forName="image_accent_5" refType="h" fact="0.0649"/>
              <dgm:constr type="w" for="ch" forName="image_accent_5" refType="w" fact="0.1022"/>
              <dgm:constr type="h" for="ch" forName="image_accent_5" refType="h" fact="0.116"/>
              <dgm:constr type="l" for="ch" forName="image_5" refType="w" fact="0.3738"/>
              <dgm:constr type="t" for="ch" forName="image_5" refType="h" fact="0.0717"/>
              <dgm:constr type="w" for="ch" forName="image_5" refType="w" fact="0.0902"/>
              <dgm:constr type="h" for="ch" forName="image_5" refType="h" fact="0.1023"/>
              <dgm:constr type="l" for="ch" forName="image_accent_4" refType="w" fact="0.437"/>
              <dgm:constr type="t" for="ch" forName="image_accent_4" refType="h" fact="0.1819"/>
              <dgm:constr type="w" for="ch" forName="image_accent_4" refType="w" fact="0.1103"/>
              <dgm:constr type="h" for="ch" forName="image_accent_4" refType="h" fact="0.1251"/>
              <dgm:constr type="l" for="ch" forName="image_4" refType="w" fact="0.4434"/>
              <dgm:constr type="t" for="ch" forName="image_4" refType="h" fact="0.1892"/>
              <dgm:constr type="w" for="ch" forName="image_4" refType="w" fact="0.0973"/>
              <dgm:constr type="h" for="ch" forName="image_4" refType="h" fact="0.1104"/>
              <dgm:constr type="l" for="ch" forName="image_accent_2" refType="w" fact="0.3942"/>
              <dgm:constr type="t" for="ch" forName="image_accent_2" refType="h" fact="0.5371"/>
              <dgm:constr type="w" for="ch" forName="image_accent_2" refType="w" fact="0.1226"/>
              <dgm:constr type="h" for="ch" forName="image_accent_2" refType="h" fact="0.1392"/>
              <dgm:constr type="l" for="ch" forName="image_2" refType="w" fact="0.4014"/>
              <dgm:constr type="t" for="ch" forName="image_2" refType="h" fact="0.5453"/>
              <dgm:constr type="w" for="ch" forName="image_2" refType="w" fact="0.1082"/>
              <dgm:constr type="h" for="ch" forName="image_2" refType="h" fact="0.1228"/>
              <dgm:constr type="l" for="ch" forName="image_accent_3" refType="w" fact="0.4075"/>
              <dgm:constr type="t" for="ch" forName="image_accent_3" refType="h" fact="0.3407"/>
              <dgm:constr type="w" for="ch" forName="image_accent_3" refType="w" fact="0.1573"/>
              <dgm:constr type="h" for="ch" forName="image_accent_3" refType="h" fact="0.1785"/>
              <dgm:constr type="l" for="ch" forName="image_3" refType="w" fact="0.4158"/>
              <dgm:constr type="t" for="ch" forName="image_3" refType="h" fact="0.3501"/>
              <dgm:constr type="w" for="ch" forName="image_3" refType="w" fact="0.1407"/>
              <dgm:constr type="h" for="ch" forName="image_3" refType="h" fact="0.1596"/>
              <dgm:constr type="l" for="ch" forName="image_accent_1" refType="w" fact="0.5338"/>
              <dgm:constr type="t" for="ch" forName="image_accent_1" refType="h" fact="0.4869"/>
              <dgm:constr type="w" for="ch" forName="image_accent_1" refType="w" fact="0.2344"/>
              <dgm:constr type="h" for="ch" forName="image_accent_1" refType="h" fact="0.2661"/>
              <dgm:constr type="l" for="ch" forName="image_1" refType="w" fact="0.5435"/>
              <dgm:constr type="t" for="ch" forName="image_1" refType="h" fact="0.4971"/>
              <dgm:constr type="w" for="ch" forName="image_1" refType="w" fact="0.2164"/>
              <dgm:constr type="h" for="ch" forName="image_1" refType="h" fact="0.2456"/>
              <dgm:constr type="l" for="ch" forName="parent_text_1" refType="w" fact="0.6522"/>
              <dgm:constr type="t" for="ch" forName="parent_text_1" refType="h" fact="0.3501"/>
              <dgm:constr type="w" for="ch" forName="parent_text_1" refType="w" fact="0.3478"/>
              <dgm:constr type="h" for="ch" forName="parent_text_1" refType="h" fact="0.125"/>
              <dgm:constr type="l" for="ch" forName="accent_1" refType="w" fact="0.5492"/>
              <dgm:constr type="t" for="ch" forName="accent_1" refType="h" fact="0.2909"/>
              <dgm:constr type="w" for="ch" forName="accent_1" refType="w" fact="0.0696"/>
              <dgm:constr type="h" for="ch" forName="accent_1" refType="h" fact="0.0789"/>
              <dgm:constr type="l" for="ch" forName="parent_text_2" refType="w" fact="0.0211"/>
              <dgm:constr type="t" for="ch" forName="parent_text_2" refType="h" fact="0.5453"/>
              <dgm:constr type="w" for="ch" forName="parent_text_2" refType="w" fact="0.3478"/>
              <dgm:constr type="h" for="ch" forName="parent_text_2" refType="h" fact="0.1228"/>
              <dgm:constr type="l" for="ch" forName="parent_text_4" refType="w" fact="0.0644"/>
              <dgm:constr type="t" for="ch" forName="parent_text_4" refType="h" fact="0.1892"/>
              <dgm:constr type="w" for="ch" forName="parent_text_4" refType="w" fact="0.3478"/>
              <dgm:constr type="h" for="ch" forName="parent_text_4" refType="h" fact="0.1104"/>
              <dgm:constr type="l" for="ch" forName="accent_2" refType="w" fact="0.322"/>
              <dgm:constr type="t" for="ch" forName="accent_2" refType="h" fact="0.0146"/>
              <dgm:constr type="w" for="ch" forName="accent_2" refType="w" fact="0.0515"/>
              <dgm:constr type="h" for="ch" forName="accent_2" refType="h" fact="0.0585"/>
              <dgm:constr type="l" for="ch" forName="accent_3" refType="w" fact="0.2705"/>
              <dgm:constr type="t" for="ch" forName="accent_3" refType="h" fact="0"/>
              <dgm:constr type="w" for="ch" forName="accent_3" refType="w" fact="0.0258"/>
              <dgm:constr type="h" for="ch" forName="accent_3" refType="h" fact="0.0292"/>
              <dgm:constr type="l" for="ch" forName="parent_text_5" refType="w" fact="0"/>
              <dgm:constr type="t" for="ch" forName="parent_text_5" refType="h" fact="0.0717"/>
              <dgm:constr type="w" for="ch" forName="parent_text_5" refType="w" fact="0.3478"/>
              <dgm:constr type="h" for="ch" forName="parent_text_5" refType="h" fact="0.1023"/>
              <dgm:constr type="l" for="ch" forName="parent_text_3" refType="w" fact="0.034"/>
              <dgm:constr type="t" for="ch" forName="parent_text_3" refType="h" fact="0.3501"/>
              <dgm:constr type="w" for="ch" forName="parent_text_3" refType="w" fact="0.3478"/>
              <dgm:constr type="h" for="ch" forName="parent_text_3" refType="h" fact="0.1596"/>
              <dgm:constr type="l" for="ch" forName="accent_4" refType="w" fact="0.3766"/>
              <dgm:constr type="t" for="ch" forName="accent_4" refType="h" fact="0.9211"/>
              <dgm:constr type="w" for="ch" forName="accent_4" refType="w" fact="0.0696"/>
              <dgm:constr type="h" for="ch" forName="accent_4" refType="h" fact="0.0789"/>
              <dgm:constr type="l" for="ch" forName="parent_text_6" refType="w" fact="0.6328"/>
              <dgm:constr type="t" for="ch" forName="parent_text_6" refType="h" fact="0.7561"/>
              <dgm:constr type="w" for="ch" forName="parent_text_6" refType="w" fact="0.3478"/>
              <dgm:constr type="h" for="ch" forName="parent_text_6" refType="h" fact="0.1784"/>
              <dgm:constr type="l" for="ch" forName="accent_5" refType="w" fact="0.3431"/>
              <dgm:constr type="t" for="ch" forName="accent_5" refType="h" fact="0.6725"/>
              <dgm:constr type="w" for="ch" forName="accent_5" refType="w" fact="0.0386"/>
              <dgm:constr type="h" for="ch" forName="accent_5" refType="h" fact="0.0439"/>
            </dgm:constrLst>
          </dgm:else>
        </dgm:choose>
      </dgm:if>
      <dgm:if name="Name26" axis="ch" ptType="node" func="cnt" op="equ" val="7">
        <dgm:alg type="composite">
          <dgm:param type="ar" val="1.0352"/>
        </dgm:alg>
        <dgm:choose name="Name27">
          <dgm:if name="Name28" func="var" arg="dir" op="equ" val="norm">
            <dgm:constrLst>
              <dgm:constr type="primFontSz" for="des" ptType="node" op="equ" val="65"/>
              <dgm:constr type="l" for="ch" forName="accent_1" refType="w" fact="0.7553"/>
              <dgm:constr type="t" for="ch" forName="accent_1" refType="h" fact="0.96"/>
              <dgm:constr type="w" for="ch" forName="accent_1" refType="w" fact="0.0386"/>
              <dgm:constr type="h" for="ch" forName="accent_1" refType="h" fact="0.04"/>
              <dgm:constr type="l" for="ch" forName="image_accent_2" refType="w" fact="0.4832"/>
              <dgm:constr type="t" for="ch" forName="image_accent_2" refType="h" fact="0.4899"/>
              <dgm:constr type="w" for="ch" forName="image_accent_2" refType="w" fact="0.1226"/>
              <dgm:constr type="h" for="ch" forName="image_accent_2" refType="h" fact="0.1269"/>
              <dgm:constr type="l" for="ch" forName="image_2" refType="w" fact="0.4904"/>
              <dgm:constr type="t" for="ch" forName="image_2" refType="h" fact="0.4973"/>
              <dgm:constr type="w" for="ch" forName="image_2" refType="w" fact="0.1082"/>
              <dgm:constr type="h" for="ch" forName="image_2" refType="h" fact="0.112"/>
              <dgm:constr type="l" for="ch" forName="image_accent_3" refType="w" fact="0.4352"/>
              <dgm:constr type="t" for="ch" forName="image_accent_3" refType="h" fact="0.3107"/>
              <dgm:constr type="w" for="ch" forName="image_accent_3" refType="w" fact="0.1573"/>
              <dgm:constr type="h" for="ch" forName="image_accent_3" refType="h" fact="0.1628"/>
              <dgm:constr type="l" for="ch" forName="image_3" refType="w" fact="0.4435"/>
              <dgm:constr type="t" for="ch" forName="image_3" refType="h" fact="0.3193"/>
              <dgm:constr type="w" for="ch" forName="image_3" refType="w" fact="0.1407"/>
              <dgm:constr type="h" for="ch" forName="image_3" refType="h" fact="0.1456"/>
              <dgm:constr type="l" for="ch" forName="image_accent_4" refType="w" fact="0.4528"/>
              <dgm:constr type="t" for="ch" forName="image_accent_4" refType="h" fact="0.1659"/>
              <dgm:constr type="w" for="ch" forName="image_accent_4" refType="w" fact="0.1103"/>
              <dgm:constr type="h" for="ch" forName="image_accent_4" refType="h" fact="0.1141"/>
              <dgm:constr type="l" for="ch" forName="image_4" refType="w" fact="0.4593"/>
              <dgm:constr type="t" for="ch" forName="image_4" refType="h" fact="0.1726"/>
              <dgm:constr type="w" for="ch" forName="image_4" refType="w" fact="0.0973"/>
              <dgm:constr type="h" for="ch" forName="image_4" refType="h" fact="0.1007"/>
              <dgm:constr type="l" for="ch" forName="image_accent_5" refType="w" fact="0.5301"/>
              <dgm:constr type="t" for="ch" forName="image_accent_5" refType="h" fact="0.0592"/>
              <dgm:constr type="w" for="ch" forName="image_accent_5" refType="w" fact="0.1022"/>
              <dgm:constr type="h" for="ch" forName="image_accent_5" refType="h" fact="0.1058"/>
              <dgm:constr type="l" for="ch" forName="image_5" refType="w" fact="0.5361"/>
              <dgm:constr type="t" for="ch" forName="image_5" refType="h" fact="0.0654"/>
              <dgm:constr type="w" for="ch" forName="image_5" refType="w" fact="0.0902"/>
              <dgm:constr type="h" for="ch" forName="image_5" refType="h" fact="0.0933"/>
              <dgm:constr type="l" for="ch" forName="image_accent_6" refType="w" fact="0.3864"/>
              <dgm:constr type="t" for="ch" forName="image_accent_6" refType="h" fact="0.68"/>
              <dgm:constr type="w" for="ch" forName="image_accent_6" refType="w" fact="0.1757"/>
              <dgm:constr type="h" for="ch" forName="image_accent_6" refType="h" fact="0.1819"/>
              <dgm:constr type="l" for="ch" forName="image_6" refType="w" fact="0.3957"/>
              <dgm:constr type="t" for="ch" forName="image_6" refType="h" fact="0.6896"/>
              <dgm:constr type="w" for="ch" forName="image_6" refType="w" fact="0.1572"/>
              <dgm:constr type="h" for="ch" forName="image_6" refType="h" fact="0.1627"/>
              <dgm:constr type="l" for="ch" forName="image_accent_7" refType="w" fact="0.5291"/>
              <dgm:constr type="t" for="ch" forName="image_accent_7" refType="h" fact="0.8325"/>
              <dgm:constr type="w" for="ch" forName="image_accent_7" refType="w" fact="0.1103"/>
              <dgm:constr type="h" for="ch" forName="image_accent_7" refType="h" fact="0.1141"/>
              <dgm:constr type="l" for="ch" forName="image_7" refType="w" fact="0.5356"/>
              <dgm:constr type="t" for="ch" forName="image_7" refType="h" fact="0.8392"/>
              <dgm:constr type="w" for="ch" forName="image_7" refType="w" fact="0.0973"/>
              <dgm:constr type="h" for="ch" forName="image_7" refType="h" fact="0.1007"/>
              <dgm:constr type="l" for="ch" forName="image_accent_1" refType="w" fact="0.2318"/>
              <dgm:constr type="t" for="ch" forName="image_accent_1" refType="h" fact="0.444"/>
              <dgm:constr type="w" for="ch" forName="image_accent_1" refType="w" fact="0.2344"/>
              <dgm:constr type="h" for="ch" forName="image_accent_1" refType="h" fact="0.2426"/>
              <dgm:constr type="l" for="ch" forName="image_1" refType="w" fact="0.2408"/>
              <dgm:constr type="t" for="ch" forName="image_1" refType="h" fact="0.4533"/>
              <dgm:constr type="w" for="ch" forName="image_1" refType="w" fact="0.2164"/>
              <dgm:constr type="h" for="ch" forName="image_1" refType="h" fact="0.224"/>
              <dgm:constr type="l" for="ch" forName="parent_text_1" refType="w" fact="0"/>
              <dgm:constr type="t" for="ch" forName="parent_text_1" refType="h" fact="0.3193"/>
              <dgm:constr type="w" for="ch" forName="parent_text_1" refType="w" fact="0.3478"/>
              <dgm:constr type="h" for="ch" forName="parent_text_1" refType="h" fact="0.115"/>
              <dgm:constr type="l" for="ch" forName="accent_2" refType="w" fact="0.3813"/>
              <dgm:constr type="t" for="ch" forName="accent_2" refType="h" fact="0.2653"/>
              <dgm:constr type="w" for="ch" forName="accent_2" refType="w" fact="0.0696"/>
              <dgm:constr type="h" for="ch" forName="accent_2" refType="h" fact="0.072"/>
              <dgm:constr type="l" for="ch" forName="parent_text_2" refType="w" fact="0.6311"/>
              <dgm:constr type="t" for="ch" forName="parent_text_2" refType="h" fact="0.4973"/>
              <dgm:constr type="w" for="ch" forName="parent_text_2" refType="w" fact="0.3478"/>
              <dgm:constr type="h" for="ch" forName="parent_text_2" refType="h" fact="0.112"/>
              <dgm:constr type="l" for="ch" forName="parent_text_4" refType="w" fact="0.5878"/>
              <dgm:constr type="t" for="ch" forName="parent_text_4" refType="h" fact="0.1726"/>
              <dgm:constr type="w" for="ch" forName="parent_text_4" refType="w" fact="0.3478"/>
              <dgm:constr type="h" for="ch" forName="parent_text_4" refType="h" fact="0.1007"/>
              <dgm:constr type="l" for="ch" forName="accent_3" refType="w" fact="0.7038"/>
              <dgm:constr type="t" for="ch" forName="accent_3" refType="h" fact="0"/>
              <dgm:constr type="w" for="ch" forName="accent_3" refType="w" fact="0.0258"/>
              <dgm:constr type="h" for="ch" forName="accent_3" refType="h" fact="0.0267"/>
              <dgm:constr type="l" for="ch" forName="parent_text_5" refType="w" fact="0.6522"/>
              <dgm:constr type="t" for="ch" forName="parent_text_5" refType="h" fact="0.0654"/>
              <dgm:constr type="w" for="ch" forName="parent_text_5" refType="w" fact="0.3478"/>
              <dgm:constr type="h" for="ch" forName="parent_text_5" refType="h" fact="0.0933"/>
              <dgm:constr type="l" for="ch" forName="parent_text_3" refType="w" fact="0.6182"/>
              <dgm:constr type="t" for="ch" forName="parent_text_3" refType="h" fact="0.3193"/>
              <dgm:constr type="w" for="ch" forName="parent_text_3" refType="w" fact="0.3478"/>
              <dgm:constr type="h" for="ch" forName="parent_text_3" refType="h" fact="0.1456"/>
              <dgm:constr type="l" for="ch" forName="parent_text_6" refType="w" fact="0.02"/>
              <dgm:constr type="t" for="ch" forName="parent_text_6" refType="h" fact="0.6896"/>
              <dgm:constr type="w" for="ch" forName="parent_text_6" refType="w" fact="0.3478"/>
              <dgm:constr type="h" for="ch" forName="parent_text_6" refType="h" fact="0.1627"/>
              <dgm:constr type="l" for="ch" forName="accent_4" refType="w" fact="0.6265"/>
              <dgm:constr type="t" for="ch" forName="accent_4" refType="h" fact="0.0213"/>
              <dgm:constr type="w" for="ch" forName="accent_4" refType="w" fact="0.0515"/>
              <dgm:constr type="h" for="ch" forName="accent_4" refType="h" fact="0.0533"/>
              <dgm:constr type="l" for="ch" forName="accent_5" refType="w" fact="0.6522"/>
              <dgm:constr type="t" for="ch" forName="accent_5" refType="h" fact="0.92"/>
              <dgm:constr type="w" for="ch" forName="accent_5" refType="w" fact="0.0696"/>
              <dgm:constr type="h" for="ch" forName="accent_5" refType="h" fact="0.072"/>
              <dgm:constr type="l" for="ch" forName="parent_text_7" refType="w" fact="0.105"/>
              <dgm:constr type="t" for="ch" forName="parent_text_7" refType="h" fact="0.87"/>
              <dgm:constr type="w" for="ch" forName="parent_text_7" refType="w" fact="0.407"/>
              <dgm:constr type="h" for="ch" forName="parent_text_7" refType="h" fact="0.13"/>
              <dgm:constr type="l" for="ch" forName="accent_6" refType="w" fact="0.6136"/>
              <dgm:constr type="t" for="ch" forName="accent_6" refType="h" fact="0.6133"/>
              <dgm:constr type="w" for="ch" forName="accent_6" refType="w" fact="0.0386"/>
              <dgm:constr type="h" for="ch" forName="accent_6" refType="h" fact="0.04"/>
            </dgm:constrLst>
          </dgm:if>
          <dgm:else name="Name29">
            <dgm:constrLst>
              <dgm:constr type="primFontSz" for="des" ptType="node" op="equ" val="65"/>
              <dgm:constr type="l" for="ch" forName="accent_1" refType="w" fact="0.2061"/>
              <dgm:constr type="t" for="ch" forName="accent_1" refType="h" fact="0.96"/>
              <dgm:constr type="w" for="ch" forName="accent_1" refType="w" fact="0.0386"/>
              <dgm:constr type="h" for="ch" forName="accent_1" refType="h" fact="0.04"/>
              <dgm:constr type="l" for="ch" forName="image_accent_7" refType="w" fact="0.3606"/>
              <dgm:constr type="t" for="ch" forName="image_accent_7" refType="h" fact="0.8325"/>
              <dgm:constr type="w" for="ch" forName="image_accent_7" refType="w" fact="0.1103"/>
              <dgm:constr type="h" for="ch" forName="image_accent_7" refType="h" fact="0.1141"/>
              <dgm:constr type="l" for="ch" forName="image_7" refType="w" fact="0.3671"/>
              <dgm:constr type="t" for="ch" forName="image_7" refType="h" fact="0.8392"/>
              <dgm:constr type="w" for="ch" forName="image_7" refType="w" fact="0.0973"/>
              <dgm:constr type="h" for="ch" forName="image_7" refType="h" fact="0.1007"/>
              <dgm:constr type="l" for="ch" forName="image_accent_6" refType="w" fact="0.4379"/>
              <dgm:constr type="t" for="ch" forName="image_accent_6" refType="h" fact="0.68"/>
              <dgm:constr type="w" for="ch" forName="image_accent_6" refType="w" fact="0.1757"/>
              <dgm:constr type="h" for="ch" forName="image_accent_6" refType="h" fact="0.1819"/>
              <dgm:constr type="l" for="ch" forName="image_6" refType="w" fact="0.4471"/>
              <dgm:constr type="t" for="ch" forName="image_6" refType="h" fact="0.6896"/>
              <dgm:constr type="w" for="ch" forName="image_6" refType="w" fact="0.1572"/>
              <dgm:constr type="h" for="ch" forName="image_6" refType="h" fact="0.1627"/>
              <dgm:constr type="l" for="ch" forName="image_accent_5" refType="w" fact="0.3677"/>
              <dgm:constr type="t" for="ch" forName="image_accent_5" refType="h" fact="0.0592"/>
              <dgm:constr type="w" for="ch" forName="image_accent_5" refType="w" fact="0.1022"/>
              <dgm:constr type="h" for="ch" forName="image_accent_5" refType="h" fact="0.1058"/>
              <dgm:constr type="l" for="ch" forName="image_5" refType="w" fact="0.3738"/>
              <dgm:constr type="t" for="ch" forName="image_5" refType="h" fact="0.0654"/>
              <dgm:constr type="w" for="ch" forName="image_5" refType="w" fact="0.0902"/>
              <dgm:constr type="h" for="ch" forName="image_5" refType="h" fact="0.0933"/>
              <dgm:constr type="l" for="ch" forName="image_accent_4" refType="w" fact="0.437"/>
              <dgm:constr type="t" for="ch" forName="image_accent_4" refType="h" fact="0.1659"/>
              <dgm:constr type="w" for="ch" forName="image_accent_4" refType="w" fact="0.1103"/>
              <dgm:constr type="h" for="ch" forName="image_accent_4" refType="h" fact="0.1141"/>
              <dgm:constr type="l" for="ch" forName="image_4" refType="w" fact="0.4434"/>
              <dgm:constr type="t" for="ch" forName="image_4" refType="h" fact="0.1726"/>
              <dgm:constr type="w" for="ch" forName="image_4" refType="w" fact="0.0973"/>
              <dgm:constr type="h" for="ch" forName="image_4" refType="h" fact="0.1007"/>
              <dgm:constr type="l" for="ch" forName="image_accent_2" refType="w" fact="0.3942"/>
              <dgm:constr type="t" for="ch" forName="image_accent_2" refType="h" fact="0.4899"/>
              <dgm:constr type="w" for="ch" forName="image_accent_2" refType="w" fact="0.1226"/>
              <dgm:constr type="h" for="ch" forName="image_accent_2" refType="h" fact="0.1269"/>
              <dgm:constr type="l" for="ch" forName="image_2" refType="w" fact="0.4014"/>
              <dgm:constr type="t" for="ch" forName="image_2" refType="h" fact="0.4973"/>
              <dgm:constr type="w" for="ch" forName="image_2" refType="w" fact="0.1082"/>
              <dgm:constr type="h" for="ch" forName="image_2" refType="h" fact="0.112"/>
              <dgm:constr type="l" for="ch" forName="image_accent_3" refType="w" fact="0.4075"/>
              <dgm:constr type="t" for="ch" forName="image_accent_3" refType="h" fact="0.3107"/>
              <dgm:constr type="w" for="ch" forName="image_accent_3" refType="w" fact="0.1573"/>
              <dgm:constr type="h" for="ch" forName="image_accent_3" refType="h" fact="0.1628"/>
              <dgm:constr type="l" for="ch" forName="image_3" refType="w" fact="0.4158"/>
              <dgm:constr type="t" for="ch" forName="image_3" refType="h" fact="0.3193"/>
              <dgm:constr type="w" for="ch" forName="image_3" refType="w" fact="0.1407"/>
              <dgm:constr type="h" for="ch" forName="image_3" refType="h" fact="0.1456"/>
              <dgm:constr type="l" for="ch" forName="image_accent_1" refType="w" fact="0.5338"/>
              <dgm:constr type="t" for="ch" forName="image_accent_1" refType="h" fact="0.444"/>
              <dgm:constr type="w" for="ch" forName="image_accent_1" refType="w" fact="0.2344"/>
              <dgm:constr type="h" for="ch" forName="image_accent_1" refType="h" fact="0.2426"/>
              <dgm:constr type="l" for="ch" forName="image_1" refType="w" fact="0.5428"/>
              <dgm:constr type="t" for="ch" forName="image_1" refType="h" fact="0.4533"/>
              <dgm:constr type="w" for="ch" forName="image_1" refType="w" fact="0.2164"/>
              <dgm:constr type="h" for="ch" forName="image_1" refType="h" fact="0.224"/>
              <dgm:constr type="l" for="ch" forName="parent_text_1" refType="w" fact="0.6522"/>
              <dgm:constr type="t" for="ch" forName="parent_text_1" refType="h" fact="0.3193"/>
              <dgm:constr type="w" for="ch" forName="parent_text_1" refType="w" fact="0.3478"/>
              <dgm:constr type="h" for="ch" forName="parent_text_1" refType="h" fact="0.115"/>
              <dgm:constr type="l" for="ch" forName="accent_2" refType="w" fact="0.5492"/>
              <dgm:constr type="t" for="ch" forName="accent_2" refType="h" fact="0.2653"/>
              <dgm:constr type="w" for="ch" forName="accent_2" refType="w" fact="0.0696"/>
              <dgm:constr type="h" for="ch" forName="accent_2" refType="h" fact="0.072"/>
              <dgm:constr type="l" for="ch" forName="parent_text_2" refType="w" fact="0.0211"/>
              <dgm:constr type="t" for="ch" forName="parent_text_2" refType="h" fact="0.4973"/>
              <dgm:constr type="w" for="ch" forName="parent_text_2" refType="w" fact="0.3478"/>
              <dgm:constr type="h" for="ch" forName="parent_text_2" refType="h" fact="0.112"/>
              <dgm:constr type="l" for="ch" forName="parent_text_4" refType="w" fact="0.0644"/>
              <dgm:constr type="t" for="ch" forName="parent_text_4" refType="h" fact="0.1726"/>
              <dgm:constr type="w" for="ch" forName="parent_text_4" refType="w" fact="0.3478"/>
              <dgm:constr type="h" for="ch" forName="parent_text_4" refType="h" fact="0.1007"/>
              <dgm:constr type="l" for="ch" forName="accent_3" refType="w" fact="0.2705"/>
              <dgm:constr type="t" for="ch" forName="accent_3" refType="h" fact="0"/>
              <dgm:constr type="w" for="ch" forName="accent_3" refType="w" fact="0.0258"/>
              <dgm:constr type="h" for="ch" forName="accent_3" refType="h" fact="0.0267"/>
              <dgm:constr type="l" for="ch" forName="parent_text_5" refType="w" fact="0"/>
              <dgm:constr type="t" for="ch" forName="parent_text_5" refType="h" fact="0.0654"/>
              <dgm:constr type="w" for="ch" forName="parent_text_5" refType="w" fact="0.3478"/>
              <dgm:constr type="h" for="ch" forName="parent_text_5" refType="h" fact="0.0933"/>
              <dgm:constr type="l" for="ch" forName="parent_text_3" refType="w" fact="0.034"/>
              <dgm:constr type="t" for="ch" forName="parent_text_3" refType="h" fact="0.3193"/>
              <dgm:constr type="w" for="ch" forName="parent_text_3" refType="w" fact="0.3478"/>
              <dgm:constr type="h" for="ch" forName="parent_text_3" refType="h" fact="0.1456"/>
              <dgm:constr type="l" for="ch" forName="parent_text_6" refType="w" fact="0.63"/>
              <dgm:constr type="t" for="ch" forName="parent_text_6" refType="h" fact="0.6896"/>
              <dgm:constr type="w" for="ch" forName="parent_text_6" refType="w" fact="0.3478"/>
              <dgm:constr type="h" for="ch" forName="parent_text_6" refType="h" fact="0.1627"/>
              <dgm:constr type="l" for="ch" forName="accent_4" refType="w" fact="0.322"/>
              <dgm:constr type="t" for="ch" forName="accent_4" refType="h" fact="0.0213"/>
              <dgm:constr type="w" for="ch" forName="accent_4" refType="w" fact="0.0515"/>
              <dgm:constr type="h" for="ch" forName="accent_4" refType="h" fact="0.0533"/>
              <dgm:constr type="l" for="ch" forName="accent_5" refType="w" fact="0.2782"/>
              <dgm:constr type="t" for="ch" forName="accent_5" refType="h" fact="0.92"/>
              <dgm:constr type="w" for="ch" forName="accent_5" refType="w" fact="0.0696"/>
              <dgm:constr type="h" for="ch" forName="accent_5" refType="h" fact="0.072"/>
              <dgm:constr type="l" for="ch" forName="parent_text_7" refType="w" fact="0.485"/>
              <dgm:constr type="t" for="ch" forName="parent_text_7" refType="h" fact="0.87"/>
              <dgm:constr type="w" for="ch" forName="parent_text_7" refType="w" fact="0.347"/>
              <dgm:constr type="h" for="ch" forName="parent_text_7" refType="h" fact="0.13"/>
              <dgm:constr type="l" for="ch" forName="accent_6" refType="w" fact="0.3478"/>
              <dgm:constr type="t" for="ch" forName="accent_6" refType="h" fact="0.6133"/>
              <dgm:constr type="w" for="ch" forName="accent_6" refType="w" fact="0.0386"/>
              <dgm:constr type="h" for="ch" forName="accent_6" refType="h" fact="0.04"/>
            </dgm:constrLst>
          </dgm:else>
        </dgm:choose>
        <dgm:layoutNode name="accent_6" styleLbl="alignNode1">
          <dgm:alg type="sp"/>
          <dgm:shape xmlns:r="http://schemas.openxmlformats.org/officeDocument/2006/relationships" type="donut" r:blip="">
            <dgm:adjLst>
              <dgm:adj idx="1" val="0.0746"/>
            </dgm:adjLst>
          </dgm:shape>
          <dgm:presOf/>
        </dgm:layoutNode>
      </dgm:if>
      <dgm:else name="Name30">
        <dgm:alg type="composite">
          <dgm:param type="ar" val="0.9705"/>
        </dgm:alg>
        <dgm:choose name="Name31">
          <dgm:if name="Name32" func="var" arg="dir" op="equ" val="norm">
            <dgm:constrLst>
              <dgm:constr type="primFontSz" for="des" ptType="node" op="equ" val="65"/>
              <dgm:constr type="l" for="ch" forName="accent_1" refType="w" fact="0.7599"/>
              <dgm:constr type="t" for="ch" forName="accent_1" refType="h" fact="0.925"/>
              <dgm:constr type="w" for="ch" forName="accent_1" refType="w" fact="0.0386"/>
              <dgm:constr type="h" for="ch" forName="accent_1" refType="h" fact="0.0375"/>
              <dgm:constr type="l" for="ch" forName="accent_2" refType="w" fact="0.6182"/>
              <dgm:constr type="t" for="ch" forName="accent_2" refType="h" fact="0.575"/>
              <dgm:constr type="w" for="ch" forName="accent_2" refType="w" fact="0.0386"/>
              <dgm:constr type="h" for="ch" forName="accent_2" refType="h" fact="0.0375"/>
              <dgm:constr type="l" for="ch" forName="image_accent_8" refType="w" fact="0.6449"/>
              <dgm:constr type="t" for="ch" forName="image_accent_8" refType="h" fact="0.8508"/>
              <dgm:constr type="w" for="ch" forName="image_accent_8" refType="w" fact="0.1022"/>
              <dgm:constr type="h" for="ch" forName="image_accent_8" refType="h" fact="0.0992"/>
              <dgm:constr type="l" for="ch" forName="image_8" refType="w" fact="0.6538"/>
              <dgm:constr type="t" for="ch" forName="image_8" refType="h" fact="0.8595"/>
              <dgm:constr type="w" for="ch" forName="image_8" refType="w" fact="0.0844"/>
              <dgm:constr type="h" for="ch" forName="image_8" refType="h" fact="0.0819"/>
              <dgm:constr type="l" for="ch" forName="image_accent_7" refType="w" fact="0.5291"/>
              <dgm:constr type="t" for="ch" forName="image_accent_7" refType="h" fact="0.7805"/>
              <dgm:constr type="w" for="ch" forName="image_accent_7" refType="w" fact="0.1103"/>
              <dgm:constr type="h" for="ch" forName="image_accent_7" refType="h" fact="0.107"/>
              <dgm:constr type="l" for="ch" forName="image_7" refType="w" fact="0.5356"/>
              <dgm:constr type="t" for="ch" forName="image_7" refType="h" fact="0.7868"/>
              <dgm:constr type="w" for="ch" forName="image_7" refType="w" fact="0.0973"/>
              <dgm:constr type="h" for="ch" forName="image_7" refType="h" fact="0.0944"/>
              <dgm:constr type="l" for="ch" forName="image_accent_6" refType="w" fact="0.3864"/>
              <dgm:constr type="t" for="ch" forName="image_accent_6" refType="h" fact="0.6375"/>
              <dgm:constr type="w" for="ch" forName="image_accent_6" refType="w" fact="0.1757"/>
              <dgm:constr type="h" for="ch" forName="image_accent_6" refType="h" fact="0.1706"/>
              <dgm:constr type="l" for="ch" forName="image_6" refType="w" fact="0.3957"/>
              <dgm:constr type="t" for="ch" forName="image_6" refType="h" fact="0.6465"/>
              <dgm:constr type="w" for="ch" forName="image_6" refType="w" fact="0.1572"/>
              <dgm:constr type="h" for="ch" forName="image_6" refType="h" fact="0.1525"/>
              <dgm:constr type="l" for="ch" forName="image_accent_5" refType="w" fact="0.5301"/>
              <dgm:constr type="t" for="ch" forName="image_accent_5" refType="h" fact="0.0555"/>
              <dgm:constr type="w" for="ch" forName="image_accent_5" refType="w" fact="0.1022"/>
              <dgm:constr type="h" for="ch" forName="image_accent_5" refType="h" fact="0.0992"/>
              <dgm:constr type="l" for="ch" forName="image_5" refType="w" fact="0.5361"/>
              <dgm:constr type="t" for="ch" forName="image_5" refType="h" fact="0.0613"/>
              <dgm:constr type="w" for="ch" forName="image_5" refType="w" fact="0.0902"/>
              <dgm:constr type="h" for="ch" forName="image_5" refType="h" fact="0.0875"/>
              <dgm:constr type="l" for="ch" forName="image_accent_4" refType="w" fact="0.4528"/>
              <dgm:constr type="t" for="ch" forName="image_accent_4" refType="h" fact="0.1555"/>
              <dgm:constr type="w" for="ch" forName="image_accent_4" refType="w" fact="0.1103"/>
              <dgm:constr type="h" for="ch" forName="image_accent_4" refType="h" fact="0.107"/>
              <dgm:constr type="l" for="ch" forName="image_4" refType="w" fact="0.4593"/>
              <dgm:constr type="t" for="ch" forName="image_4" refType="h" fact="0.1618"/>
              <dgm:constr type="w" for="ch" forName="image_4" refType="w" fact="0.0973"/>
              <dgm:constr type="h" for="ch" forName="image_4" refType="h" fact="0.0944"/>
              <dgm:constr type="l" for="ch" forName="image_accent_2" refType="w" fact="0.4832"/>
              <dgm:constr type="t" for="ch" forName="image_accent_2" refType="h" fact="0.4593"/>
              <dgm:constr type="w" for="ch" forName="image_accent_2" refType="w" fact="0.1226"/>
              <dgm:constr type="h" for="ch" forName="image_accent_2" refType="h" fact="0.119"/>
              <dgm:constr type="l" for="ch" forName="image_2" refType="w" fact="0.4904"/>
              <dgm:constr type="t" for="ch" forName="image_2" refType="h" fact="0.4663"/>
              <dgm:constr type="w" for="ch" forName="image_2" refType="w" fact="0.1082"/>
              <dgm:constr type="h" for="ch" forName="image_2" refType="h" fact="0.105"/>
              <dgm:constr type="l" for="ch" forName="image_accent_3" refType="w" fact="0.4352"/>
              <dgm:constr type="t" for="ch" forName="image_accent_3" refType="h" fact="0.2913"/>
              <dgm:constr type="w" for="ch" forName="image_accent_3" refType="w" fact="0.1573"/>
              <dgm:constr type="h" for="ch" forName="image_accent_3" refType="h" fact="0.1526"/>
              <dgm:constr type="l" for="ch" forName="image_3" refType="w" fact="0.4435"/>
              <dgm:constr type="t" for="ch" forName="image_3" refType="h" fact="0.2993"/>
              <dgm:constr type="w" for="ch" forName="image_3" refType="w" fact="0.1407"/>
              <dgm:constr type="h" for="ch" forName="image_3" refType="h" fact="0.1365"/>
              <dgm:constr type="l" for="ch" forName="image_accent_1" refType="w" fact="0.2318"/>
              <dgm:constr type="t" for="ch" forName="image_accent_1" refType="h" fact="0.4163"/>
              <dgm:constr type="w" for="ch" forName="image_accent_1" refType="w" fact="0.2344"/>
              <dgm:constr type="h" for="ch" forName="image_accent_1" refType="h" fact="0.2275"/>
              <dgm:constr type="l" for="ch" forName="image_1" refType="w" fact="0.2408"/>
              <dgm:constr type="t" for="ch" forName="image_1" refType="h" fact="0.425"/>
              <dgm:constr type="w" for="ch" forName="image_1" refType="w" fact="0.2164"/>
              <dgm:constr type="h" for="ch" forName="image_1" refType="h" fact="0.21"/>
              <dgm:constr type="l" for="ch" forName="parent_text_1" refType="w" fact="0"/>
              <dgm:constr type="t" for="ch" forName="parent_text_1" refType="h" fact="0.2993"/>
              <dgm:constr type="w" for="ch" forName="parent_text_1" refType="w" fact="0.3478"/>
              <dgm:constr type="h" for="ch" forName="parent_text_1" refType="h" fact="0.11"/>
              <dgm:constr type="l" for="ch" forName="accent_3" refType="w" fact="0.3813"/>
              <dgm:constr type="t" for="ch" forName="accent_3" refType="h" fact="0.2488"/>
              <dgm:constr type="w" for="ch" forName="accent_3" refType="w" fact="0.0696"/>
              <dgm:constr type="h" for="ch" forName="accent_3" refType="h" fact="0.0675"/>
              <dgm:constr type="l" for="ch" forName="parent_text_2" refType="w" fact="0.6311"/>
              <dgm:constr type="t" for="ch" forName="parent_text_2" refType="h" fact="0.4663"/>
              <dgm:constr type="w" for="ch" forName="parent_text_2" refType="w" fact="0.3478"/>
              <dgm:constr type="h" for="ch" forName="parent_text_2" refType="h" fact="0.105"/>
              <dgm:constr type="l" for="ch" forName="parent_text_4" refType="w" fact="0.5878"/>
              <dgm:constr type="t" for="ch" forName="parent_text_4" refType="h" fact="0.1618"/>
              <dgm:constr type="w" for="ch" forName="parent_text_4" refType="w" fact="0.3478"/>
              <dgm:constr type="h" for="ch" forName="parent_text_4" refType="h" fact="0.0944"/>
              <dgm:constr type="l" for="ch" forName="accent_4" refType="w" fact="0.7038"/>
              <dgm:constr type="t" for="ch" forName="accent_4" refType="h" fact="0"/>
              <dgm:constr type="w" for="ch" forName="accent_4" refType="w" fact="0.0258"/>
              <dgm:constr type="h" for="ch" forName="accent_4" refType="h" fact="0.025"/>
              <dgm:constr type="l" for="ch" forName="parent_text_5" refType="w" fact="0.6522"/>
              <dgm:constr type="t" for="ch" forName="parent_text_5" refType="h" fact="0.0625"/>
              <dgm:constr type="w" for="ch" forName="parent_text_5" refType="w" fact="0.3478"/>
              <dgm:constr type="h" for="ch" forName="parent_text_5" refType="h" fact="0.0863"/>
              <dgm:constr type="l" for="ch" forName="parent_text_3" refType="w" fact="0.6182"/>
              <dgm:constr type="t" for="ch" forName="parent_text_3" refType="h" fact="0.2993"/>
              <dgm:constr type="w" for="ch" forName="parent_text_3" refType="w" fact="0.3478"/>
              <dgm:constr type="h" for="ch" forName="parent_text_3" refType="h" fact="0.1365"/>
              <dgm:constr type="l" for="ch" forName="parent_text_6" refType="w" fact="0.02"/>
              <dgm:constr type="t" for="ch" forName="parent_text_6" refType="h" fact="0.6465"/>
              <dgm:constr type="w" for="ch" forName="parent_text_6" refType="w" fact="0.3478"/>
              <dgm:constr type="h" for="ch" forName="parent_text_6" refType="h" fact="0.1525"/>
              <dgm:constr type="l" for="ch" forName="accent_5" refType="w" fact="0.6265"/>
              <dgm:constr type="t" for="ch" forName="accent_5" refType="h" fact="0.02"/>
              <dgm:constr type="w" for="ch" forName="accent_5" refType="w" fact="0.0515"/>
              <dgm:constr type="h" for="ch" forName="accent_5" refType="h" fact="0.05"/>
              <dgm:constr type="l" for="ch" forName="parent_text_7" refType="w" fact="0.165"/>
              <dgm:constr type="t" for="ch" forName="parent_text_7" refType="h" fact="0.81"/>
              <dgm:constr type="w" for="ch" forName="parent_text_7" refType="w" fact="0.3478"/>
              <dgm:constr type="h" for="ch" forName="parent_text_7" refType="h" fact="0.077"/>
              <dgm:constr type="l" for="ch" forName="parent_text_8" refType="w" fact="0.275"/>
              <dgm:constr type="t" for="ch" forName="parent_text_8" refType="h" fact="0.89"/>
              <dgm:constr type="w" for="ch" forName="parent_text_8" refType="w" fact="0.3478"/>
              <dgm:constr type="h" for="ch" forName="parent_text_8" refType="h" fact="0.11"/>
            </dgm:constrLst>
          </dgm:if>
          <dgm:else name="Name33">
            <dgm:constrLst>
              <dgm:constr type="primFontSz" for="des" ptType="node" op="equ" val="65"/>
              <dgm:constr type="l" for="ch" forName="accent_1" refType="w" fact="0.2014"/>
              <dgm:constr type="t" for="ch" forName="accent_1" refType="h" fact="0.925"/>
              <dgm:constr type="w" for="ch" forName="accent_1" refType="w" fact="0.0386"/>
              <dgm:constr type="h" for="ch" forName="accent_1" refType="h" fact="0.0375"/>
              <dgm:constr type="l" for="ch" forName="accent_2" refType="w" fact="0.3431"/>
              <dgm:constr type="t" for="ch" forName="accent_2" refType="h" fact="0.575"/>
              <dgm:constr type="w" for="ch" forName="accent_2" refType="w" fact="0.0386"/>
              <dgm:constr type="h" for="ch" forName="accent_2" refType="h" fact="0.0375"/>
              <dgm:constr type="l" for="ch" forName="image_accent_8" refType="w" fact="0.253"/>
              <dgm:constr type="t" for="ch" forName="image_accent_8" refType="h" fact="0.8508"/>
              <dgm:constr type="w" for="ch" forName="image_accent_8" refType="w" fact="0.1022"/>
              <dgm:constr type="h" for="ch" forName="image_accent_8" refType="h" fact="0.0992"/>
              <dgm:constr type="l" for="ch" forName="image_8" refType="w" fact="0.2619"/>
              <dgm:constr type="t" for="ch" forName="image_8" refType="h" fact="0.8595"/>
              <dgm:constr type="w" for="ch" forName="image_8" refType="w" fact="0.0844"/>
              <dgm:constr type="h" for="ch" forName="image_8" refType="h" fact="0.0819"/>
              <dgm:constr type="l" for="ch" forName="image_accent_7" refType="w" fact="0.3606"/>
              <dgm:constr type="t" for="ch" forName="image_accent_7" refType="h" fact="0.7805"/>
              <dgm:constr type="w" for="ch" forName="image_accent_7" refType="w" fact="0.1103"/>
              <dgm:constr type="h" for="ch" forName="image_accent_7" refType="h" fact="0.107"/>
              <dgm:constr type="l" for="ch" forName="image_7" refType="w" fact="0.3671"/>
              <dgm:constr type="t" for="ch" forName="image_7" refType="h" fact="0.7868"/>
              <dgm:constr type="w" for="ch" forName="image_7" refType="w" fact="0.0973"/>
              <dgm:constr type="h" for="ch" forName="image_7" refType="h" fact="0.0944"/>
              <dgm:constr type="l" for="ch" forName="image_accent_6" refType="w" fact="0.4379"/>
              <dgm:constr type="t" for="ch" forName="image_accent_6" refType="h" fact="0.6375"/>
              <dgm:constr type="w" for="ch" forName="image_accent_6" refType="w" fact="0.1757"/>
              <dgm:constr type="h" for="ch" forName="image_accent_6" refType="h" fact="0.1706"/>
              <dgm:constr type="l" for="ch" forName="image_6" refType="w" fact="0.4471"/>
              <dgm:constr type="t" for="ch" forName="image_6" refType="h" fact="0.6465"/>
              <dgm:constr type="w" for="ch" forName="image_6" refType="w" fact="0.1572"/>
              <dgm:constr type="h" for="ch" forName="image_6" refType="h" fact="0.1525"/>
              <dgm:constr type="l" for="ch" forName="image_accent_5" refType="w" fact="0.3677"/>
              <dgm:constr type="t" for="ch" forName="image_accent_5" refType="h" fact="0.0555"/>
              <dgm:constr type="w" for="ch" forName="image_accent_5" refType="w" fact="0.1022"/>
              <dgm:constr type="h" for="ch" forName="image_accent_5" refType="h" fact="0.0992"/>
              <dgm:constr type="l" for="ch" forName="image_5" refType="w" fact="0.3738"/>
              <dgm:constr type="t" for="ch" forName="image_5" refType="h" fact="0.0613"/>
              <dgm:constr type="w" for="ch" forName="image_5" refType="w" fact="0.0902"/>
              <dgm:constr type="h" for="ch" forName="image_5" refType="h" fact="0.0875"/>
              <dgm:constr type="l" for="ch" forName="image_accent_4" refType="w" fact="0.437"/>
              <dgm:constr type="t" for="ch" forName="image_accent_4" refType="h" fact="0.1555"/>
              <dgm:constr type="w" for="ch" forName="image_accent_4" refType="w" fact="0.1103"/>
              <dgm:constr type="h" for="ch" forName="image_accent_4" refType="h" fact="0.107"/>
              <dgm:constr type="l" for="ch" forName="image_4" refType="w" fact="0.4434"/>
              <dgm:constr type="t" for="ch" forName="image_4" refType="h" fact="0.1618"/>
              <dgm:constr type="w" for="ch" forName="image_4" refType="w" fact="0.0973"/>
              <dgm:constr type="h" for="ch" forName="image_4" refType="h" fact="0.0944"/>
              <dgm:constr type="l" for="ch" forName="image_accent_2" refType="w" fact="0.3942"/>
              <dgm:constr type="t" for="ch" forName="image_accent_2" refType="h" fact="0.4593"/>
              <dgm:constr type="w" for="ch" forName="image_accent_2" refType="w" fact="0.1226"/>
              <dgm:constr type="h" for="ch" forName="image_accent_2" refType="h" fact="0.119"/>
              <dgm:constr type="l" for="ch" forName="image_2" refType="w" fact="0.4014"/>
              <dgm:constr type="t" for="ch" forName="image_2" refType="h" fact="0.4663"/>
              <dgm:constr type="w" for="ch" forName="image_2" refType="w" fact="0.1082"/>
              <dgm:constr type="h" for="ch" forName="image_2" refType="h" fact="0.105"/>
              <dgm:constr type="l" for="ch" forName="image_accent_3" refType="w" fact="0.4075"/>
              <dgm:constr type="t" for="ch" forName="image_accent_3" refType="h" fact="0.2913"/>
              <dgm:constr type="w" for="ch" forName="image_accent_3" refType="w" fact="0.1573"/>
              <dgm:constr type="h" for="ch" forName="image_accent_3" refType="h" fact="0.1526"/>
              <dgm:constr type="l" for="ch" forName="image_3" refType="w" fact="0.4158"/>
              <dgm:constr type="t" for="ch" forName="image_3" refType="h" fact="0.2993"/>
              <dgm:constr type="w" for="ch" forName="image_3" refType="w" fact="0.1407"/>
              <dgm:constr type="h" for="ch" forName="image_3" refType="h" fact="0.1365"/>
              <dgm:constr type="l" for="ch" forName="image_accent_1" refType="w" fact="0.5338"/>
              <dgm:constr type="t" for="ch" forName="image_accent_1" refType="h" fact="0.4163"/>
              <dgm:constr type="w" for="ch" forName="image_accent_1" refType="w" fact="0.2344"/>
              <dgm:constr type="h" for="ch" forName="image_accent_1" refType="h" fact="0.2275"/>
              <dgm:constr type="l" for="ch" forName="image_1" refType="w" fact="0.5428"/>
              <dgm:constr type="t" for="ch" forName="image_1" refType="h" fact="0.425"/>
              <dgm:constr type="w" for="ch" forName="image_1" refType="w" fact="0.2164"/>
              <dgm:constr type="h" for="ch" forName="image_1" refType="h" fact="0.21"/>
              <dgm:constr type="l" for="ch" forName="parent_text_1" refType="w" fact="0.6522"/>
              <dgm:constr type="t" for="ch" forName="parent_text_1" refType="h" fact="0.2993"/>
              <dgm:constr type="w" for="ch" forName="parent_text_1" refType="w" fact="0.3478"/>
              <dgm:constr type="h" for="ch" forName="parent_text_1" refType="h" fact="0.11"/>
              <dgm:constr type="l" for="ch" forName="accent_3" refType="w" fact="0.5492"/>
              <dgm:constr type="t" for="ch" forName="accent_3" refType="h" fact="0.2488"/>
              <dgm:constr type="w" for="ch" forName="accent_3" refType="w" fact="0.0696"/>
              <dgm:constr type="h" for="ch" forName="accent_3" refType="h" fact="0.0675"/>
              <dgm:constr type="l" for="ch" forName="parent_text_2" refType="w" fact="0.0211"/>
              <dgm:constr type="t" for="ch" forName="parent_text_2" refType="h" fact="0.4663"/>
              <dgm:constr type="w" for="ch" forName="parent_text_2" refType="w" fact="0.3478"/>
              <dgm:constr type="h" for="ch" forName="parent_text_2" refType="h" fact="0.105"/>
              <dgm:constr type="l" for="ch" forName="parent_text_4" refType="w" fact="0.0635"/>
              <dgm:constr type="t" for="ch" forName="parent_text_4" refType="h" fact="0.1618"/>
              <dgm:constr type="w" for="ch" forName="parent_text_4" refType="w" fact="0.3478"/>
              <dgm:constr type="h" for="ch" forName="parent_text_4" refType="h" fact="0.0944"/>
              <dgm:constr type="l" for="ch" forName="accent_4" refType="w" fact="0.2705"/>
              <dgm:constr type="t" for="ch" forName="accent_4" refType="h" fact="0"/>
              <dgm:constr type="w" for="ch" forName="accent_4" refType="w" fact="0.0258"/>
              <dgm:constr type="h" for="ch" forName="accent_4" refType="h" fact="0.025"/>
              <dgm:constr type="l" for="ch" forName="parent_text_5" refType="w" fact="0"/>
              <dgm:constr type="t" for="ch" forName="parent_text_5" refType="h" fact="0.0625"/>
              <dgm:constr type="w" for="ch" forName="parent_text_5" refType="w" fact="0.3478"/>
              <dgm:constr type="h" for="ch" forName="parent_text_5" refType="h" fact="0.0863"/>
              <dgm:constr type="l" for="ch" forName="parent_text_3" refType="w" fact="0.034"/>
              <dgm:constr type="t" for="ch" forName="parent_text_3" refType="h" fact="0.2993"/>
              <dgm:constr type="w" for="ch" forName="parent_text_3" refType="w" fact="0.3478"/>
              <dgm:constr type="h" for="ch" forName="parent_text_3" refType="h" fact="0.1365"/>
              <dgm:constr type="l" for="ch" forName="parent_text_6" refType="w" fact="0.635"/>
              <dgm:constr type="t" for="ch" forName="parent_text_6" refType="h" fact="0.6465"/>
              <dgm:constr type="w" for="ch" forName="parent_text_6" refType="w" fact="0.3478"/>
              <dgm:constr type="h" for="ch" forName="parent_text_6" refType="h" fact="0.1525"/>
              <dgm:constr type="l" for="ch" forName="accent_5" refType="w" fact="0.322"/>
              <dgm:constr type="t" for="ch" forName="accent_5" refType="h" fact="0.02"/>
              <dgm:constr type="w" for="ch" forName="accent_5" refType="w" fact="0.0515"/>
              <dgm:constr type="h" for="ch" forName="accent_5" refType="h" fact="0.05"/>
              <dgm:constr type="l" for="ch" forName="parent_text_7" refType="w" fact="0.49"/>
              <dgm:constr type="t" for="ch" forName="parent_text_7" refType="h" fact="0.81"/>
              <dgm:constr type="w" for="ch" forName="parent_text_7" refType="w" fact="0.3478"/>
              <dgm:constr type="h" for="ch" forName="parent_text_7" refType="h" fact="0.077"/>
              <dgm:constr type="l" for="ch" forName="parent_text_8" refType="w" fact="0.375"/>
              <dgm:constr type="t" for="ch" forName="parent_text_8" refType="h" fact="0.89"/>
              <dgm:constr type="w" for="ch" forName="parent_text_8" refType="w" fact="0.3478"/>
              <dgm:constr type="h" for="ch" forName="parent_text_8" refType="h" fact="0.11"/>
            </dgm:constrLst>
          </dgm:else>
        </dgm:choose>
      </dgm:else>
    </dgm:choose>
    <dgm:forEach name="wrapper" axis="self" ptType="parTrans">
      <dgm:forEach name="wrapper2" axis="self" ptType="sibTrans" st="2">
        <dgm:forEach name="imageAccentRepeat" axis="self">
          <dgm:layoutNode name="imageAccentRepeatNode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</dgm:forEach>
        <dgm:forEach name="imageRepeat" axis="self">
          <dgm:layoutNode name="imageRepeat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 axis="self"/>
          </dgm:layoutNode>
        </dgm:forEach>
      </dgm:forEach>
    </dgm:forEach>
    <dgm:forEach name="Name34" axis="ch" ptType="node" cnt="1">
      <dgm:layoutNode name="parent_text_1" styleLbl="revTx">
        <dgm:varLst>
          <dgm:chMax val="0"/>
          <dgm:chPref val="0"/>
          <dgm:bulletEnabled val="1"/>
        </dgm:varLst>
        <dgm:choose name="Name35">
          <dgm:if name="Name36" func="var" arg="dir" op="equ" val="norm">
            <dgm:alg type="tx">
              <dgm:param type="parTxLTRAlign" val="r"/>
              <dgm:param type="shpTxLTRAlignCh" val="r"/>
              <dgm:param type="txAnchorVert" val="b"/>
              <dgm:param type="lnSpCh" val="15"/>
            </dgm:alg>
          </dgm:if>
          <dgm:else name="Name37">
            <dgm:alg type="tx">
              <dgm:param type="parTxLTRAlign" val="l"/>
              <dgm:param type="shpTxLTRAlignCh" val="l"/>
              <dgm:param type="txAnchorVert" val="b"/>
              <dgm:param type="lnSpCh" val="15"/>
            </dgm:alg>
          </dgm:else>
        </dgm:choose>
        <dgm:shape xmlns:r="http://schemas.openxmlformats.org/officeDocument/2006/relationships" type="rect" r:blip="" zOrderOff="99999">
          <dgm:adjLst/>
        </dgm:shape>
        <dgm:presOf axis="desOrSelf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01"/>
        </dgm:constrLst>
        <dgm:ruleLst>
          <dgm:rule type="primFontSz" val="5" fact="NaN" max="NaN"/>
        </dgm:ruleLst>
      </dgm:layoutNode>
      <dgm:layoutNode name="image_accent_1">
        <dgm:alg type="sp"/>
        <dgm:shape xmlns:r="http://schemas.openxmlformats.org/officeDocument/2006/relationships" r:blip="">
          <dgm:adjLst/>
        </dgm:shape>
        <dgm:presOf/>
        <dgm:constrLst/>
        <dgm:forEach name="Name38" ref="imageAccentRepeat"/>
      </dgm:layoutNode>
      <dgm:layoutNode name="accent_1" styleLbl="alignNode1">
        <dgm:alg type="sp"/>
        <dgm:shape xmlns:r="http://schemas.openxmlformats.org/officeDocument/2006/relationships" type="donut" r:blip="">
          <dgm:adjLst>
            <dgm:adj idx="1" val="0.0746"/>
          </dgm:adjLst>
        </dgm:shape>
        <dgm:presOf/>
      </dgm:layoutNode>
    </dgm:forEach>
    <dgm:forEach name="Name39" axis="ch" ptType="sibTrans" hideLastTrans="0" cnt="1">
      <dgm:layoutNode name="image_1">
        <dgm:alg type="sp"/>
        <dgm:shape xmlns:r="http://schemas.openxmlformats.org/officeDocument/2006/relationships" r:blip="">
          <dgm:adjLst/>
        </dgm:shape>
        <dgm:presOf/>
        <dgm:constrLst/>
        <dgm:forEach name="Name40" ref="imageRepeat"/>
      </dgm:layoutNode>
    </dgm:forEach>
    <dgm:forEach name="Name41" axis="ch" ptType="node" st="2" cnt="1">
      <dgm:layoutNode name="parent_text_2" styleLbl="revTx">
        <dgm:varLst>
          <dgm:chMax val="0"/>
          <dgm:chPref val="0"/>
          <dgm:bulletEnabled val="1"/>
        </dgm:varLst>
        <dgm:choose name="Name42">
          <dgm:if name="Name43" func="var" arg="dir" op="equ" val="norm">
            <dgm:alg type="tx">
              <dgm:param type="parTxLTRAlign" val="l"/>
              <dgm:param type="lnSpCh" val="15"/>
            </dgm:alg>
          </dgm:if>
          <dgm:else name="Name44">
            <dgm:alg type="tx">
              <dgm:param type="parTxLTRAlign" val="r"/>
              <dgm:param type="lnSpCh" val="15"/>
            </dgm:alg>
          </dgm:else>
        </dgm:choose>
        <dgm:shape xmlns:r="http://schemas.openxmlformats.org/officeDocument/2006/relationships" type="rect" r:blip="" zOrderOff="99999">
          <dgm:adjLst/>
        </dgm:shape>
        <dgm:presOf axis="desOrSelf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layoutNode name="image_accent_2">
        <dgm:alg type="sp"/>
        <dgm:shape xmlns:r="http://schemas.openxmlformats.org/officeDocument/2006/relationships" r:blip="">
          <dgm:adjLst/>
        </dgm:shape>
        <dgm:presOf/>
        <dgm:constrLst/>
        <dgm:forEach name="Name45" ref="imageAccentRepeat"/>
      </dgm:layoutNode>
    </dgm:forEach>
    <dgm:forEach name="Name46" axis="ch" ptType="sibTrans" hideLastTrans="0" st="2" cnt="1">
      <dgm:layoutNode name="image_2">
        <dgm:alg type="sp"/>
        <dgm:shape xmlns:r="http://schemas.openxmlformats.org/officeDocument/2006/relationships" r:blip="">
          <dgm:adjLst/>
        </dgm:shape>
        <dgm:presOf/>
        <dgm:constrLst/>
        <dgm:forEach name="Name47" ref="imageRepeat"/>
      </dgm:layoutNode>
    </dgm:forEach>
    <dgm:forEach name="Name48" axis="ch" ptType="node" st="3" cnt="1">
      <dgm:layoutNode name="image_accent_3">
        <dgm:alg type="sp"/>
        <dgm:shape xmlns:r="http://schemas.openxmlformats.org/officeDocument/2006/relationships" r:blip="">
          <dgm:adjLst/>
        </dgm:shape>
        <dgm:presOf/>
        <dgm:constrLst/>
        <dgm:forEach name="Name49" ref="imageAccentRepeat"/>
      </dgm:layoutNode>
      <dgm:layoutNode name="parent_text_3" styleLbl="revTx">
        <dgm:varLst>
          <dgm:chMax val="0"/>
          <dgm:chPref val="0"/>
          <dgm:bulletEnabled val="1"/>
        </dgm:varLst>
        <dgm:choose name="Name50">
          <dgm:if name="Name51" func="var" arg="dir" op="equ" val="norm">
            <dgm:alg type="tx">
              <dgm:param type="parTxLTRAlign" val="l"/>
              <dgm:param type="lnSpCh" val="15"/>
            </dgm:alg>
          </dgm:if>
          <dgm:else name="Name52">
            <dgm:alg type="tx">
              <dgm:param type="parTxLTRAlign" val="r"/>
              <dgm:param type="lnSpCh" val="15"/>
            </dgm:alg>
          </dgm:else>
        </dgm:choose>
        <dgm:shape xmlns:r="http://schemas.openxmlformats.org/officeDocument/2006/relationships" type="rect" r:blip="" zOrderOff="99999">
          <dgm:adjLst/>
        </dgm:shape>
        <dgm:presOf axis="desOrSelf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layoutNode name="accent_2" styleLbl="alignNode1">
        <dgm:alg type="sp"/>
        <dgm:shape xmlns:r="http://schemas.openxmlformats.org/officeDocument/2006/relationships" type="donut" r:blip="">
          <dgm:adjLst>
            <dgm:adj idx="1" val="0.0746"/>
          </dgm:adjLst>
        </dgm:shape>
        <dgm:presOf/>
      </dgm:layoutNode>
      <dgm:layoutNode name="accent_3" styleLbl="alignNode1">
        <dgm:alg type="sp"/>
        <dgm:shape xmlns:r="http://schemas.openxmlformats.org/officeDocument/2006/relationships" type="donut" r:blip="">
          <dgm:adjLst>
            <dgm:adj idx="1" val="0.0746"/>
          </dgm:adjLst>
        </dgm:shape>
        <dgm:presOf/>
      </dgm:layoutNode>
    </dgm:forEach>
    <dgm:forEach name="Name53" axis="ch" ptType="sibTrans" hideLastTrans="0" st="3" cnt="1">
      <dgm:layoutNode name="image_3">
        <dgm:alg type="sp"/>
        <dgm:shape xmlns:r="http://schemas.openxmlformats.org/officeDocument/2006/relationships" r:blip="">
          <dgm:adjLst/>
        </dgm:shape>
        <dgm:presOf/>
        <dgm:constrLst/>
        <dgm:forEach name="Name54" ref="imageRepeat"/>
      </dgm:layoutNode>
    </dgm:forEach>
    <dgm:forEach name="Name55" axis="ch" ptType="node" st="4" cnt="1">
      <dgm:layoutNode name="image_accent_4">
        <dgm:alg type="sp"/>
        <dgm:shape xmlns:r="http://schemas.openxmlformats.org/officeDocument/2006/relationships" r:blip="">
          <dgm:adjLst/>
        </dgm:shape>
        <dgm:presOf/>
        <dgm:constrLst/>
        <dgm:forEach name="Name56" ref="imageAccentRepeat"/>
      </dgm:layoutNode>
      <dgm:layoutNode name="parent_text_4" styleLbl="revTx">
        <dgm:varLst>
          <dgm:chMax val="0"/>
          <dgm:chPref val="0"/>
          <dgm:bulletEnabled val="1"/>
        </dgm:varLst>
        <dgm:choose name="Name57">
          <dgm:if name="Name58" func="var" arg="dir" op="equ" val="norm">
            <dgm:alg type="tx">
              <dgm:param type="parTxLTRAlign" val="l"/>
              <dgm:param type="lnSpCh" val="15"/>
            </dgm:alg>
          </dgm:if>
          <dgm:else name="Name59">
            <dgm:alg type="tx">
              <dgm:param type="parTxLTRAlign" val="r"/>
              <dgm:param type="lnSpCh" val="15"/>
            </dgm:alg>
          </dgm:else>
        </dgm:choose>
        <dgm:shape xmlns:r="http://schemas.openxmlformats.org/officeDocument/2006/relationships" type="rect" r:blip="" zOrderOff="99999">
          <dgm:adjLst/>
        </dgm:shape>
        <dgm:presOf axis="desOrSelf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layoutNode name="accent_4" styleLbl="alignNode1">
        <dgm:alg type="sp"/>
        <dgm:shape xmlns:r="http://schemas.openxmlformats.org/officeDocument/2006/relationships" type="donut" r:blip="">
          <dgm:adjLst>
            <dgm:adj idx="1" val="0.0746"/>
          </dgm:adjLst>
        </dgm:shape>
        <dgm:presOf/>
      </dgm:layoutNode>
    </dgm:forEach>
    <dgm:forEach name="Name60" axis="ch" ptType="sibTrans" hideLastTrans="0" st="4" cnt="1">
      <dgm:layoutNode name="image_4">
        <dgm:alg type="sp"/>
        <dgm:shape xmlns:r="http://schemas.openxmlformats.org/officeDocument/2006/relationships" r:blip="">
          <dgm:adjLst/>
        </dgm:shape>
        <dgm:presOf/>
        <dgm:constrLst/>
        <dgm:forEach name="Name61" ref="imageRepeat"/>
      </dgm:layoutNode>
    </dgm:forEach>
    <dgm:forEach name="Name62" axis="ch" ptType="node" st="5" cnt="1">
      <dgm:layoutNode name="image_accent_5">
        <dgm:alg type="sp"/>
        <dgm:shape xmlns:r="http://schemas.openxmlformats.org/officeDocument/2006/relationships" r:blip="">
          <dgm:adjLst/>
        </dgm:shape>
        <dgm:presOf/>
        <dgm:constrLst/>
        <dgm:forEach name="Name63" ref="imageAccentRepeat"/>
      </dgm:layoutNode>
      <dgm:layoutNode name="parent_text_5" styleLbl="revTx">
        <dgm:varLst>
          <dgm:chMax val="0"/>
          <dgm:chPref val="0"/>
          <dgm:bulletEnabled val="1"/>
        </dgm:varLst>
        <dgm:choose name="Name64">
          <dgm:if name="Name65" func="var" arg="dir" op="equ" val="norm">
            <dgm:alg type="tx">
              <dgm:param type="parTxLTRAlign" val="l"/>
              <dgm:param type="lnSpCh" val="15"/>
            </dgm:alg>
          </dgm:if>
          <dgm:else name="Name66">
            <dgm:alg type="tx">
              <dgm:param type="parTxLTRAlign" val="r"/>
              <dgm:param type="lnSpCh" val="15"/>
            </dgm:alg>
          </dgm:else>
        </dgm:choose>
        <dgm:shape xmlns:r="http://schemas.openxmlformats.org/officeDocument/2006/relationships" type="rect" r:blip="" zOrderOff="99999">
          <dgm:adjLst/>
        </dgm:shape>
        <dgm:presOf axis="desOrSelf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67" axis="ch" ptType="sibTrans" hideLastTrans="0" st="5" cnt="1">
      <dgm:layoutNode name="image_5">
        <dgm:alg type="sp"/>
        <dgm:shape xmlns:r="http://schemas.openxmlformats.org/officeDocument/2006/relationships" r:blip="">
          <dgm:adjLst/>
        </dgm:shape>
        <dgm:presOf/>
        <dgm:constrLst/>
        <dgm:forEach name="Name68" ref="imageRepeat"/>
      </dgm:layoutNode>
    </dgm:forEach>
    <dgm:forEach name="Name69" axis="ch" ptType="node" st="6" cnt="1">
      <dgm:layoutNode name="parent_text_6" styleLbl="revTx">
        <dgm:varLst>
          <dgm:chMax val="0"/>
          <dgm:chPref val="0"/>
          <dgm:bulletEnabled val="1"/>
        </dgm:varLst>
        <dgm:choose name="Name70">
          <dgm:if name="Name71" func="var" arg="dir" op="equ" val="norm">
            <dgm:alg type="tx">
              <dgm:param type="parTxLTRAlign" val="r"/>
              <dgm:param type="shpTxLTRAlignCh" val="r"/>
              <dgm:param type="lnSpCh" val="15"/>
            </dgm:alg>
          </dgm:if>
          <dgm:else name="Name72">
            <dgm:alg type="tx">
              <dgm:param type="parTxLTRAlign" val="l"/>
              <dgm:param type="shpTxLTRAlignCh" val="l"/>
              <dgm:param type="lnSpCh" val="15"/>
            </dgm:alg>
          </dgm:else>
        </dgm:choose>
        <dgm:shape xmlns:r="http://schemas.openxmlformats.org/officeDocument/2006/relationships" type="rect" r:blip="" zOrderOff="99999">
          <dgm:adjLst/>
        </dgm:shape>
        <dgm:presOf axis="desOrSelf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layoutNode name="image_accent_6">
        <dgm:alg type="sp"/>
        <dgm:shape xmlns:r="http://schemas.openxmlformats.org/officeDocument/2006/relationships" r:blip="">
          <dgm:adjLst/>
        </dgm:shape>
        <dgm:presOf/>
        <dgm:constrLst/>
        <dgm:forEach name="Name73" ref="imageAccentRepeat"/>
      </dgm:layoutNode>
      <dgm:layoutNode name="accent_5" styleLbl="alignNode1">
        <dgm:alg type="sp"/>
        <dgm:shape xmlns:r="http://schemas.openxmlformats.org/officeDocument/2006/relationships" type="donut" r:blip="">
          <dgm:adjLst>
            <dgm:adj idx="1" val="0.0746"/>
          </dgm:adjLst>
        </dgm:shape>
        <dgm:presOf/>
      </dgm:layoutNode>
    </dgm:forEach>
    <dgm:forEach name="Name74" axis="ch" ptType="sibTrans" hideLastTrans="0" st="6" cnt="1">
      <dgm:layoutNode name="image_6">
        <dgm:alg type="sp"/>
        <dgm:shape xmlns:r="http://schemas.openxmlformats.org/officeDocument/2006/relationships" r:blip="">
          <dgm:adjLst/>
        </dgm:shape>
        <dgm:presOf/>
        <dgm:constrLst/>
        <dgm:forEach name="Name75" ref="imageRepeat"/>
      </dgm:layoutNode>
    </dgm:forEach>
    <dgm:forEach name="Name76" axis="ch" ptType="node" st="7" cnt="1">
      <dgm:layoutNode name="parent_text_7" styleLbl="revTx">
        <dgm:varLst>
          <dgm:chMax val="0"/>
          <dgm:chPref val="0"/>
          <dgm:bulletEnabled val="1"/>
        </dgm:varLst>
        <dgm:choose name="Name77">
          <dgm:if name="Name78" func="var" arg="dir" op="equ" val="norm">
            <dgm:alg type="tx">
              <dgm:param type="parTxLTRAlign" val="r"/>
              <dgm:param type="shpTxLTRAlignCh" val="r"/>
              <dgm:param type="txAnchorVert" val="t"/>
              <dgm:param type="lnSpCh" val="15"/>
            </dgm:alg>
          </dgm:if>
          <dgm:else name="Name79">
            <dgm:alg type="tx">
              <dgm:param type="parTxLTRAlign" val="l"/>
              <dgm:param type="shpTxLTRAlignCh" val="l"/>
              <dgm:param type="txAnchorVert" val="t"/>
              <dgm:param type="lnSpCh" val="15"/>
            </dgm:alg>
          </dgm:else>
        </dgm:choose>
        <dgm:shape xmlns:r="http://schemas.openxmlformats.org/officeDocument/2006/relationships" type="rect" r:blip="" zOrderOff="99999">
          <dgm:adjLst/>
        </dgm:shape>
        <dgm:presOf axis="desOrSelf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layoutNode name="image_accent_7">
        <dgm:alg type="sp"/>
        <dgm:shape xmlns:r="http://schemas.openxmlformats.org/officeDocument/2006/relationships" r:blip="">
          <dgm:adjLst/>
        </dgm:shape>
        <dgm:presOf/>
        <dgm:constrLst/>
        <dgm:forEach name="Name80" ref="imageAccentRepeat"/>
      </dgm:layoutNode>
    </dgm:forEach>
    <dgm:forEach name="Name81" axis="ch" ptType="sibTrans" hideLastTrans="0" st="7" cnt="1">
      <dgm:layoutNode name="image_7">
        <dgm:alg type="sp"/>
        <dgm:shape xmlns:r="http://schemas.openxmlformats.org/officeDocument/2006/relationships" r:blip="">
          <dgm:adjLst/>
        </dgm:shape>
        <dgm:presOf/>
        <dgm:constrLst/>
        <dgm:forEach name="Name82" ref="imageRepeat"/>
      </dgm:layoutNode>
    </dgm:forEach>
    <dgm:forEach name="Name83" axis="ch" ptType="node" st="8" cnt="1">
      <dgm:layoutNode name="parent_text_8" styleLbl="revTx">
        <dgm:varLst>
          <dgm:chMax val="0"/>
          <dgm:chPref val="0"/>
          <dgm:bulletEnabled val="1"/>
        </dgm:varLst>
        <dgm:choose name="Name84">
          <dgm:if name="Name85" func="var" arg="dir" op="equ" val="norm">
            <dgm:alg type="tx">
              <dgm:param type="parTxLTRAlign" val="r"/>
              <dgm:param type="shpTxLTRAlignCh" val="r"/>
              <dgm:param type="txAnchorVert" val="t"/>
              <dgm:param type="lnSpCh" val="15"/>
            </dgm:alg>
          </dgm:if>
          <dgm:else name="Name86">
            <dgm:alg type="tx">
              <dgm:param type="parTxLTRAlign" val="l"/>
              <dgm:param type="shpTxLTRAlignCh" val="l"/>
              <dgm:param type="txAnchorVert" val="t"/>
              <dgm:param type="lnSpCh" val="15"/>
            </dgm:alg>
          </dgm:else>
        </dgm:choose>
        <dgm:shape xmlns:r="http://schemas.openxmlformats.org/officeDocument/2006/relationships" type="rect" r:blip="" zOrderOff="99999">
          <dgm:adjLst/>
        </dgm:shape>
        <dgm:presOf axis="desOrSelf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layoutNode name="image_accent_8">
        <dgm:alg type="sp"/>
        <dgm:shape xmlns:r="http://schemas.openxmlformats.org/officeDocument/2006/relationships" r:blip="">
          <dgm:adjLst/>
        </dgm:shape>
        <dgm:presOf/>
        <dgm:constrLst/>
        <dgm:forEach name="Name87" ref="imageAccentRepeat"/>
      </dgm:layoutNode>
    </dgm:forEach>
    <dgm:forEach name="Name88" axis="ch" ptType="sibTrans" hideLastTrans="0" st="8" cnt="1">
      <dgm:layoutNode name="image_8">
        <dgm:alg type="sp"/>
        <dgm:shape xmlns:r="http://schemas.openxmlformats.org/officeDocument/2006/relationships" r:blip="">
          <dgm:adjLst/>
        </dgm:shape>
        <dgm:presOf/>
        <dgm:constrLst/>
        <dgm:forEach name="Name89" ref="imageRepeat"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hape 99"/>
          <p:cNvSpPr>
            <a:spLocks noGrp="1" noRot="1" noChangeAspect="1"/>
          </p:cNvSpPr>
          <p:nvPr>
            <p:ph type="sldImg"/>
          </p:nvPr>
        </p:nvSpPr>
        <p:spPr>
          <a:xfrm>
            <a:off x="104775" y="750888"/>
            <a:ext cx="6678613" cy="3757612"/>
          </a:xfrm>
          <a:prstGeom prst="rect">
            <a:avLst/>
          </a:prstGeom>
        </p:spPr>
        <p:txBody>
          <a:bodyPr lIns="96606" tIns="48303" rIns="96606" bIns="48303"/>
          <a:lstStyle/>
          <a:p>
            <a:endParaRPr/>
          </a:p>
        </p:txBody>
      </p:sp>
      <p:sp>
        <p:nvSpPr>
          <p:cNvPr id="100" name="Shape 100"/>
          <p:cNvSpPr>
            <a:spLocks noGrp="1"/>
          </p:cNvSpPr>
          <p:nvPr>
            <p:ph type="body" sz="quarter" idx="1"/>
          </p:nvPr>
        </p:nvSpPr>
        <p:spPr>
          <a:xfrm>
            <a:off x="918422" y="4758889"/>
            <a:ext cx="5051320" cy="4508421"/>
          </a:xfrm>
          <a:prstGeom prst="rect">
            <a:avLst/>
          </a:prstGeom>
        </p:spPr>
        <p:txBody>
          <a:bodyPr lIns="96606" tIns="48303" rIns="96606" bIns="48303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424524004"/>
      </p:ext>
    </p:extLst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04775" y="750888"/>
            <a:ext cx="6678613" cy="3757612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457567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66688" y="1371600"/>
            <a:ext cx="6584950" cy="37052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>
          <a:xfrm>
            <a:off x="3901698" y="9516038"/>
            <a:ext cx="2984871" cy="500936"/>
          </a:xfrm>
          <a:prstGeom prst="rect">
            <a:avLst/>
          </a:prstGeom>
        </p:spPr>
        <p:txBody>
          <a:bodyPr lIns="96606" tIns="48303" rIns="96606" bIns="48303"/>
          <a:lstStyle/>
          <a:p>
            <a:pPr defTabSz="1020647">
              <a:defRPr/>
            </a:pPr>
            <a:fld id="{D3358BEC-B7CF-4ECF-976F-11437C34BEAC}" type="slidenum">
              <a:rPr lang="ru-RU">
                <a:solidFill>
                  <a:prstClr val="black"/>
                </a:solidFill>
                <a:latin typeface="Calibri" panose="020F0502020204030204"/>
              </a:rPr>
              <a:pPr defTabSz="1020647">
                <a:defRPr/>
              </a:pPr>
              <a:t>3</a:t>
            </a:fld>
            <a:endParaRPr lang="ru-RU" dirty="0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9413060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04775" y="750888"/>
            <a:ext cx="6678613" cy="3757612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lIns="91428" tIns="45714" rIns="91428" bIns="45714"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>
          <a:xfrm>
            <a:off x="3902076" y="9515475"/>
            <a:ext cx="2984500" cy="501650"/>
          </a:xfrm>
          <a:prstGeom prst="rect">
            <a:avLst/>
          </a:prstGeom>
        </p:spPr>
        <p:txBody>
          <a:bodyPr lIns="91428" tIns="45714" rIns="91428" bIns="45714"/>
          <a:lstStyle/>
          <a:p>
            <a:fld id="{ED129804-ADA9-4F78-BC03-36D202AE10E7}" type="slidenum">
              <a:rPr lang="ru-RU" smtClean="0">
                <a:solidFill>
                  <a:prstClr val="black"/>
                </a:solidFill>
              </a:rPr>
              <a:pPr/>
              <a:t>5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15248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04775" y="750888"/>
            <a:ext cx="6678613" cy="3757612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lIns="91428" tIns="45714" rIns="91428" bIns="45714"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>
          <a:xfrm>
            <a:off x="3902076" y="9515475"/>
            <a:ext cx="2984500" cy="501650"/>
          </a:xfrm>
          <a:prstGeom prst="rect">
            <a:avLst/>
          </a:prstGeom>
        </p:spPr>
        <p:txBody>
          <a:bodyPr lIns="91428" tIns="45714" rIns="91428" bIns="45714"/>
          <a:lstStyle/>
          <a:p>
            <a:fld id="{ED129804-ADA9-4F78-BC03-36D202AE10E7}" type="slidenum">
              <a:rPr lang="ru-RU" smtClean="0">
                <a:solidFill>
                  <a:prstClr val="black"/>
                </a:solidFill>
              </a:rPr>
              <a:pPr/>
              <a:t>7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152489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04775" y="750888"/>
            <a:ext cx="6678613" cy="3757612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lIns="91428" tIns="45714" rIns="91428" bIns="45714"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>
          <a:xfrm>
            <a:off x="3902076" y="9515475"/>
            <a:ext cx="2984500" cy="501650"/>
          </a:xfrm>
          <a:prstGeom prst="rect">
            <a:avLst/>
          </a:prstGeom>
        </p:spPr>
        <p:txBody>
          <a:bodyPr lIns="91428" tIns="45714" rIns="91428" bIns="45714"/>
          <a:lstStyle/>
          <a:p>
            <a:fld id="{ED129804-ADA9-4F78-BC03-36D202AE10E7}" type="slidenum">
              <a:rPr lang="ru-RU" smtClean="0">
                <a:solidFill>
                  <a:prstClr val="black"/>
                </a:solidFill>
              </a:rPr>
              <a:pPr/>
              <a:t>8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152489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04775" y="750888"/>
            <a:ext cx="6678613" cy="3757612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4233845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04775" y="750888"/>
            <a:ext cx="6678613" cy="3757612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lIns="91428" tIns="45714" rIns="91428" bIns="45714"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>
          <a:xfrm>
            <a:off x="3902076" y="9515475"/>
            <a:ext cx="2984500" cy="501650"/>
          </a:xfrm>
          <a:prstGeom prst="rect">
            <a:avLst/>
          </a:prstGeom>
        </p:spPr>
        <p:txBody>
          <a:bodyPr lIns="91428" tIns="45714" rIns="91428" bIns="45714"/>
          <a:lstStyle/>
          <a:p>
            <a:fld id="{ED129804-ADA9-4F78-BC03-36D202AE10E7}" type="slidenum">
              <a:rPr lang="ru-RU" smtClean="0">
                <a:solidFill>
                  <a:prstClr val="black"/>
                </a:solidFill>
                <a:latin typeface="Calibri"/>
              </a:rPr>
              <a:pPr/>
              <a:t>10</a:t>
            </a:fld>
            <a:endParaRPr lang="ru-RU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16152489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04775" y="750888"/>
            <a:ext cx="6678613" cy="3757612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>
          <a:xfrm>
            <a:off x="3901698" y="9516038"/>
            <a:ext cx="2984871" cy="500936"/>
          </a:xfrm>
          <a:prstGeom prst="rect">
            <a:avLst/>
          </a:prstGeom>
        </p:spPr>
        <p:txBody>
          <a:bodyPr lIns="96606" tIns="48303" rIns="96606" bIns="48303"/>
          <a:lstStyle/>
          <a:p>
            <a:pPr algn="r" defTabSz="966064" hangingPunct="1">
              <a:defRPr/>
            </a:pPr>
            <a:fld id="{ED129804-ADA9-4F78-BC03-36D202AE10E7}" type="slidenum">
              <a:rPr lang="ru-RU" sz="1300" kern="120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pPr algn="r" defTabSz="966064" hangingPunct="1">
                <a:defRPr/>
              </a:pPr>
              <a:t>12</a:t>
            </a:fld>
            <a:endParaRPr lang="ru-RU" sz="1300" kern="120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2780579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66688" y="1371600"/>
            <a:ext cx="6584950" cy="37052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>
          <a:xfrm>
            <a:off x="3901698" y="9516039"/>
            <a:ext cx="2984871" cy="502674"/>
          </a:xfrm>
          <a:prstGeom prst="rect">
            <a:avLst/>
          </a:prstGeom>
        </p:spPr>
        <p:txBody>
          <a:bodyPr lIns="96606" tIns="48303" rIns="96606" bIns="48303"/>
          <a:lstStyle/>
          <a:p>
            <a:pPr defTabSz="1020647">
              <a:defRPr/>
            </a:pPr>
            <a:fld id="{D3358BEC-B7CF-4ECF-976F-11437C34BEAC}" type="slidenum">
              <a:rPr lang="ru-RU">
                <a:solidFill>
                  <a:prstClr val="black"/>
                </a:solidFill>
                <a:latin typeface="Calibri" panose="020F0502020204030204"/>
              </a:rPr>
              <a:pPr defTabSz="1020647">
                <a:defRPr/>
              </a:pPr>
              <a:t>14</a:t>
            </a:fld>
            <a:endParaRPr lang="ru-RU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1228447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12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3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457200" algn="ctr">
              <a:buSzTx/>
              <a:buFontTx/>
              <a:buNone/>
              <a:defRPr sz="2400"/>
            </a:lvl2pPr>
            <a:lvl3pPr marL="0" indent="914400" algn="ctr">
              <a:buSzTx/>
              <a:buFontTx/>
              <a:buNone/>
              <a:defRPr sz="2400"/>
            </a:lvl3pPr>
            <a:lvl4pPr marL="0" indent="1371600" algn="ctr">
              <a:buSzTx/>
              <a:buFontTx/>
              <a:buNone/>
              <a:defRPr sz="2400"/>
            </a:lvl4pPr>
            <a:lvl5pPr marL="0" indent="1828800" algn="ctr">
              <a:buSzTx/>
              <a:buFontTx/>
              <a:buNone/>
              <a:defRPr sz="24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21" name="Уровень текста 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30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831850" y="4589462"/>
            <a:ext cx="10515600" cy="15001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45720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91440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137160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182880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31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39" name="Уровень текста 1…"/>
          <p:cNvSpPr txBox="1">
            <a:spLocks noGrp="1"/>
          </p:cNvSpPr>
          <p:nvPr>
            <p:ph type="body"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0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9787" y="365125"/>
            <a:ext cx="10515601" cy="1325563"/>
          </a:xfrm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48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839787" y="1681163"/>
            <a:ext cx="5157789" cy="823913"/>
          </a:xfrm>
          <a:prstGeom prst="rect">
            <a:avLst/>
          </a:prstGeom>
        </p:spPr>
        <p:txBody>
          <a:bodyPr anchor="b"/>
          <a:lstStyle>
            <a:lvl1pPr marL="0" indent="0">
              <a:buSzTx/>
              <a:buFontTx/>
              <a:buNone/>
              <a:defRPr sz="2400" b="1"/>
            </a:lvl1pPr>
            <a:lvl2pPr marL="0" indent="457200">
              <a:buSzTx/>
              <a:buFontTx/>
              <a:buNone/>
              <a:defRPr sz="2400" b="1"/>
            </a:lvl2pPr>
            <a:lvl3pPr marL="0" indent="914400">
              <a:buSzTx/>
              <a:buFontTx/>
              <a:buNone/>
              <a:defRPr sz="2400" b="1"/>
            </a:lvl3pPr>
            <a:lvl4pPr marL="0" indent="1371600">
              <a:buSzTx/>
              <a:buFontTx/>
              <a:buNone/>
              <a:defRPr sz="2400" b="1"/>
            </a:lvl4pPr>
            <a:lvl5pPr marL="0" indent="1828800">
              <a:buSzTx/>
              <a:buFontTx/>
              <a:buNone/>
              <a:defRPr sz="2400" b="1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9" name="Текст 4"/>
          <p:cNvSpPr>
            <a:spLocks noGrp="1"/>
          </p:cNvSpPr>
          <p:nvPr>
            <p:ph type="body" sz="quarter" idx="21"/>
          </p:nvPr>
        </p:nvSpPr>
        <p:spPr>
          <a:xfrm>
            <a:off x="6172200" y="1681163"/>
            <a:ext cx="5183188" cy="823913"/>
          </a:xfrm>
          <a:prstGeom prst="rect">
            <a:avLst/>
          </a:prstGeom>
        </p:spPr>
        <p:txBody>
          <a:bodyPr anchor="b"/>
          <a:lstStyle/>
          <a:p>
            <a:pPr marL="0" indent="0">
              <a:buSzTx/>
              <a:buFontTx/>
              <a:buNone/>
              <a:defRPr sz="2400" b="1"/>
            </a:pPr>
            <a:endParaRPr/>
          </a:p>
        </p:txBody>
      </p:sp>
      <p:sp>
        <p:nvSpPr>
          <p:cNvPr id="50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58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Текст заголовка</a:t>
            </a:r>
          </a:p>
        </p:txBody>
      </p:sp>
      <p:sp>
        <p:nvSpPr>
          <p:cNvPr id="73" name="Уровень текста 1…"/>
          <p:cNvSpPr txBox="1">
            <a:spLocks noGrp="1"/>
          </p:cNvSpPr>
          <p:nvPr>
            <p:ph type="body" sz="half" idx="1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 marL="718457" indent="-261257">
              <a:defRPr sz="3200"/>
            </a:lvl2pPr>
            <a:lvl3pPr marL="1219200" indent="-304800">
              <a:defRPr sz="3200"/>
            </a:lvl3pPr>
            <a:lvl4pPr marL="1737360" indent="-365760">
              <a:defRPr sz="3200"/>
            </a:lvl4pPr>
            <a:lvl5pPr marL="2194560" indent="-365760">
              <a:defRPr sz="32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74" name="Текст 3"/>
          <p:cNvSpPr>
            <a:spLocks noGrp="1"/>
          </p:cNvSpPr>
          <p:nvPr>
            <p:ph type="body" sz="quarter" idx="21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FontTx/>
              <a:buNone/>
              <a:defRPr sz="1600"/>
            </a:pPr>
            <a:endParaRPr/>
          </a:p>
        </p:txBody>
      </p:sp>
      <p:sp>
        <p:nvSpPr>
          <p:cNvPr id="75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Текст заголовка</a:t>
            </a:r>
          </a:p>
        </p:txBody>
      </p:sp>
      <p:sp>
        <p:nvSpPr>
          <p:cNvPr id="83" name="Рисунок 2"/>
          <p:cNvSpPr>
            <a:spLocks noGrp="1"/>
          </p:cNvSpPr>
          <p:nvPr>
            <p:ph type="pic" sz="half" idx="21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84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1600"/>
            </a:lvl1pPr>
            <a:lvl2pPr marL="0" indent="457200">
              <a:buSzTx/>
              <a:buFontTx/>
              <a:buNone/>
              <a:defRPr sz="1600"/>
            </a:lvl2pPr>
            <a:lvl3pPr marL="0" indent="914400">
              <a:buSzTx/>
              <a:buFontTx/>
              <a:buNone/>
              <a:defRPr sz="1600"/>
            </a:lvl3pPr>
            <a:lvl4pPr marL="0" indent="1371600">
              <a:buSzTx/>
              <a:buFontTx/>
              <a:buNone/>
              <a:defRPr sz="1600"/>
            </a:lvl4pPr>
            <a:lvl5pPr marL="0" indent="1828800">
              <a:buSzTx/>
              <a:buFontTx/>
              <a:buNone/>
              <a:defRPr sz="16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85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с иконками в фон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" name="Рисунок 4" descr="Рисунок 4"/>
          <p:cNvPicPr>
            <a:picLocks noChangeAspect="1"/>
          </p:cNvPicPr>
          <p:nvPr/>
        </p:nvPicPr>
        <p:blipFill>
          <a:blip r:embed="rId2"/>
          <a:srcRect l="39395" t="7303"/>
          <a:stretch>
            <a:fillRect/>
          </a:stretch>
        </p:blipFill>
        <p:spPr>
          <a:xfrm>
            <a:off x="6838428" y="1053678"/>
            <a:ext cx="5369990" cy="5804324"/>
          </a:xfrm>
          <a:prstGeom prst="rect">
            <a:avLst/>
          </a:prstGeom>
          <a:ln w="12700">
            <a:miter lim="400000"/>
          </a:ln>
        </p:spPr>
      </p:pic>
      <p:sp>
        <p:nvSpPr>
          <p:cNvPr id="93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1650917" y="6433920"/>
            <a:ext cx="357118" cy="351208"/>
          </a:xfrm>
          <a:prstGeom prst="rect">
            <a:avLst/>
          </a:prstGeom>
        </p:spPr>
        <p:txBody>
          <a:bodyPr lIns="52135" tIns="52135" rIns="52135" bIns="52135" anchor="t"/>
          <a:lstStyle>
            <a:lvl1pPr defTabSz="986912">
              <a:spcBef>
                <a:spcPts val="400"/>
              </a:spcBef>
              <a:defRPr sz="1700">
                <a:solidFill>
                  <a:srgbClr val="80808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08247" y="713503"/>
            <a:ext cx="7368343" cy="368562"/>
          </a:xfrm>
        </p:spPr>
        <p:txBody>
          <a:bodyPr lIns="0" tIns="0" rIns="0" bIns="0"/>
          <a:lstStyle>
            <a:lvl1pPr>
              <a:defRPr sz="2395" b="1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27298" y="6487230"/>
            <a:ext cx="2412599" cy="141064"/>
          </a:xfrm>
          <a:prstGeom prst="rect">
            <a:avLst/>
          </a:prstGeom>
        </p:spPr>
        <p:txBody>
          <a:bodyPr lIns="0" tIns="0" rIns="0" bIns="0"/>
          <a:lstStyle>
            <a:lvl1pPr>
              <a:defRPr sz="879" b="0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pPr marL="7701">
              <a:lnSpc>
                <a:spcPts val="1055"/>
              </a:lnSpc>
            </a:pPr>
            <a:endParaRPr lang="ru-RU" spc="230" dirty="0">
              <a:solidFill>
                <a:prstClr val="black"/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276999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879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122835">
              <a:lnSpc>
                <a:spcPts val="1719"/>
              </a:lnSpc>
            </a:pPr>
            <a:fld id="{81D60167-4931-47E6-BA6A-407CBD079E47}" type="slidenum">
              <a:rPr lang="ru-RU" sz="1486" spc="452" smtClean="0">
                <a:solidFill>
                  <a:srgbClr val="031B83"/>
                </a:solidFill>
              </a:rPr>
              <a:pPr marL="122835">
                <a:lnSpc>
                  <a:spcPts val="1719"/>
                </a:lnSpc>
              </a:pPr>
              <a:t>‹#›</a:t>
            </a:fld>
            <a:r>
              <a:rPr lang="ru-RU" spc="194">
                <a:solidFill>
                  <a:prstClr val="black"/>
                </a:solidFill>
              </a:rPr>
              <a:t>/16</a:t>
            </a:r>
            <a:endParaRPr lang="ru-RU" sz="1486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356273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9D49DE97-5594-4A62-982E-7A8199A097CB}"/>
              </a:ext>
            </a:extLst>
          </p:cNvPr>
          <p:cNvSpPr/>
          <p:nvPr userDrawn="1"/>
        </p:nvSpPr>
        <p:spPr>
          <a:xfrm>
            <a:off x="2" y="1"/>
            <a:ext cx="12192000" cy="6858000"/>
          </a:xfrm>
          <a:prstGeom prst="rect">
            <a:avLst/>
          </a:prstGeom>
          <a:gradFill flip="none" rotWithShape="1">
            <a:gsLst>
              <a:gs pos="100000">
                <a:srgbClr val="16152E"/>
              </a:gs>
              <a:gs pos="0">
                <a:srgbClr val="242855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1" rIns="91440" bIns="45721" rtlCol="0" anchor="ctr"/>
          <a:lstStyle/>
          <a:p>
            <a:pPr marL="0" marR="0" lvl="0" indent="0" algn="ctr" defTabSz="91439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Рисунок 5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xmlns="" id="{4A5DB4C1-80C0-4633-81D3-A68726D1EF7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974" y="554728"/>
            <a:ext cx="4808190" cy="1115349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CFA59C00-6B68-4706-819E-D0958CCD6B9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alphaModFix am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395" t="7303"/>
          <a:stretch/>
        </p:blipFill>
        <p:spPr>
          <a:xfrm>
            <a:off x="6749228" y="1053679"/>
            <a:ext cx="5369989" cy="5804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430405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1EA08D-C005-4844-97DD-17C80A807EE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007989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1EA08D-C005-4844-97DD-17C80A807EE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45571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1EA08D-C005-4844-97DD-17C80A807EE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91059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1EA08D-C005-4844-97DD-17C80A807EE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909091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1EA08D-C005-4844-97DD-17C80A807EE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030815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1EA08D-C005-4844-97DD-17C80A807EE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203622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1EA08D-C005-4844-97DD-17C80A807EE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40945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1EA08D-C005-4844-97DD-17C80A807EE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117786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1EA08D-C005-4844-97DD-17C80A807EE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307104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1EA08D-C005-4844-97DD-17C80A807EE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264371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1EA08D-C005-4844-97DD-17C80A807EE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299354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9D49DE97-5594-4A62-982E-7A8199A097CB}"/>
              </a:ext>
            </a:extLst>
          </p:cNvPr>
          <p:cNvSpPr/>
          <p:nvPr userDrawn="1"/>
        </p:nvSpPr>
        <p:spPr>
          <a:xfrm>
            <a:off x="2" y="1"/>
            <a:ext cx="12192000" cy="6858000"/>
          </a:xfrm>
          <a:prstGeom prst="rect">
            <a:avLst/>
          </a:prstGeom>
          <a:gradFill flip="none" rotWithShape="1">
            <a:gsLst>
              <a:gs pos="100000">
                <a:srgbClr val="16152E"/>
              </a:gs>
              <a:gs pos="0">
                <a:srgbClr val="242855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1" rIns="91440" bIns="45721" rtlCol="0" anchor="ctr"/>
          <a:lstStyle/>
          <a:p>
            <a:pPr algn="ctr" defTabSz="914399" hangingPunct="1">
              <a:defRPr/>
            </a:pPr>
            <a:endParaRPr lang="ru-RU" sz="2200" kern="1200">
              <a:solidFill>
                <a:prstClr val="white"/>
              </a:solidFill>
            </a:endParaRPr>
          </a:p>
        </p:txBody>
      </p:sp>
      <p:pic>
        <p:nvPicPr>
          <p:cNvPr id="6" name="Рисунок 5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xmlns="" id="{4A5DB4C1-80C0-4633-81D3-A68726D1EF7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974" y="554728"/>
            <a:ext cx="4808190" cy="1115349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CFA59C00-6B68-4706-819E-D0958CCD6B9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alphaModFix am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395" t="7303"/>
          <a:stretch/>
        </p:blipFill>
        <p:spPr>
          <a:xfrm>
            <a:off x="6749228" y="1053679"/>
            <a:ext cx="5369989" cy="5804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644421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с иконками в фон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6E7D4F1B-2BC3-4D14-B963-614665D9619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395" t="7303"/>
          <a:stretch/>
        </p:blipFill>
        <p:spPr>
          <a:xfrm>
            <a:off x="6838428" y="1053679"/>
            <a:ext cx="5369989" cy="5804323"/>
          </a:xfrm>
          <a:prstGeom prst="rect">
            <a:avLst/>
          </a:prstGeom>
        </p:spPr>
      </p:pic>
      <p:sp>
        <p:nvSpPr>
          <p:cNvPr id="6" name="Содержимое 2">
            <a:extLst>
              <a:ext uri="{FF2B5EF4-FFF2-40B4-BE49-F238E27FC236}">
                <a16:creationId xmlns:a16="http://schemas.microsoft.com/office/drawing/2014/main" xmlns="" id="{2A0C337A-D041-4D4B-B69B-6C5959BC1C56}"/>
              </a:ext>
            </a:extLst>
          </p:cNvPr>
          <p:cNvSpPr txBox="1">
            <a:spLocks/>
          </p:cNvSpPr>
          <p:nvPr userDrawn="1"/>
        </p:nvSpPr>
        <p:spPr>
          <a:xfrm>
            <a:off x="10843828" y="6433921"/>
            <a:ext cx="1164206" cy="326623"/>
          </a:xfrm>
          <a:prstGeom prst="rect">
            <a:avLst/>
          </a:prstGeom>
        </p:spPr>
        <p:txBody>
          <a:bodyPr vert="horz" lIns="104271" tIns="52135" rIns="104271" bIns="52135" rtlCol="0">
            <a:noAutofit/>
          </a:bodyPr>
          <a:lstStyle>
            <a:lvl1pPr marL="370092" indent="-370092" algn="l" defTabSz="98691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45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1866" indent="-308410" algn="l" defTabSz="986912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302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33640" indent="-246728" algn="l" defTabSz="98691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59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27096" indent="-246728" algn="l" defTabSz="986912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15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20552" indent="-246728" algn="l" defTabSz="986912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15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14008" indent="-246728" algn="l" defTabSz="98691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15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07464" indent="-246728" algn="l" defTabSz="98691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15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00920" indent="-246728" algn="l" defTabSz="98691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15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94376" indent="-246728" algn="l" defTabSz="98691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15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Font typeface="Arial" pitchFamily="34" charset="0"/>
              <a:buNone/>
              <a:defRPr/>
            </a:pPr>
            <a:fld id="{6CA9F830-AB22-4816-AA96-B85E8087DFB6}" type="slidenum">
              <a:rPr lang="ru-RU" sz="1700" smtClean="0">
                <a:solidFill>
                  <a:prstClr val="white">
                    <a:lumMod val="50000"/>
                  </a:prstClr>
                </a:solidFill>
                <a:latin typeface="Arial "/>
                <a:ea typeface="Verdana" pitchFamily="34" charset="0"/>
              </a:rPr>
              <a:pPr marL="0" indent="0" algn="r">
                <a:buFont typeface="Arial" pitchFamily="34" charset="0"/>
                <a:buNone/>
                <a:defRPr/>
              </a:pPr>
              <a:t>‹#›</a:t>
            </a:fld>
            <a:endParaRPr lang="ru-RU" sz="1600" dirty="0">
              <a:solidFill>
                <a:prstClr val="white">
                  <a:lumMod val="50000"/>
                </a:prstClr>
              </a:solidFill>
              <a:latin typeface="Arial 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934183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2AA49EB-360F-5C44-BE33-C6A66BC2D6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0F52FCF0-4BE3-B64F-B844-4DA1D0AFB77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BD295736-6700-A64E-9C2B-41575A8D8E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E98E68DA-5833-3947-9405-75584A6DA0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FE52F6D9-92F7-BA4C-B4D3-4082BBEB99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E1B699-E2F1-354C-A0EE-B19E58D9FCA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710481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032F991-5389-B948-AB19-64B3D493B2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46776C75-0FF2-0741-B992-FD75010165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9F8D5021-91CA-FE49-82A2-203B9A7179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D5BA9509-B4F8-C340-8A03-83DC9EF0A6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7B5954DD-226B-AA4A-A976-8A9D12D134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E1B699-E2F1-354C-A0EE-B19E58D9FCA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804043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5C2E9A8-97EA-7C42-A454-F935E20EFA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A1F4EA3B-E531-5748-BB65-D80D6FEBA5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9A7A61A8-F571-9D45-8130-685E61F6B6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E220D472-D350-5E4A-A028-685C88698D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77AA5F4A-0939-6C4C-A757-EDE4D03784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E1B699-E2F1-354C-A0EE-B19E58D9FCA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469178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C047D34-32A0-5B42-B894-E1C26E82CE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FDFE1DB8-FF28-F246-BE1E-42C8E731C0E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045DD4AB-99B9-AC48-BDFD-AE10DC6FB28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77D4941E-F3B2-2349-8E44-CBD942EEF2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D8B2B321-2F8C-1046-BF9C-FCC2145107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E28564C1-3A08-D44C-883C-FCB6246069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E1B699-E2F1-354C-A0EE-B19E58D9FCA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357380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30FA545-8CE6-E048-B8DB-096CBBAC9F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53526F83-4EC6-2044-A240-9125C94929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9BD2B178-7918-F445-8525-699D9471DAD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54EAFE56-EA6C-024C-B2B3-0685E7B60DF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xmlns="" id="{2021ABA9-5607-3E4A-943E-5B166E8B1A9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xmlns="" id="{2B835563-E997-D84A-85B9-0EC409B879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xmlns="" id="{323555B7-ACCD-CE48-B816-ECD35B41CE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xmlns="" id="{6A06CD84-CD60-154B-BEB6-9EB2A95651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E1B699-E2F1-354C-A0EE-B19E58D9FCA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222603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3FE2F7E-17B8-0348-9AE0-E2F8840F22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E13D6E01-4053-D045-9B03-071546626B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6B94AF40-6F99-8548-9D75-351E4E7469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0E948A96-79BD-5B45-90C2-8FA9E81BC8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E1B699-E2F1-354C-A0EE-B19E58D9FCA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729583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xmlns="" id="{ABBF29CC-167F-D049-B050-5F57D6393D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56211E2D-D605-3141-BA62-0FCC239B59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3B11ADF0-93EE-9243-9D09-C7F0ED1BE0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E1B699-E2F1-354C-A0EE-B19E58D9FCA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74064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7B5880B-32AF-934E-BF38-BA3DACFE8E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507EA1EA-3DC0-D74C-8016-A2F614AC21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4BD62D84-A646-2F4B-AB9D-F24B0AD2C1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9E20D414-EB60-F34B-B960-071FB8C18B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8229ED48-36E0-A642-8605-19F95A6DD5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C26AA535-9EDC-AE4F-916C-87F578AB96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E1B699-E2F1-354C-A0EE-B19E58D9FCA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93367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FAE203B-F976-1D40-8EC1-028F62465B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305B5A03-5A08-F348-A2C2-829E30C8569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89AF7E8E-31C3-1148-A39A-75FB27B45D2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9ABB1BA6-F3FC-7D48-823D-58356D932C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CCEC54C6-00B0-4248-BB69-F9BFC16BE5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AE2DD509-E596-5843-86A8-EFDE1F6E4D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E1B699-E2F1-354C-A0EE-B19E58D9FCA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647948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31290FF-A611-0340-B4C6-21876B9AEA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B20356C1-BFFF-A64E-9123-38480A8992A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0A1CDEE1-A01F-2F40-BC5A-DFEAB9C2D8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8BDB2FDF-BDBB-7545-9636-16FA097A1F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AE03714E-996B-7744-B77A-C6F502832E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E1B699-E2F1-354C-A0EE-B19E58D9FCA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776230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xmlns="" id="{9E33C135-FA47-B746-BD73-D62E0B6935B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410DB542-0E9B-604F-A0B8-7404CB33D6D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36A18DEA-EF6C-0648-BF05-AC401030FA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B1538D82-30F0-554D-903F-9D3C3092FB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5A0A83BA-43E7-A044-B3D0-187DADDA39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E1B699-E2F1-354C-A0EE-B19E58D9FCA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35020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с иконками в фон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" name="Рисунок 4" descr="Рисунок 4"/>
          <p:cNvPicPr>
            <a:picLocks noChangeAspect="1"/>
          </p:cNvPicPr>
          <p:nvPr/>
        </p:nvPicPr>
        <p:blipFill>
          <a:blip r:embed="rId2"/>
          <a:srcRect l="39395" t="7303"/>
          <a:stretch>
            <a:fillRect/>
          </a:stretch>
        </p:blipFill>
        <p:spPr>
          <a:xfrm>
            <a:off x="6838428" y="1053678"/>
            <a:ext cx="5369990" cy="5804324"/>
          </a:xfrm>
          <a:prstGeom prst="rect">
            <a:avLst/>
          </a:prstGeom>
          <a:ln w="12700">
            <a:miter lim="400000"/>
          </a:ln>
        </p:spPr>
      </p:pic>
      <p:sp>
        <p:nvSpPr>
          <p:cNvPr id="93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1650917" y="6433920"/>
            <a:ext cx="357118" cy="351208"/>
          </a:xfrm>
          <a:prstGeom prst="rect">
            <a:avLst/>
          </a:prstGeom>
        </p:spPr>
        <p:txBody>
          <a:bodyPr lIns="52135" tIns="52135" rIns="52135" bIns="52135" anchor="t"/>
          <a:lstStyle>
            <a:lvl1pPr defTabSz="986912">
              <a:spcBef>
                <a:spcPts val="400"/>
              </a:spcBef>
              <a:defRPr sz="1700">
                <a:solidFill>
                  <a:srgbClr val="80808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06061016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8.xml"/><Relationship Id="rId7" Type="http://schemas.openxmlformats.org/officeDocument/2006/relationships/slideLayout" Target="../slideLayouts/slideLayout32.xml"/><Relationship Id="rId12" Type="http://schemas.openxmlformats.org/officeDocument/2006/relationships/slideLayout" Target="../slideLayouts/slideLayout37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6.xml"/><Relationship Id="rId5" Type="http://schemas.openxmlformats.org/officeDocument/2006/relationships/slideLayout" Target="../slideLayouts/slideLayout30.xml"/><Relationship Id="rId10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normAutofit/>
          </a:bodyPr>
          <a:lstStyle/>
          <a:p>
            <a:r>
              <a:t>Текст заголовка</a:t>
            </a:r>
          </a:p>
        </p:txBody>
      </p:sp>
      <p:sp>
        <p:nvSpPr>
          <p:cNvPr id="3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normAutofit/>
          </a:bodyPr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1095176" y="6414760"/>
            <a:ext cx="258624" cy="248305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 spd="med"/>
  <p:hf hdr="0" dt="0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234439" marR="0" indent="-320039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hangingPunct="1"/>
            <a:endParaRPr lang="ru-RU" kern="1200">
              <a:solidFill>
                <a:prstClr val="black">
                  <a:tint val="75000"/>
                </a:prstClr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hangingPunct="1"/>
            <a:endParaRPr lang="ru-RU" kern="1200">
              <a:solidFill>
                <a:prstClr val="black">
                  <a:tint val="75000"/>
                </a:prstClr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hangingPunct="1"/>
            <a:fld id="{471EA08D-C005-4844-97DD-17C80A807EE8}" type="slidenum">
              <a:rPr lang="ru-RU" kern="1200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  <a:ea typeface="+mn-ea"/>
                <a:cs typeface="+mn-cs"/>
              </a:rPr>
              <a:pPr hangingPunct="1"/>
              <a:t>‹#›</a:t>
            </a:fld>
            <a:endParaRPr lang="ru-RU" kern="1200">
              <a:solidFill>
                <a:prstClr val="black">
                  <a:tint val="75000"/>
                </a:prstClr>
              </a:solidFill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296210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674" r:id="rId13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A8EEC68-2277-F34D-94C4-B48CD811DD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0D21CB37-4DEC-EF43-863B-591DDE48A4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2D016008-DFF2-604E-BC9D-3A4EAE79989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hangingPunct="1"/>
            <a:endParaRPr lang="ru-RU" kern="1200">
              <a:solidFill>
                <a:prstClr val="black">
                  <a:tint val="75000"/>
                </a:prstClr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E80A8BD6-8708-7540-804B-0EFEC4FD1DD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hangingPunct="1"/>
            <a:endParaRPr lang="ru-RU" kern="1200">
              <a:solidFill>
                <a:prstClr val="black">
                  <a:tint val="75000"/>
                </a:prstClr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A7B3E0EB-7390-774F-8486-8E8D98C6BC0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hangingPunct="1"/>
            <a:fld id="{A1E1B699-E2F1-354C-A0EE-B19E58D9FCA7}" type="slidenum">
              <a:rPr lang="ru-RU" kern="1200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  <a:ea typeface="+mn-ea"/>
                <a:cs typeface="+mn-cs"/>
              </a:rPr>
              <a:pPr hangingPunct="1"/>
              <a:t>‹#›</a:t>
            </a:fld>
            <a:endParaRPr lang="ru-RU" kern="1200">
              <a:solidFill>
                <a:prstClr val="black">
                  <a:tint val="75000"/>
                </a:prstClr>
              </a:solidFill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577081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  <p:sldLayoutId id="2147483687" r:id="rId12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7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13" Type="http://schemas.openxmlformats.org/officeDocument/2006/relationships/image" Target="../media/image17.svg"/><Relationship Id="rId3" Type="http://schemas.openxmlformats.org/officeDocument/2006/relationships/image" Target="../media/image7.png"/><Relationship Id="rId7" Type="http://schemas.openxmlformats.org/officeDocument/2006/relationships/image" Target="../media/image9.png"/><Relationship Id="rId12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0.svg"/><Relationship Id="rId11" Type="http://schemas.openxmlformats.org/officeDocument/2006/relationships/image" Target="../media/image11.png"/><Relationship Id="rId5" Type="http://schemas.openxmlformats.org/officeDocument/2006/relationships/image" Target="../media/image8.png"/><Relationship Id="rId10" Type="http://schemas.openxmlformats.org/officeDocument/2006/relationships/image" Target="../media/image14.svg"/><Relationship Id="rId4" Type="http://schemas.openxmlformats.org/officeDocument/2006/relationships/image" Target="../media/image8.svg"/><Relationship Id="rId9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12.svg"/><Relationship Id="rId18" Type="http://schemas.microsoft.com/office/2007/relationships/diagramDrawing" Target="../diagrams/drawing1.xml"/><Relationship Id="rId3" Type="http://schemas.openxmlformats.org/officeDocument/2006/relationships/image" Target="../media/image19.svg"/><Relationship Id="rId7" Type="http://schemas.openxmlformats.org/officeDocument/2006/relationships/image" Target="../media/image21.svg"/><Relationship Id="rId12" Type="http://schemas.openxmlformats.org/officeDocument/2006/relationships/image" Target="../media/image9.png"/><Relationship Id="rId17" Type="http://schemas.openxmlformats.org/officeDocument/2006/relationships/diagramColors" Target="../diagrams/colors1.xml"/><Relationship Id="rId2" Type="http://schemas.openxmlformats.org/officeDocument/2006/relationships/image" Target="../media/image13.png"/><Relationship Id="rId16" Type="http://schemas.openxmlformats.org/officeDocument/2006/relationships/diagramQuickStyle" Target="../diagrams/quickStyle1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4.png"/><Relationship Id="rId11" Type="http://schemas.openxmlformats.org/officeDocument/2006/relationships/image" Target="../media/image10.svg"/><Relationship Id="rId5" Type="http://schemas.openxmlformats.org/officeDocument/2006/relationships/image" Target="../media/image17.svg"/><Relationship Id="rId15" Type="http://schemas.openxmlformats.org/officeDocument/2006/relationships/diagramLayout" Target="../diagrams/layout1.xml"/><Relationship Id="rId10" Type="http://schemas.openxmlformats.org/officeDocument/2006/relationships/image" Target="../media/image8.png"/><Relationship Id="rId19" Type="http://schemas.openxmlformats.org/officeDocument/2006/relationships/image" Target="../media/image5.png"/><Relationship Id="rId4" Type="http://schemas.openxmlformats.org/officeDocument/2006/relationships/image" Target="../media/image12.png"/><Relationship Id="rId9" Type="http://schemas.openxmlformats.org/officeDocument/2006/relationships/image" Target="../media/image23.svg"/><Relationship Id="rId14" Type="http://schemas.openxmlformats.org/officeDocument/2006/relationships/diagramData" Target="../diagrams/data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623392" y="3140968"/>
            <a:ext cx="10543183" cy="2585325"/>
          </a:xfrm>
          <a:prstGeom prst="rect">
            <a:avLst/>
          </a:prstGeom>
          <a:noFill/>
        </p:spPr>
        <p:txBody>
          <a:bodyPr wrap="square" lIns="91440" tIns="45721" rIns="91440" bIns="45721" rtlCol="0">
            <a:spAutoFit/>
          </a:bodyPr>
          <a:lstStyle/>
          <a:p>
            <a:pPr>
              <a:lnSpc>
                <a:spcPct val="90000"/>
              </a:lnSpc>
              <a:defRPr/>
            </a:pPr>
            <a:r>
              <a:rPr lang="ru-RU" sz="6000" b="1" dirty="0">
                <a:solidFill>
                  <a:srgbClr val="00EEFF"/>
                </a:solidFill>
                <a:latin typeface="Arial Narrow" panose="020B0606020202030204" pitchFamily="34" charset="0"/>
                <a:cs typeface="DIN Pro Cond Bold" panose="020B0806020101010102" pitchFamily="34" charset="-52"/>
              </a:rPr>
              <a:t>ПРОЕКТ</a:t>
            </a:r>
          </a:p>
          <a:p>
            <a:pPr>
              <a:lnSpc>
                <a:spcPct val="90000"/>
              </a:lnSpc>
              <a:defRPr/>
            </a:pPr>
            <a:r>
              <a:rPr lang="ru-RU" sz="6000" b="1" dirty="0">
                <a:solidFill>
                  <a:srgbClr val="00EEFF"/>
                </a:solidFill>
                <a:latin typeface="Arial Narrow" panose="020B0606020202030204" pitchFamily="34" charset="0"/>
                <a:cs typeface="DIN Pro Cond Bold" panose="020B0806020101010102" pitchFamily="34" charset="-52"/>
              </a:rPr>
              <a:t>«Школа </a:t>
            </a:r>
            <a:r>
              <a:rPr lang="ru-RU" sz="6000" b="1" dirty="0" smtClean="0">
                <a:solidFill>
                  <a:srgbClr val="00EEFF"/>
                </a:solidFill>
                <a:latin typeface="Arial Narrow" panose="020B0606020202030204" pitchFamily="34" charset="0"/>
                <a:cs typeface="DIN Pro Cond Bold" panose="020B0806020101010102" pitchFamily="34" charset="-52"/>
              </a:rPr>
              <a:t>Минпросвещения России»</a:t>
            </a:r>
            <a:endParaRPr lang="ru-RU" sz="6000" b="1" dirty="0">
              <a:solidFill>
                <a:srgbClr val="00EEFF"/>
              </a:solidFill>
              <a:latin typeface="Arial Narrow" panose="020B0606020202030204" pitchFamily="34" charset="0"/>
              <a:cs typeface="DIN Pro Cond Bold" panose="020B0806020101010102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2782927815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Прямоугольник 89"/>
          <p:cNvSpPr/>
          <p:nvPr/>
        </p:nvSpPr>
        <p:spPr>
          <a:xfrm>
            <a:off x="3119228" y="132071"/>
            <a:ext cx="6773158" cy="364791"/>
          </a:xfrm>
          <a:prstGeom prst="rect">
            <a:avLst/>
          </a:prstGeom>
        </p:spPr>
        <p:txBody>
          <a:bodyPr vert="horz" lIns="98694" tIns="49348" rIns="98694" bIns="49348" rtlCol="0" anchor="t" anchorCtr="0">
            <a:noAutofit/>
          </a:bodyPr>
          <a:lstStyle/>
          <a:p>
            <a:pPr defTabSz="986855" hangingPunct="1">
              <a:spcBef>
                <a:spcPct val="0"/>
              </a:spcBef>
              <a:defRPr/>
            </a:pPr>
            <a:r>
              <a:rPr lang="ru-RU" sz="3200" b="1" kern="1200" dirty="0">
                <a:solidFill>
                  <a:srgbClr val="1F377B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Идеальная Российская школа?</a:t>
            </a:r>
          </a:p>
        </p:txBody>
      </p:sp>
      <p:pic>
        <p:nvPicPr>
          <p:cNvPr id="37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13" t="40450" r="84599" b="51958"/>
          <a:stretch>
            <a:fillRect/>
          </a:stretch>
        </p:blipFill>
        <p:spPr bwMode="auto">
          <a:xfrm rot="10800000" flipH="1">
            <a:off x="4439816" y="3362780"/>
            <a:ext cx="452178" cy="2880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cxnSp>
        <p:nvCxnSpPr>
          <p:cNvPr id="38" name="Прямая со стрелкой 37"/>
          <p:cNvCxnSpPr>
            <a:stCxn id="37" idx="3"/>
          </p:cNvCxnSpPr>
          <p:nvPr/>
        </p:nvCxnSpPr>
        <p:spPr>
          <a:xfrm>
            <a:off x="4891994" y="3506795"/>
            <a:ext cx="2572158" cy="0"/>
          </a:xfrm>
          <a:prstGeom prst="straightConnector1">
            <a:avLst/>
          </a:prstGeom>
          <a:ln w="38100" cmpd="sng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0" name="Группа 47"/>
          <p:cNvGrpSpPr>
            <a:grpSpLocks/>
          </p:cNvGrpSpPr>
          <p:nvPr/>
        </p:nvGrpSpPr>
        <p:grpSpPr bwMode="auto">
          <a:xfrm>
            <a:off x="250546" y="847204"/>
            <a:ext cx="4189270" cy="5462115"/>
            <a:chOff x="427142" y="1921817"/>
            <a:chExt cx="2718013" cy="850643"/>
          </a:xfrm>
        </p:grpSpPr>
        <p:sp>
          <p:nvSpPr>
            <p:cNvPr id="61" name="Скругленный прямоугольник 60"/>
            <p:cNvSpPr/>
            <p:nvPr/>
          </p:nvSpPr>
          <p:spPr>
            <a:xfrm>
              <a:off x="611188" y="1921817"/>
              <a:ext cx="2533967" cy="850643"/>
            </a:xfrm>
            <a:prstGeom prst="roundRect">
              <a:avLst>
                <a:gd name="adj" fmla="val 7336"/>
              </a:avLst>
            </a:prstGeom>
            <a:gradFill flip="none" rotWithShape="1">
              <a:gsLst>
                <a:gs pos="0">
                  <a:srgbClr val="339EF5">
                    <a:alpha val="5000"/>
                  </a:srgbClr>
                </a:gs>
                <a:gs pos="100000">
                  <a:schemeClr val="bg1"/>
                </a:gs>
              </a:gsLst>
              <a:lin ang="18900000" scaled="1"/>
              <a:tileRect/>
            </a:gradFill>
            <a:ln w="6350">
              <a:solidFill>
                <a:srgbClr val="3682F2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hangingPunct="1">
                <a:defRPr/>
              </a:pPr>
              <a:endParaRPr lang="ru-RU" sz="900" kern="1200" dirty="0">
                <a:solidFill>
                  <a:prstClr val="black"/>
                </a:solidFill>
                <a:latin typeface="Montserrat SemiBold" panose="020B0604020202020204" charset="-52"/>
              </a:endParaRPr>
            </a:p>
          </p:txBody>
        </p:sp>
        <p:sp>
          <p:nvSpPr>
            <p:cNvPr id="62" name="TextBox 49"/>
            <p:cNvSpPr txBox="1">
              <a:spLocks noChangeArrowheads="1"/>
            </p:cNvSpPr>
            <p:nvPr/>
          </p:nvSpPr>
          <p:spPr bwMode="auto">
            <a:xfrm rot="16200000">
              <a:off x="210522" y="2278017"/>
              <a:ext cx="549223" cy="1159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pitchFamily="34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itchFamily="34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itchFamily="34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itchFamily="34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 eaLnBrk="1" hangingPunct="1">
                <a:lnSpc>
                  <a:spcPts val="1200"/>
                </a:lnSpc>
                <a:spcBef>
                  <a:spcPts val="900"/>
                </a:spcBef>
                <a:buFontTx/>
                <a:buNone/>
              </a:pPr>
              <a:r>
                <a:rPr lang="ru-RU" altLang="ru-RU" sz="2000" b="1" kern="1200" spc="300" dirty="0">
                  <a:solidFill>
                    <a:srgbClr val="FF0000"/>
                  </a:solidFill>
                  <a:latin typeface="Montserrat SemiBold" charset="-52"/>
                  <a:ea typeface="Roboto"/>
                  <a:cs typeface="Roboto"/>
                </a:rPr>
                <a:t>Проблемы</a:t>
              </a:r>
              <a:r>
                <a:rPr lang="ru-RU" altLang="ru-RU" sz="2000" b="1" kern="1200" dirty="0">
                  <a:solidFill>
                    <a:srgbClr val="FF0000"/>
                  </a:solidFill>
                  <a:latin typeface="Montserrat SemiBold" charset="-52"/>
                  <a:ea typeface="Roboto"/>
                  <a:cs typeface="Roboto"/>
                </a:rPr>
                <a:t>*</a:t>
              </a:r>
              <a:endParaRPr lang="en-US" altLang="ru-RU" sz="2000" b="1" kern="1200" dirty="0">
                <a:solidFill>
                  <a:srgbClr val="FF0000"/>
                </a:solidFill>
                <a:latin typeface="Montserrat SemiBold" charset="-52"/>
                <a:ea typeface="Roboto"/>
                <a:cs typeface="Roboto"/>
              </a:endParaRPr>
            </a:p>
          </p:txBody>
        </p:sp>
      </p:grpSp>
      <p:sp>
        <p:nvSpPr>
          <p:cNvPr id="73" name="TextBox 30"/>
          <p:cNvSpPr txBox="1">
            <a:spLocks noChangeArrowheads="1"/>
          </p:cNvSpPr>
          <p:nvPr/>
        </p:nvSpPr>
        <p:spPr bwMode="auto">
          <a:xfrm>
            <a:off x="695400" y="5749806"/>
            <a:ext cx="357218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ts val="0"/>
              </a:spcBef>
              <a:buFont typeface="Arial" pitchFamily="34" charset="0"/>
              <a:buNone/>
            </a:pPr>
            <a:r>
              <a:rPr lang="ru-RU" altLang="ru-RU" sz="1200" b="1" kern="1200" dirty="0">
                <a:solidFill>
                  <a:prstClr val="black"/>
                </a:solidFill>
                <a:latin typeface="Montserrat SemiBold" charset="-52"/>
                <a:ea typeface="Roboto"/>
                <a:cs typeface="Roboto"/>
              </a:rPr>
              <a:t>*</a:t>
            </a:r>
            <a:r>
              <a:rPr lang="ru-RU" altLang="ru-RU" sz="900" kern="1200" dirty="0">
                <a:solidFill>
                  <a:prstClr val="black"/>
                </a:solidFill>
                <a:latin typeface="Montserrat SemiBold" charset="-52"/>
                <a:ea typeface="Roboto"/>
                <a:cs typeface="Roboto"/>
              </a:rPr>
              <a:t>экспресс-исследование ФГБНУ «Институт управления образованием Российской академии образования»: социальные сети, обзор научных исследований, январь 2022 г.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4765079" y="3075556"/>
            <a:ext cx="2749663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hangingPunct="1">
              <a:lnSpc>
                <a:spcPts val="1200"/>
              </a:lnSpc>
              <a:spcBef>
                <a:spcPts val="900"/>
              </a:spcBef>
            </a:pPr>
            <a:r>
              <a:rPr lang="ru-RU" altLang="ru-RU" b="1" kern="1200" dirty="0">
                <a:solidFill>
                  <a:srgbClr val="1F377B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Войти в 10-ку лучших!</a:t>
            </a:r>
          </a:p>
        </p:txBody>
      </p:sp>
      <p:grpSp>
        <p:nvGrpSpPr>
          <p:cNvPr id="75" name="Группа 47"/>
          <p:cNvGrpSpPr>
            <a:grpSpLocks/>
          </p:cNvGrpSpPr>
          <p:nvPr/>
        </p:nvGrpSpPr>
        <p:grpSpPr bwMode="auto">
          <a:xfrm>
            <a:off x="8421906" y="899753"/>
            <a:ext cx="3499684" cy="5409566"/>
            <a:chOff x="611188" y="1921817"/>
            <a:chExt cx="2533967" cy="850643"/>
          </a:xfrm>
        </p:grpSpPr>
        <p:sp>
          <p:nvSpPr>
            <p:cNvPr id="76" name="Скругленный прямоугольник 75"/>
            <p:cNvSpPr/>
            <p:nvPr/>
          </p:nvSpPr>
          <p:spPr>
            <a:xfrm>
              <a:off x="611188" y="1921817"/>
              <a:ext cx="2533967" cy="850643"/>
            </a:xfrm>
            <a:prstGeom prst="roundRect">
              <a:avLst>
                <a:gd name="adj" fmla="val 7336"/>
              </a:avLst>
            </a:prstGeom>
            <a:gradFill flip="none" rotWithShape="1">
              <a:gsLst>
                <a:gs pos="0">
                  <a:srgbClr val="339EF5">
                    <a:alpha val="5000"/>
                  </a:srgbClr>
                </a:gs>
                <a:gs pos="100000">
                  <a:schemeClr val="bg1"/>
                </a:gs>
              </a:gsLst>
              <a:lin ang="18900000" scaled="1"/>
              <a:tileRect/>
            </a:gradFill>
            <a:ln w="6350">
              <a:solidFill>
                <a:srgbClr val="3682F2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hangingPunct="1">
                <a:defRPr/>
              </a:pPr>
              <a:endParaRPr lang="ru-RU" sz="900" kern="1200" dirty="0">
                <a:solidFill>
                  <a:prstClr val="black"/>
                </a:solidFill>
                <a:latin typeface="Montserrat SemiBold" panose="020B0604020202020204" charset="-52"/>
              </a:endParaRPr>
            </a:p>
          </p:txBody>
        </p:sp>
        <p:sp>
          <p:nvSpPr>
            <p:cNvPr id="77" name="TextBox 49"/>
            <p:cNvSpPr txBox="1">
              <a:spLocks noChangeArrowheads="1"/>
            </p:cNvSpPr>
            <p:nvPr/>
          </p:nvSpPr>
          <p:spPr bwMode="auto">
            <a:xfrm>
              <a:off x="772570" y="1976886"/>
              <a:ext cx="2288102" cy="302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pitchFamily="34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itchFamily="34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itchFamily="34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itchFamily="34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 eaLnBrk="1" hangingPunct="1">
                <a:lnSpc>
                  <a:spcPts val="1200"/>
                </a:lnSpc>
                <a:spcBef>
                  <a:spcPts val="900"/>
                </a:spcBef>
                <a:buFontTx/>
                <a:buNone/>
              </a:pPr>
              <a:r>
                <a:rPr lang="ru-RU" altLang="ru-RU" sz="1800" b="1" kern="1200" dirty="0">
                  <a:solidFill>
                    <a:prstClr val="black"/>
                  </a:solidFill>
                  <a:latin typeface="Montserrat SemiBold" charset="-52"/>
                  <a:ea typeface="Roboto"/>
                  <a:cs typeface="Roboto"/>
                </a:rPr>
                <a:t>Ключевые направления</a:t>
              </a:r>
            </a:p>
          </p:txBody>
        </p:sp>
      </p:grpSp>
      <p:sp>
        <p:nvSpPr>
          <p:cNvPr id="78" name="TextBox 30"/>
          <p:cNvSpPr txBox="1">
            <a:spLocks noChangeArrowheads="1"/>
          </p:cNvSpPr>
          <p:nvPr/>
        </p:nvSpPr>
        <p:spPr bwMode="auto">
          <a:xfrm>
            <a:off x="9635916" y="1852954"/>
            <a:ext cx="2024063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lnSpc>
                <a:spcPts val="1200"/>
              </a:lnSpc>
              <a:spcBef>
                <a:spcPts val="900"/>
              </a:spcBef>
              <a:buFontTx/>
              <a:buNone/>
            </a:pPr>
            <a:r>
              <a:rPr lang="ru-RU" altLang="ru-RU" sz="1600" kern="1200" dirty="0">
                <a:solidFill>
                  <a:prstClr val="black"/>
                </a:solidFill>
                <a:latin typeface="Montserrat SemiBold" charset="-52"/>
                <a:ea typeface="Roboto"/>
                <a:cs typeface="Roboto"/>
              </a:rPr>
              <a:t>ЗНАНИЕ</a:t>
            </a:r>
          </a:p>
        </p:txBody>
      </p:sp>
      <p:pic>
        <p:nvPicPr>
          <p:cNvPr id="79" name="Рисунок 3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974" t="46906" r="10715" b="24762"/>
          <a:stretch>
            <a:fillRect/>
          </a:stretch>
        </p:blipFill>
        <p:spPr bwMode="auto">
          <a:xfrm rot="10800000">
            <a:off x="8709938" y="1659269"/>
            <a:ext cx="817528" cy="541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" name="Рисунок 3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974" t="46906" r="10715" b="24762"/>
          <a:stretch>
            <a:fillRect/>
          </a:stretch>
        </p:blipFill>
        <p:spPr bwMode="auto">
          <a:xfrm rot="10800000">
            <a:off x="8709938" y="2455614"/>
            <a:ext cx="817528" cy="541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3" name="Рисунок 3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974" t="46906" r="10715" b="24762"/>
          <a:stretch>
            <a:fillRect/>
          </a:stretch>
        </p:blipFill>
        <p:spPr bwMode="auto">
          <a:xfrm rot="10800000">
            <a:off x="8709938" y="3247702"/>
            <a:ext cx="817528" cy="541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5" name="Рисунок 3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974" t="46906" r="10715" b="24762"/>
          <a:stretch>
            <a:fillRect/>
          </a:stretch>
        </p:blipFill>
        <p:spPr bwMode="auto">
          <a:xfrm rot="10800000">
            <a:off x="8709938" y="4039790"/>
            <a:ext cx="817528" cy="541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7" name="Рисунок 3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974" t="46906" r="10715" b="24762"/>
          <a:stretch>
            <a:fillRect/>
          </a:stretch>
        </p:blipFill>
        <p:spPr bwMode="auto">
          <a:xfrm rot="10800000">
            <a:off x="8709938" y="4797152"/>
            <a:ext cx="817528" cy="541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6" name="TextBox 30"/>
          <p:cNvSpPr txBox="1">
            <a:spLocks noChangeArrowheads="1"/>
          </p:cNvSpPr>
          <p:nvPr/>
        </p:nvSpPr>
        <p:spPr bwMode="auto">
          <a:xfrm>
            <a:off x="9635916" y="2617692"/>
            <a:ext cx="2024063" cy="162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lnSpc>
                <a:spcPts val="1200"/>
              </a:lnSpc>
              <a:spcBef>
                <a:spcPts val="900"/>
              </a:spcBef>
              <a:buFontTx/>
              <a:buNone/>
            </a:pPr>
            <a:r>
              <a:rPr lang="ru-RU" altLang="ru-RU" sz="1600" kern="1200" dirty="0">
                <a:solidFill>
                  <a:prstClr val="black"/>
                </a:solidFill>
                <a:latin typeface="Montserrat SemiBold" charset="-52"/>
                <a:ea typeface="Roboto"/>
                <a:cs typeface="Roboto"/>
              </a:rPr>
              <a:t>ЗДОРОВЬЕ</a:t>
            </a:r>
          </a:p>
        </p:txBody>
      </p:sp>
      <p:sp>
        <p:nvSpPr>
          <p:cNvPr id="97" name="TextBox 30"/>
          <p:cNvSpPr txBox="1">
            <a:spLocks noChangeArrowheads="1"/>
          </p:cNvSpPr>
          <p:nvPr/>
        </p:nvSpPr>
        <p:spPr bwMode="auto">
          <a:xfrm>
            <a:off x="9635916" y="3380941"/>
            <a:ext cx="2024063" cy="162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lnSpc>
                <a:spcPts val="1200"/>
              </a:lnSpc>
              <a:spcBef>
                <a:spcPts val="900"/>
              </a:spcBef>
              <a:buFontTx/>
              <a:buNone/>
            </a:pPr>
            <a:r>
              <a:rPr lang="ru-RU" altLang="ru-RU" sz="1600" kern="1200" dirty="0">
                <a:solidFill>
                  <a:prstClr val="black"/>
                </a:solidFill>
                <a:latin typeface="Montserrat SemiBold" charset="-52"/>
                <a:ea typeface="Roboto"/>
                <a:cs typeface="Roboto"/>
              </a:rPr>
              <a:t>ТВОРЧЕСТВО</a:t>
            </a:r>
          </a:p>
        </p:txBody>
      </p:sp>
      <p:sp>
        <p:nvSpPr>
          <p:cNvPr id="98" name="TextBox 30"/>
          <p:cNvSpPr txBox="1">
            <a:spLocks noChangeArrowheads="1"/>
          </p:cNvSpPr>
          <p:nvPr/>
        </p:nvSpPr>
        <p:spPr bwMode="auto">
          <a:xfrm>
            <a:off x="9635916" y="4229644"/>
            <a:ext cx="2024063" cy="162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lnSpc>
                <a:spcPts val="1200"/>
              </a:lnSpc>
              <a:spcBef>
                <a:spcPts val="900"/>
              </a:spcBef>
              <a:buFontTx/>
              <a:buNone/>
            </a:pPr>
            <a:r>
              <a:rPr lang="ru-RU" altLang="ru-RU" sz="1600" kern="1200" dirty="0">
                <a:solidFill>
                  <a:prstClr val="black"/>
                </a:solidFill>
                <a:latin typeface="Montserrat SemiBold" charset="-52"/>
                <a:ea typeface="Roboto"/>
                <a:cs typeface="Roboto"/>
              </a:rPr>
              <a:t>ВОСПИТАНИЕ</a:t>
            </a:r>
          </a:p>
        </p:txBody>
      </p:sp>
      <p:sp>
        <p:nvSpPr>
          <p:cNvPr id="99" name="TextBox 30"/>
          <p:cNvSpPr txBox="1">
            <a:spLocks noChangeArrowheads="1"/>
          </p:cNvSpPr>
          <p:nvPr/>
        </p:nvSpPr>
        <p:spPr bwMode="auto">
          <a:xfrm>
            <a:off x="9635916" y="4995214"/>
            <a:ext cx="2285674" cy="1660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lnSpc>
                <a:spcPts val="1200"/>
              </a:lnSpc>
              <a:spcBef>
                <a:spcPts val="900"/>
              </a:spcBef>
              <a:buFontTx/>
              <a:buNone/>
            </a:pPr>
            <a:r>
              <a:rPr lang="ru-RU" altLang="ru-RU" sz="1600" kern="1200" dirty="0">
                <a:solidFill>
                  <a:prstClr val="black"/>
                </a:solidFill>
                <a:latin typeface="Montserrat SemiBold" charset="-52"/>
                <a:ea typeface="Roboto"/>
                <a:cs typeface="Roboto"/>
              </a:rPr>
              <a:t>ПРОФОРИЕНТАЦИЯ</a:t>
            </a:r>
          </a:p>
        </p:txBody>
      </p:sp>
      <p:pic>
        <p:nvPicPr>
          <p:cNvPr id="3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12" t="42899" r="54890" b="42609"/>
          <a:stretch>
            <a:fillRect/>
          </a:stretch>
        </p:blipFill>
        <p:spPr bwMode="auto">
          <a:xfrm rot="10800000" flipH="1">
            <a:off x="7545789" y="2442912"/>
            <a:ext cx="854467" cy="2138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8" name="Прямоугольник 107"/>
          <p:cNvSpPr/>
          <p:nvPr/>
        </p:nvSpPr>
        <p:spPr>
          <a:xfrm>
            <a:off x="335360" y="6309320"/>
            <a:ext cx="11586230" cy="523222"/>
          </a:xfrm>
          <a:prstGeom prst="rect">
            <a:avLst/>
          </a:prstGeom>
        </p:spPr>
        <p:txBody>
          <a:bodyPr wrap="square" lIns="91440" tIns="45721" rIns="91440" bIns="45721">
            <a:spAutoFit/>
          </a:bodyPr>
          <a:lstStyle/>
          <a:p>
            <a:pPr algn="ctr" hangingPunct="1">
              <a:defRPr/>
            </a:pPr>
            <a:r>
              <a:rPr lang="ru-RU" sz="2800" b="1" kern="1200" dirty="0">
                <a:solidFill>
                  <a:srgbClr val="1F377B"/>
                </a:solidFill>
                <a:latin typeface="Calibri" panose="020F0502020204030204"/>
                <a:ea typeface="+mn-ea"/>
                <a:cs typeface="+mn-cs"/>
              </a:rPr>
              <a:t>Единое образовательное пространство (обучение и воспитание)</a:t>
            </a:r>
          </a:p>
        </p:txBody>
      </p:sp>
      <p:sp>
        <p:nvSpPr>
          <p:cNvPr id="39" name="TextBox 49">
            <a:extLst>
              <a:ext uri="{FF2B5EF4-FFF2-40B4-BE49-F238E27FC236}">
                <a16:creationId xmlns:a16="http://schemas.microsoft.com/office/drawing/2014/main" xmlns="" id="{AB5A6D4E-EECF-3345-8A0E-1855055592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7740" y="1052736"/>
            <a:ext cx="3526649" cy="167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ts val="1200"/>
              </a:lnSpc>
              <a:spcBef>
                <a:spcPts val="900"/>
              </a:spcBef>
              <a:buFontTx/>
              <a:buNone/>
            </a:pPr>
            <a:r>
              <a:rPr lang="ru-RU" altLang="ru-RU" sz="1800" b="1" kern="1200" spc="300" dirty="0">
                <a:solidFill>
                  <a:prstClr val="black"/>
                </a:solidFill>
                <a:latin typeface="Montserrat SemiBold" charset="-52"/>
                <a:ea typeface="Roboto"/>
                <a:cs typeface="Roboto"/>
              </a:rPr>
              <a:t>Социальные:</a:t>
            </a:r>
            <a:endParaRPr lang="en-US" altLang="ru-RU" sz="1800" b="1" kern="1200" dirty="0">
              <a:solidFill>
                <a:prstClr val="black"/>
              </a:solidFill>
              <a:latin typeface="Montserrat SemiBold" charset="-52"/>
              <a:ea typeface="Roboto"/>
              <a:cs typeface="Roboto"/>
            </a:endParaRPr>
          </a:p>
        </p:txBody>
      </p:sp>
      <p:sp>
        <p:nvSpPr>
          <p:cNvPr id="40" name="TextBox 49">
            <a:extLst>
              <a:ext uri="{FF2B5EF4-FFF2-40B4-BE49-F238E27FC236}">
                <a16:creationId xmlns:a16="http://schemas.microsoft.com/office/drawing/2014/main" xmlns="" id="{97AAB7A4-4434-AA40-9559-5BD72BAFA0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3392" y="3135717"/>
            <a:ext cx="3526649" cy="4372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ts val="1200"/>
              </a:lnSpc>
              <a:spcBef>
                <a:spcPts val="900"/>
              </a:spcBef>
              <a:buFontTx/>
              <a:buNone/>
            </a:pPr>
            <a:endParaRPr lang="ru-RU" altLang="ru-RU" sz="1800" b="1" kern="1200" spc="300" dirty="0">
              <a:solidFill>
                <a:prstClr val="black"/>
              </a:solidFill>
              <a:latin typeface="Montserrat SemiBold" charset="-52"/>
              <a:ea typeface="Roboto"/>
              <a:cs typeface="Roboto"/>
            </a:endParaRPr>
          </a:p>
          <a:p>
            <a:pPr algn="ctr" eaLnBrk="1" hangingPunct="1">
              <a:lnSpc>
                <a:spcPts val="1200"/>
              </a:lnSpc>
              <a:spcBef>
                <a:spcPts val="900"/>
              </a:spcBef>
              <a:buFontTx/>
              <a:buNone/>
            </a:pPr>
            <a:r>
              <a:rPr lang="ru-RU" altLang="ru-RU" sz="1800" b="1" kern="1200" spc="300" dirty="0">
                <a:solidFill>
                  <a:prstClr val="black"/>
                </a:solidFill>
                <a:latin typeface="Montserrat SemiBold" charset="-52"/>
                <a:ea typeface="Roboto"/>
                <a:cs typeface="Roboto"/>
              </a:rPr>
              <a:t>Профессиональные:</a:t>
            </a:r>
            <a:endParaRPr lang="en-US" altLang="ru-RU" sz="1800" b="1" kern="1200" dirty="0">
              <a:solidFill>
                <a:prstClr val="black"/>
              </a:solidFill>
              <a:latin typeface="Montserrat SemiBold" charset="-52"/>
              <a:ea typeface="Roboto"/>
              <a:cs typeface="Roboto"/>
            </a:endParaRPr>
          </a:p>
        </p:txBody>
      </p:sp>
      <p:sp>
        <p:nvSpPr>
          <p:cNvPr id="43" name="TextBox 30">
            <a:extLst>
              <a:ext uri="{FF2B5EF4-FFF2-40B4-BE49-F238E27FC236}">
                <a16:creationId xmlns:a16="http://schemas.microsoft.com/office/drawing/2014/main" xmlns="" id="{29B40802-B6C4-7D49-A211-1EEBBD06F7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7343" y="1294309"/>
            <a:ext cx="3526649" cy="18466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eaLnBrk="1" hangingPunct="1">
              <a:lnSpc>
                <a:spcPts val="1200"/>
              </a:lnSpc>
              <a:spcBef>
                <a:spcPts val="900"/>
              </a:spcBef>
              <a:defRPr sz="1000">
                <a:solidFill>
                  <a:schemeClr val="tx1"/>
                </a:solidFill>
                <a:latin typeface="Montserrat SemiBold" charset="-52"/>
                <a:ea typeface="Roboto"/>
                <a:cs typeface="Roboto"/>
              </a:defRPr>
            </a:lvl1pPr>
            <a:lvl2pPr marL="742950" indent="-285750" eaLnBrk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171450" indent="-1714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altLang="ru-RU" sz="1200" kern="1200" dirty="0">
                <a:solidFill>
                  <a:prstClr val="black"/>
                </a:solidFill>
              </a:rPr>
              <a:t>Проблема самоопределения детей</a:t>
            </a:r>
          </a:p>
          <a:p>
            <a:pPr marL="171450" indent="-1714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altLang="ru-RU" sz="1200" kern="1200" dirty="0">
                <a:solidFill>
                  <a:prstClr val="black"/>
                </a:solidFill>
              </a:rPr>
              <a:t>Интернет-зависимость</a:t>
            </a:r>
          </a:p>
          <a:p>
            <a:pPr marL="171450" indent="-1714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altLang="ru-RU" sz="1200" kern="1200" dirty="0">
                <a:solidFill>
                  <a:prstClr val="black"/>
                </a:solidFill>
              </a:rPr>
              <a:t>Кибербуллинг</a:t>
            </a:r>
          </a:p>
          <a:p>
            <a:pPr marL="171450" indent="-1714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altLang="ru-RU" sz="1200" kern="1200" dirty="0">
                <a:solidFill>
                  <a:prstClr val="black"/>
                </a:solidFill>
              </a:rPr>
              <a:t>Социальное неравенство</a:t>
            </a:r>
          </a:p>
          <a:p>
            <a:pPr marL="171450" indent="-1714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altLang="ru-RU" sz="1200" kern="1200" dirty="0">
                <a:solidFill>
                  <a:prstClr val="black"/>
                </a:solidFill>
              </a:rPr>
              <a:t>Отсутствие мотивации к обучению</a:t>
            </a:r>
          </a:p>
          <a:p>
            <a:pPr marL="171450" indent="-1714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altLang="ru-RU" sz="1200" kern="1200" dirty="0">
                <a:solidFill>
                  <a:prstClr val="black"/>
                </a:solidFill>
              </a:rPr>
              <a:t>Девиантное поведение</a:t>
            </a:r>
          </a:p>
          <a:p>
            <a:pPr marL="171450" indent="-1714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altLang="ru-RU" sz="1200" kern="1200" dirty="0">
                <a:solidFill>
                  <a:prstClr val="black"/>
                </a:solidFill>
              </a:rPr>
              <a:t>Отсутствие организации досуга во внеурочное время</a:t>
            </a:r>
          </a:p>
          <a:p>
            <a:pPr marL="171450" indent="-1714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altLang="ru-RU" sz="1200" kern="1200" dirty="0">
                <a:solidFill>
                  <a:prstClr val="black"/>
                </a:solidFill>
              </a:rPr>
              <a:t>Гиперактивность. ОВЗ</a:t>
            </a:r>
          </a:p>
          <a:p>
            <a:pPr marL="171450" indent="-1714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altLang="ru-RU" sz="1200" kern="1200" dirty="0">
                <a:solidFill>
                  <a:prstClr val="black"/>
                </a:solidFill>
              </a:rPr>
              <a:t>Проблемы с организацией питания</a:t>
            </a:r>
          </a:p>
        </p:txBody>
      </p:sp>
      <p:sp>
        <p:nvSpPr>
          <p:cNvPr id="44" name="TextBox 30">
            <a:extLst>
              <a:ext uri="{FF2B5EF4-FFF2-40B4-BE49-F238E27FC236}">
                <a16:creationId xmlns:a16="http://schemas.microsoft.com/office/drawing/2014/main" xmlns="" id="{BDC2FB77-2A41-644A-8B02-FA6011F531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2577" y="3645024"/>
            <a:ext cx="3526649" cy="203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eaLnBrk="1" hangingPunct="1">
              <a:lnSpc>
                <a:spcPts val="1200"/>
              </a:lnSpc>
              <a:spcBef>
                <a:spcPts val="900"/>
              </a:spcBef>
              <a:defRPr sz="1000">
                <a:solidFill>
                  <a:schemeClr val="tx1"/>
                </a:solidFill>
                <a:latin typeface="Montserrat SemiBold" charset="-52"/>
                <a:ea typeface="Roboto"/>
                <a:cs typeface="Roboto"/>
              </a:defRPr>
            </a:lvl1pPr>
            <a:lvl2pPr marL="742950" indent="-285750" eaLnBrk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171450" indent="-1714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altLang="ru-RU" sz="1200" kern="1200" dirty="0">
                <a:solidFill>
                  <a:prstClr val="black"/>
                </a:solidFill>
              </a:rPr>
              <a:t>Чрезмерная образовательная нагрузка</a:t>
            </a:r>
          </a:p>
          <a:p>
            <a:pPr marL="171450" indent="-1714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altLang="ru-RU" sz="1200" kern="1200" dirty="0">
                <a:solidFill>
                  <a:prstClr val="black"/>
                </a:solidFill>
              </a:rPr>
              <a:t>Привлечение репетиторов для достижения высоких образовательных результатов</a:t>
            </a:r>
          </a:p>
          <a:p>
            <a:pPr marL="171450" indent="-1714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altLang="ru-RU" sz="1200" kern="1200" dirty="0">
                <a:solidFill>
                  <a:prstClr val="black"/>
                </a:solidFill>
              </a:rPr>
              <a:t>Неоднородность образовательного пространства</a:t>
            </a:r>
          </a:p>
          <a:p>
            <a:pPr marL="171450" indent="-1714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altLang="ru-RU" sz="1200" kern="1200" dirty="0">
                <a:solidFill>
                  <a:prstClr val="black"/>
                </a:solidFill>
              </a:rPr>
              <a:t>Неоднородность профессиональных компетенций учителей</a:t>
            </a:r>
          </a:p>
          <a:p>
            <a:pPr marL="171450" indent="-1714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altLang="ru-RU" sz="1200" kern="1200" dirty="0">
                <a:solidFill>
                  <a:prstClr val="black"/>
                </a:solidFill>
              </a:rPr>
              <a:t>Неоднородность подходов к учебно-методической документации</a:t>
            </a:r>
          </a:p>
          <a:p>
            <a:pPr marL="171450" indent="-1714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altLang="ru-RU" sz="1200" kern="1200" dirty="0">
                <a:solidFill>
                  <a:prstClr val="black"/>
                </a:solidFill>
              </a:rPr>
              <a:t>Дефицит специализированных кадров (логопед, дефектолог, психолог  др.)</a:t>
            </a:r>
          </a:p>
        </p:txBody>
      </p:sp>
      <p:pic>
        <p:nvPicPr>
          <p:cNvPr id="30" name="Рисунок 3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974" t="46906" r="10715" b="24762"/>
          <a:stretch>
            <a:fillRect/>
          </a:stretch>
        </p:blipFill>
        <p:spPr bwMode="auto">
          <a:xfrm rot="10800000">
            <a:off x="8734856" y="5551958"/>
            <a:ext cx="817528" cy="541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9612444" y="5682734"/>
            <a:ext cx="20506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kern="1200" dirty="0">
                <a:solidFill>
                  <a:prstClr val="black"/>
                </a:solidFill>
                <a:latin typeface="Montserrat SemiBold" charset="-52"/>
                <a:ea typeface="Roboto"/>
                <a:cs typeface="Roboto"/>
              </a:rPr>
              <a:t>ИНФРАСТРУКТУРА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ru-RU" smtClean="0"/>
              <a:pPr/>
              <a:t>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78788183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TextBox 70">
            <a:extLst>
              <a:ext uri="{FF2B5EF4-FFF2-40B4-BE49-F238E27FC236}">
                <a16:creationId xmlns:a16="http://schemas.microsoft.com/office/drawing/2014/main" xmlns="" id="{26E5D720-B297-4218-92DE-55380B145463}"/>
              </a:ext>
            </a:extLst>
          </p:cNvPr>
          <p:cNvSpPr txBox="1"/>
          <p:nvPr/>
        </p:nvSpPr>
        <p:spPr>
          <a:xfrm>
            <a:off x="4723985" y="5838933"/>
            <a:ext cx="2712194" cy="307779"/>
          </a:xfrm>
          <a:prstGeom prst="rect">
            <a:avLst/>
          </a:prstGeom>
          <a:noFill/>
        </p:spPr>
        <p:txBody>
          <a:bodyPr wrap="square" lIns="91440" tIns="45721" rIns="91440" bIns="45721" rtlCol="0">
            <a:spAutoFit/>
          </a:bodyPr>
          <a:lstStyle/>
          <a:p>
            <a:pPr algn="ctr"/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здоровье сохраняй</a:t>
            </a:r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xmlns="" id="{FB084DD6-2853-47B4-9849-75A2ED07D50E}"/>
              </a:ext>
            </a:extLst>
          </p:cNvPr>
          <p:cNvSpPr/>
          <p:nvPr/>
        </p:nvSpPr>
        <p:spPr>
          <a:xfrm rot="18900000">
            <a:off x="4050687" y="3877180"/>
            <a:ext cx="1392453" cy="1392453"/>
          </a:xfrm>
          <a:prstGeom prst="roundRect">
            <a:avLst>
              <a:gd name="adj" fmla="val 26591"/>
            </a:avLst>
          </a:prstGeom>
          <a:noFill/>
          <a:ln w="127000">
            <a:solidFill>
              <a:srgbClr val="3AABC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1" rIns="91440" bIns="45721" rtlCol="0" anchor="ctr"/>
          <a:lstStyle/>
          <a:p>
            <a:pPr algn="ctr">
              <a:defRPr/>
            </a:pPr>
            <a:endParaRPr lang="ru-RU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7" name="Прямоугольник: скругленные углы 36">
            <a:extLst>
              <a:ext uri="{FF2B5EF4-FFF2-40B4-BE49-F238E27FC236}">
                <a16:creationId xmlns:a16="http://schemas.microsoft.com/office/drawing/2014/main" xmlns="" id="{3DFDAEE6-CEDD-48B5-85B8-9FB9006FAA4A}"/>
              </a:ext>
            </a:extLst>
          </p:cNvPr>
          <p:cNvSpPr/>
          <p:nvPr/>
        </p:nvSpPr>
        <p:spPr>
          <a:xfrm rot="18900000">
            <a:off x="8039960" y="2964624"/>
            <a:ext cx="1392453" cy="1392453"/>
          </a:xfrm>
          <a:prstGeom prst="roundRect">
            <a:avLst>
              <a:gd name="adj" fmla="val 26591"/>
            </a:avLst>
          </a:prstGeom>
          <a:noFill/>
          <a:ln w="127000">
            <a:solidFill>
              <a:srgbClr val="3AABC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1" rIns="91440" bIns="45721" rtlCol="0" anchor="ctr"/>
          <a:lstStyle/>
          <a:p>
            <a:pPr algn="ctr">
              <a:defRPr/>
            </a:pPr>
            <a:endParaRPr lang="ru-RU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4" name="Прямоугольник: скругленные углы 33">
            <a:extLst>
              <a:ext uri="{FF2B5EF4-FFF2-40B4-BE49-F238E27FC236}">
                <a16:creationId xmlns:a16="http://schemas.microsoft.com/office/drawing/2014/main" xmlns="" id="{4CD267B8-2636-4B59-A9CD-EBA95F11450A}"/>
              </a:ext>
            </a:extLst>
          </p:cNvPr>
          <p:cNvSpPr/>
          <p:nvPr/>
        </p:nvSpPr>
        <p:spPr>
          <a:xfrm rot="18900000">
            <a:off x="6707217" y="3859338"/>
            <a:ext cx="1392453" cy="1392453"/>
          </a:xfrm>
          <a:prstGeom prst="roundRect">
            <a:avLst>
              <a:gd name="adj" fmla="val 26591"/>
            </a:avLst>
          </a:prstGeom>
          <a:noFill/>
          <a:ln w="127000">
            <a:solidFill>
              <a:srgbClr val="3AABC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1" rIns="91440" bIns="45721" rtlCol="0" anchor="ctr"/>
          <a:lstStyle/>
          <a:p>
            <a:pPr algn="ctr">
              <a:defRPr/>
            </a:pPr>
            <a:endParaRPr lang="ru-RU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6" name="Прямоугольник: скругленные углы 35">
            <a:extLst>
              <a:ext uri="{FF2B5EF4-FFF2-40B4-BE49-F238E27FC236}">
                <a16:creationId xmlns:a16="http://schemas.microsoft.com/office/drawing/2014/main" xmlns="" id="{A69FD99D-DEF0-4E6F-946B-03319BE8551A}"/>
              </a:ext>
            </a:extLst>
          </p:cNvPr>
          <p:cNvSpPr/>
          <p:nvPr/>
        </p:nvSpPr>
        <p:spPr>
          <a:xfrm rot="18900000">
            <a:off x="5374472" y="2964624"/>
            <a:ext cx="1392453" cy="1392453"/>
          </a:xfrm>
          <a:prstGeom prst="roundRect">
            <a:avLst>
              <a:gd name="adj" fmla="val 26591"/>
            </a:avLst>
          </a:prstGeom>
          <a:noFill/>
          <a:ln w="127000">
            <a:solidFill>
              <a:srgbClr val="3AABC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1" rIns="91440" bIns="45721" rtlCol="0" anchor="ctr"/>
          <a:lstStyle/>
          <a:p>
            <a:pPr algn="ctr">
              <a:defRPr/>
            </a:pPr>
            <a:endParaRPr lang="ru-RU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5" name="Прямоугольник: скругленные углы 34">
            <a:extLst>
              <a:ext uri="{FF2B5EF4-FFF2-40B4-BE49-F238E27FC236}">
                <a16:creationId xmlns:a16="http://schemas.microsoft.com/office/drawing/2014/main" xmlns="" id="{08293EB2-195D-4864-9DDB-6779B3BC88C0}"/>
              </a:ext>
            </a:extLst>
          </p:cNvPr>
          <p:cNvSpPr/>
          <p:nvPr/>
        </p:nvSpPr>
        <p:spPr>
          <a:xfrm rot="18900000">
            <a:off x="9438179" y="3859338"/>
            <a:ext cx="1392453" cy="1392453"/>
          </a:xfrm>
          <a:prstGeom prst="roundRect">
            <a:avLst>
              <a:gd name="adj" fmla="val 26591"/>
            </a:avLst>
          </a:prstGeom>
          <a:noFill/>
          <a:ln w="127000">
            <a:solidFill>
              <a:srgbClr val="3AABC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1" rIns="91440" bIns="45721" rtlCol="0" anchor="ctr"/>
          <a:lstStyle/>
          <a:p>
            <a:pPr algn="ctr">
              <a:defRPr/>
            </a:pPr>
            <a:endParaRPr lang="ru-RU" dirty="0">
              <a:solidFill>
                <a:prstClr val="white"/>
              </a:solidFill>
              <a:latin typeface="Calibri"/>
            </a:endParaRPr>
          </a:p>
        </p:txBody>
      </p:sp>
      <p:cxnSp>
        <p:nvCxnSpPr>
          <p:cNvPr id="23" name="Прямая соединительная линия 22">
            <a:extLst>
              <a:ext uri="{FF2B5EF4-FFF2-40B4-BE49-F238E27FC236}">
                <a16:creationId xmlns:a16="http://schemas.microsoft.com/office/drawing/2014/main" xmlns="" id="{FA3AEF93-6F5B-45BA-AAD7-6AEB92881092}"/>
              </a:ext>
            </a:extLst>
          </p:cNvPr>
          <p:cNvCxnSpPr>
            <a:cxnSpLocks/>
          </p:cNvCxnSpPr>
          <p:nvPr/>
        </p:nvCxnSpPr>
        <p:spPr>
          <a:xfrm flipV="1">
            <a:off x="4737954" y="2827545"/>
            <a:ext cx="0" cy="833307"/>
          </a:xfrm>
          <a:prstGeom prst="line">
            <a:avLst/>
          </a:prstGeom>
          <a:ln w="25400">
            <a:solidFill>
              <a:srgbClr val="3AABCE"/>
            </a:solidFill>
            <a:prstDash val="sysDot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Прямая соединительная линия 54">
            <a:extLst>
              <a:ext uri="{FF2B5EF4-FFF2-40B4-BE49-F238E27FC236}">
                <a16:creationId xmlns:a16="http://schemas.microsoft.com/office/drawing/2014/main" xmlns="" id="{A2DB6F42-571A-48EA-ADDA-C4CD677DB3FB}"/>
              </a:ext>
            </a:extLst>
          </p:cNvPr>
          <p:cNvCxnSpPr>
            <a:cxnSpLocks/>
          </p:cNvCxnSpPr>
          <p:nvPr/>
        </p:nvCxnSpPr>
        <p:spPr>
          <a:xfrm flipV="1">
            <a:off x="7403442" y="2827545"/>
            <a:ext cx="0" cy="833307"/>
          </a:xfrm>
          <a:prstGeom prst="line">
            <a:avLst/>
          </a:prstGeom>
          <a:ln w="25400">
            <a:solidFill>
              <a:srgbClr val="3AABCE"/>
            </a:solidFill>
            <a:prstDash val="sysDot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Прямая соединительная линия 56">
            <a:extLst>
              <a:ext uri="{FF2B5EF4-FFF2-40B4-BE49-F238E27FC236}">
                <a16:creationId xmlns:a16="http://schemas.microsoft.com/office/drawing/2014/main" xmlns="" id="{C4AB317C-A857-4F0D-9CF1-994089AB5FA8}"/>
              </a:ext>
            </a:extLst>
          </p:cNvPr>
          <p:cNvCxnSpPr>
            <a:cxnSpLocks/>
          </p:cNvCxnSpPr>
          <p:nvPr/>
        </p:nvCxnSpPr>
        <p:spPr>
          <a:xfrm flipV="1">
            <a:off x="10134404" y="2827545"/>
            <a:ext cx="0" cy="833307"/>
          </a:xfrm>
          <a:prstGeom prst="line">
            <a:avLst/>
          </a:prstGeom>
          <a:ln w="25400">
            <a:solidFill>
              <a:srgbClr val="3AABCE"/>
            </a:solidFill>
            <a:prstDash val="sysDot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Прямая соединительная линия 61">
            <a:extLst>
              <a:ext uri="{FF2B5EF4-FFF2-40B4-BE49-F238E27FC236}">
                <a16:creationId xmlns:a16="http://schemas.microsoft.com/office/drawing/2014/main" xmlns="" id="{D642CA83-79D6-4482-A1B2-A856FDEF6C96}"/>
              </a:ext>
            </a:extLst>
          </p:cNvPr>
          <p:cNvCxnSpPr>
            <a:cxnSpLocks/>
          </p:cNvCxnSpPr>
          <p:nvPr/>
        </p:nvCxnSpPr>
        <p:spPr>
          <a:xfrm>
            <a:off x="6070697" y="4555563"/>
            <a:ext cx="0" cy="833307"/>
          </a:xfrm>
          <a:prstGeom prst="line">
            <a:avLst/>
          </a:prstGeom>
          <a:ln w="25400">
            <a:solidFill>
              <a:srgbClr val="3AABCE"/>
            </a:solidFill>
            <a:prstDash val="sysDot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Прямая соединительная линия 62">
            <a:extLst>
              <a:ext uri="{FF2B5EF4-FFF2-40B4-BE49-F238E27FC236}">
                <a16:creationId xmlns:a16="http://schemas.microsoft.com/office/drawing/2014/main" xmlns="" id="{BC33C6A7-FE07-49F0-90E5-00EA27D26BEA}"/>
              </a:ext>
            </a:extLst>
          </p:cNvPr>
          <p:cNvCxnSpPr>
            <a:cxnSpLocks/>
          </p:cNvCxnSpPr>
          <p:nvPr/>
        </p:nvCxnSpPr>
        <p:spPr>
          <a:xfrm>
            <a:off x="8736185" y="4555563"/>
            <a:ext cx="0" cy="833307"/>
          </a:xfrm>
          <a:prstGeom prst="line">
            <a:avLst/>
          </a:prstGeom>
          <a:ln w="25400">
            <a:solidFill>
              <a:srgbClr val="3AABCE"/>
            </a:solidFill>
            <a:prstDash val="sysDot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>
            <a:extLst>
              <a:ext uri="{FF2B5EF4-FFF2-40B4-BE49-F238E27FC236}">
                <a16:creationId xmlns:a16="http://schemas.microsoft.com/office/drawing/2014/main" xmlns="" id="{F71D733C-885D-4BB5-92D2-A672662746E5}"/>
              </a:ext>
            </a:extLst>
          </p:cNvPr>
          <p:cNvSpPr txBox="1"/>
          <p:nvPr/>
        </p:nvSpPr>
        <p:spPr>
          <a:xfrm>
            <a:off x="3144412" y="2031423"/>
            <a:ext cx="3187091" cy="492445"/>
          </a:xfrm>
          <a:prstGeom prst="rect">
            <a:avLst/>
          </a:prstGeom>
          <a:noFill/>
        </p:spPr>
        <p:txBody>
          <a:bodyPr wrap="none" lIns="91440" tIns="45721" rIns="91440" bIns="45721" rtlCol="0">
            <a:spAutoFit/>
          </a:bodyPr>
          <a:lstStyle/>
          <a:p>
            <a:pPr algn="ctr">
              <a:defRPr/>
            </a:pPr>
            <a:r>
              <a:rPr lang="ru-RU" sz="1300" dirty="0">
                <a:solidFill>
                  <a:srgbClr val="1F4E79"/>
                </a:solidFill>
                <a:latin typeface="Arial Black" panose="020B0A04020102020204" pitchFamily="34" charset="0"/>
              </a:rPr>
              <a:t>ЗНАНИЕ:</a:t>
            </a:r>
          </a:p>
          <a:p>
            <a:pPr algn="ctr">
              <a:defRPr/>
            </a:pPr>
            <a:r>
              <a:rPr lang="ru-RU" sz="1300" dirty="0">
                <a:solidFill>
                  <a:srgbClr val="1F4E79"/>
                </a:solidFill>
                <a:latin typeface="Arial Black" panose="020B0A04020102020204" pitchFamily="34" charset="0"/>
              </a:rPr>
              <a:t>КАЧЕСТВО И ОБЪЕКТИВНОСТЬ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xmlns="" id="{0A0CE2EB-94FF-4D2D-AB09-C64C70261954}"/>
              </a:ext>
            </a:extLst>
          </p:cNvPr>
          <p:cNvSpPr txBox="1"/>
          <p:nvPr/>
        </p:nvSpPr>
        <p:spPr>
          <a:xfrm>
            <a:off x="6632768" y="2029275"/>
            <a:ext cx="1468671" cy="292390"/>
          </a:xfrm>
          <a:prstGeom prst="rect">
            <a:avLst/>
          </a:prstGeom>
          <a:noFill/>
        </p:spPr>
        <p:txBody>
          <a:bodyPr wrap="none" lIns="91440" tIns="45721" rIns="91440" bIns="45721" rtlCol="0">
            <a:spAutoFit/>
          </a:bodyPr>
          <a:lstStyle/>
          <a:p>
            <a:pPr algn="ctr">
              <a:defRPr/>
            </a:pPr>
            <a:r>
              <a:rPr lang="ru-RU" sz="1300" dirty="0">
                <a:solidFill>
                  <a:srgbClr val="1F4E79"/>
                </a:solidFill>
                <a:latin typeface="Arial Black" panose="020B0A04020102020204" pitchFamily="34" charset="0"/>
              </a:rPr>
              <a:t>ТВОРЧЕСТВО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xmlns="" id="{85C0075D-7ED0-47FE-817B-D5E69138ECD3}"/>
              </a:ext>
            </a:extLst>
          </p:cNvPr>
          <p:cNvSpPr txBox="1"/>
          <p:nvPr/>
        </p:nvSpPr>
        <p:spPr>
          <a:xfrm>
            <a:off x="9086296" y="2021135"/>
            <a:ext cx="2058576" cy="292390"/>
          </a:xfrm>
          <a:prstGeom prst="rect">
            <a:avLst/>
          </a:prstGeom>
          <a:noFill/>
        </p:spPr>
        <p:txBody>
          <a:bodyPr wrap="none" lIns="91440" tIns="45721" rIns="91440" bIns="45721" rtlCol="0">
            <a:spAutoFit/>
          </a:bodyPr>
          <a:lstStyle/>
          <a:p>
            <a:pPr algn="ctr">
              <a:defRPr/>
            </a:pPr>
            <a:r>
              <a:rPr lang="ru-RU" sz="1300" dirty="0">
                <a:solidFill>
                  <a:srgbClr val="1F4E79"/>
                </a:solidFill>
                <a:latin typeface="Arial Black" panose="020B0A04020102020204" pitchFamily="34" charset="0"/>
              </a:rPr>
              <a:t>ПРОФОРИЕНТАЦИЯ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xmlns="" id="{9F5A9521-9F52-4BFE-BCE0-9A6A3D38A404}"/>
              </a:ext>
            </a:extLst>
          </p:cNvPr>
          <p:cNvSpPr txBox="1"/>
          <p:nvPr/>
        </p:nvSpPr>
        <p:spPr>
          <a:xfrm>
            <a:off x="5464835" y="5496474"/>
            <a:ext cx="1217000" cy="292390"/>
          </a:xfrm>
          <a:prstGeom prst="rect">
            <a:avLst/>
          </a:prstGeom>
          <a:noFill/>
        </p:spPr>
        <p:txBody>
          <a:bodyPr wrap="none" lIns="91440" tIns="45721" rIns="91440" bIns="45721" rtlCol="0">
            <a:spAutoFit/>
          </a:bodyPr>
          <a:lstStyle/>
          <a:p>
            <a:pPr algn="ctr">
              <a:defRPr/>
            </a:pPr>
            <a:r>
              <a:rPr lang="ru-RU" sz="1300" dirty="0">
                <a:solidFill>
                  <a:srgbClr val="1F4E79"/>
                </a:solidFill>
                <a:latin typeface="Arial Black" panose="020B0A04020102020204" pitchFamily="34" charset="0"/>
              </a:rPr>
              <a:t>ЗДОРОВЬЕ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xmlns="" id="{7FB44221-0AA1-486B-8FBD-E20A5E8D80F0}"/>
              </a:ext>
            </a:extLst>
          </p:cNvPr>
          <p:cNvSpPr txBox="1"/>
          <p:nvPr/>
        </p:nvSpPr>
        <p:spPr>
          <a:xfrm>
            <a:off x="7987249" y="5496474"/>
            <a:ext cx="1511952" cy="292390"/>
          </a:xfrm>
          <a:prstGeom prst="rect">
            <a:avLst/>
          </a:prstGeom>
          <a:noFill/>
        </p:spPr>
        <p:txBody>
          <a:bodyPr wrap="none" lIns="91440" tIns="45721" rIns="91440" bIns="45721" rtlCol="0">
            <a:spAutoFit/>
          </a:bodyPr>
          <a:lstStyle/>
          <a:p>
            <a:pPr algn="ctr">
              <a:defRPr/>
            </a:pPr>
            <a:r>
              <a:rPr lang="ru-RU" sz="1300" dirty="0">
                <a:solidFill>
                  <a:srgbClr val="1F4E79"/>
                </a:solidFill>
                <a:latin typeface="Arial Black" panose="020B0A04020102020204" pitchFamily="34" charset="0"/>
              </a:rPr>
              <a:t>ВОСПИТАНИЕ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xmlns="" id="{FC7BD3C4-2E8F-4E1C-97CA-9DAB7DE5D15A}"/>
              </a:ext>
            </a:extLst>
          </p:cNvPr>
          <p:cNvSpPr txBox="1"/>
          <p:nvPr/>
        </p:nvSpPr>
        <p:spPr>
          <a:xfrm>
            <a:off x="3429050" y="2427395"/>
            <a:ext cx="2712194" cy="307779"/>
          </a:xfrm>
          <a:prstGeom prst="rect">
            <a:avLst/>
          </a:prstGeom>
          <a:noFill/>
        </p:spPr>
        <p:txBody>
          <a:bodyPr wrap="square" lIns="91440" tIns="45721" rIns="91440" bIns="45721" rtlCol="0">
            <a:spAutoFit/>
          </a:bodyPr>
          <a:lstStyle/>
          <a:p>
            <a:pPr algn="ctr"/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знание добывай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xmlns="" id="{7BF79AC4-603C-4E46-94CC-114ADBB1BF8C}"/>
              </a:ext>
            </a:extLst>
          </p:cNvPr>
          <p:cNvSpPr txBox="1"/>
          <p:nvPr/>
        </p:nvSpPr>
        <p:spPr>
          <a:xfrm>
            <a:off x="6089466" y="2392497"/>
            <a:ext cx="2712194" cy="307779"/>
          </a:xfrm>
          <a:prstGeom prst="rect">
            <a:avLst/>
          </a:prstGeom>
          <a:noFill/>
        </p:spPr>
        <p:txBody>
          <a:bodyPr wrap="square" lIns="91440" tIns="45721" rIns="91440" bIns="45721" rtlCol="0">
            <a:spAutoFit/>
          </a:bodyPr>
          <a:lstStyle/>
          <a:p>
            <a:pPr algn="ctr"/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талант развивай 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xmlns="" id="{16D52B28-FDCE-431B-A0B7-21D9A0F396F4}"/>
              </a:ext>
            </a:extLst>
          </p:cNvPr>
          <p:cNvSpPr txBox="1"/>
          <p:nvPr/>
        </p:nvSpPr>
        <p:spPr>
          <a:xfrm>
            <a:off x="7450145" y="5838934"/>
            <a:ext cx="2712194" cy="307779"/>
          </a:xfrm>
          <a:prstGeom prst="rect">
            <a:avLst/>
          </a:prstGeom>
          <a:noFill/>
        </p:spPr>
        <p:txBody>
          <a:bodyPr wrap="square" lIns="91440" tIns="45721" rIns="91440" bIns="45721" rtlCol="0">
            <a:spAutoFit/>
          </a:bodyPr>
          <a:lstStyle/>
          <a:p>
            <a:pPr algn="ctr"/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традиции храни и создавай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xmlns="" id="{D828744E-9162-4B29-9B02-0AE9BAAD6A79}"/>
              </a:ext>
            </a:extLst>
          </p:cNvPr>
          <p:cNvSpPr txBox="1"/>
          <p:nvPr/>
        </p:nvSpPr>
        <p:spPr>
          <a:xfrm>
            <a:off x="8778307" y="2398705"/>
            <a:ext cx="2712194" cy="307779"/>
          </a:xfrm>
          <a:prstGeom prst="rect">
            <a:avLst/>
          </a:prstGeom>
          <a:noFill/>
        </p:spPr>
        <p:txBody>
          <a:bodyPr wrap="square" lIns="91440" tIns="45721" rIns="91440" bIns="45721" rtlCol="0">
            <a:spAutoFit/>
          </a:bodyPr>
          <a:lstStyle/>
          <a:p>
            <a:pPr algn="ctr"/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профессию выбирай</a:t>
            </a:r>
          </a:p>
        </p:txBody>
      </p:sp>
      <p:pic>
        <p:nvPicPr>
          <p:cNvPr id="109" name="Рисунок 108" descr="Социальная сеть">
            <a:extLst>
              <a:ext uri="{FF2B5EF4-FFF2-40B4-BE49-F238E27FC236}">
                <a16:creationId xmlns:a16="http://schemas.microsoft.com/office/drawing/2014/main" xmlns="" id="{9B5E9182-A1AA-474E-B488-94D8E8AAD3E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9783204" y="4176429"/>
            <a:ext cx="758268" cy="758268"/>
          </a:xfrm>
          <a:prstGeom prst="rect">
            <a:avLst/>
          </a:prstGeom>
        </p:spPr>
      </p:pic>
      <p:pic>
        <p:nvPicPr>
          <p:cNvPr id="128" name="Рисунок 127" descr="Сердце">
            <a:extLst>
              <a:ext uri="{FF2B5EF4-FFF2-40B4-BE49-F238E27FC236}">
                <a16:creationId xmlns:a16="http://schemas.microsoft.com/office/drawing/2014/main" xmlns="" id="{6E6FFA2C-6669-48D6-ACD2-EECA289C2D6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5705760" y="3297953"/>
            <a:ext cx="725796" cy="725795"/>
          </a:xfrm>
          <a:prstGeom prst="rect">
            <a:avLst/>
          </a:prstGeom>
        </p:spPr>
      </p:pic>
      <p:pic>
        <p:nvPicPr>
          <p:cNvPr id="152" name="Рисунок 151" descr="Скрипичный ключ">
            <a:extLst>
              <a:ext uri="{FF2B5EF4-FFF2-40B4-BE49-F238E27FC236}">
                <a16:creationId xmlns:a16="http://schemas.microsoft.com/office/drawing/2014/main" xmlns="" id="{17C6C459-FEAD-4F67-A8FE-3E0B9A585C1F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6917477" y="4123780"/>
            <a:ext cx="899257" cy="899257"/>
          </a:xfrm>
          <a:prstGeom prst="rect">
            <a:avLst/>
          </a:prstGeom>
        </p:spPr>
      </p:pic>
      <p:pic>
        <p:nvPicPr>
          <p:cNvPr id="202" name="Рисунок 201" descr="Академическая шапочка">
            <a:extLst>
              <a:ext uri="{FF2B5EF4-FFF2-40B4-BE49-F238E27FC236}">
                <a16:creationId xmlns:a16="http://schemas.microsoft.com/office/drawing/2014/main" xmlns="" id="{49A2AE2E-20E4-4BDE-ABD7-9E8716796ED6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0"/>
              </a:ext>
            </a:extLst>
          </a:blip>
          <a:stretch>
            <a:fillRect/>
          </a:stretch>
        </p:blipFill>
        <p:spPr>
          <a:xfrm>
            <a:off x="4324664" y="4149918"/>
            <a:ext cx="826583" cy="826583"/>
          </a:xfrm>
          <a:prstGeom prst="rect">
            <a:avLst/>
          </a:prstGeom>
        </p:spPr>
      </p:pic>
      <p:sp>
        <p:nvSpPr>
          <p:cNvPr id="203" name="Прямоугольник 202">
            <a:extLst>
              <a:ext uri="{FF2B5EF4-FFF2-40B4-BE49-F238E27FC236}">
                <a16:creationId xmlns:a16="http://schemas.microsoft.com/office/drawing/2014/main" xmlns="" id="{9C407536-E2F7-4750-B88A-0E0C2503010F}"/>
              </a:ext>
            </a:extLst>
          </p:cNvPr>
          <p:cNvSpPr/>
          <p:nvPr/>
        </p:nvSpPr>
        <p:spPr>
          <a:xfrm>
            <a:off x="1" y="1150925"/>
            <a:ext cx="3088393" cy="5707075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1" rIns="91440" bIns="45721" rtlCol="0" anchor="ctr"/>
          <a:lstStyle/>
          <a:p>
            <a:pPr algn="ctr"/>
            <a:endParaRPr lang="ru-RU" dirty="0"/>
          </a:p>
        </p:txBody>
      </p:sp>
      <p:cxnSp>
        <p:nvCxnSpPr>
          <p:cNvPr id="204" name="Прямая соединительная линия 203">
            <a:extLst>
              <a:ext uri="{FF2B5EF4-FFF2-40B4-BE49-F238E27FC236}">
                <a16:creationId xmlns:a16="http://schemas.microsoft.com/office/drawing/2014/main" xmlns="" id="{4026096F-7B57-4FFE-A271-87F0A4841DB0}"/>
              </a:ext>
            </a:extLst>
          </p:cNvPr>
          <p:cNvCxnSpPr>
            <a:cxnSpLocks/>
          </p:cNvCxnSpPr>
          <p:nvPr/>
        </p:nvCxnSpPr>
        <p:spPr>
          <a:xfrm flipH="1">
            <a:off x="289021" y="1580840"/>
            <a:ext cx="13328" cy="4411981"/>
          </a:xfrm>
          <a:prstGeom prst="line">
            <a:avLst/>
          </a:prstGeom>
          <a:ln w="57150">
            <a:solidFill>
              <a:srgbClr val="3AABC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5" name="TextBox 204"/>
          <p:cNvSpPr txBox="1"/>
          <p:nvPr/>
        </p:nvSpPr>
        <p:spPr>
          <a:xfrm>
            <a:off x="410296" y="1509164"/>
            <a:ext cx="2556116" cy="4216541"/>
          </a:xfrm>
          <a:prstGeom prst="rect">
            <a:avLst/>
          </a:prstGeom>
          <a:noFill/>
        </p:spPr>
        <p:txBody>
          <a:bodyPr wrap="square" lIns="91440" tIns="45721" rIns="91440" bIns="45721" rtlCol="0">
            <a:spAutoFit/>
          </a:bodyPr>
          <a:lstStyle/>
          <a:p>
            <a:r>
              <a:rPr lang="ru-RU" sz="1600" b="1" dirty="0">
                <a:solidFill>
                  <a:srgbClr val="002060"/>
                </a:solidFill>
                <a:latin typeface="Arial Black" panose="020B0A04020102020204" pitchFamily="34" charset="0"/>
                <a:cs typeface="Calibri" panose="020F0502020204030204" pitchFamily="34" charset="0"/>
              </a:rPr>
              <a:t>Принципы школы: </a:t>
            </a:r>
          </a:p>
          <a:p>
            <a:pPr marL="285751" indent="-285751">
              <a:buBlip>
                <a:blip r:embed="rId11"/>
              </a:buBlip>
            </a:pPr>
            <a:r>
              <a:rPr lang="ru-RU" sz="1400" b="1" dirty="0">
                <a:latin typeface="Arial Narrow" panose="020B0606020202030204" pitchFamily="34" charset="0"/>
                <a:cs typeface="Arabic Typesetting" panose="03020402040406030203" pitchFamily="66" charset="-78"/>
              </a:rPr>
              <a:t>обеспечение доступности качественного образования и равных возможностей для всех обучающихся</a:t>
            </a:r>
          </a:p>
          <a:p>
            <a:pPr marL="285751" indent="-285751">
              <a:buBlip>
                <a:blip r:embed="rId11"/>
              </a:buBlip>
            </a:pPr>
            <a:r>
              <a:rPr lang="ru-RU" sz="1400" b="1" dirty="0">
                <a:latin typeface="Arial Narrow" panose="020B0606020202030204" pitchFamily="34" charset="0"/>
                <a:cs typeface="Arabic Typesetting" panose="03020402040406030203" pitchFamily="66" charset="-78"/>
              </a:rPr>
              <a:t>сохранение здоровья и обеспечение безопасности обучающихся</a:t>
            </a:r>
          </a:p>
          <a:p>
            <a:pPr marL="285751" indent="-285751">
              <a:buBlip>
                <a:blip r:embed="rId11"/>
              </a:buBlip>
            </a:pPr>
            <a:r>
              <a:rPr lang="ru-RU" sz="1400" b="1" dirty="0">
                <a:latin typeface="Arial Narrow" panose="020B0606020202030204" pitchFamily="34" charset="0"/>
                <a:cs typeface="Arabic Typesetting" panose="03020402040406030203" pitchFamily="66" charset="-78"/>
              </a:rPr>
              <a:t>непрерывное совершенствование  качества образования</a:t>
            </a:r>
          </a:p>
          <a:p>
            <a:pPr marL="285751" indent="-285751">
              <a:buBlip>
                <a:blip r:embed="rId11"/>
              </a:buBlip>
            </a:pPr>
            <a:r>
              <a:rPr lang="ru-RU" sz="1400" b="1" dirty="0">
                <a:latin typeface="Arial Narrow" panose="020B0606020202030204" pitchFamily="34" charset="0"/>
                <a:cs typeface="Arabic Typesetting" panose="03020402040406030203" pitchFamily="66" charset="-78"/>
              </a:rPr>
              <a:t>развитие обучающихся (интеллект, талант, личность)</a:t>
            </a:r>
          </a:p>
          <a:p>
            <a:pPr marL="285751" indent="-285751">
              <a:buBlip>
                <a:blip r:embed="rId11"/>
              </a:buBlip>
            </a:pPr>
            <a:r>
              <a:rPr lang="ru-RU" sz="1400" b="1" dirty="0">
                <a:latin typeface="Arial Narrow" panose="020B0606020202030204" pitchFamily="34" charset="0"/>
                <a:cs typeface="Arabic Typesetting" panose="03020402040406030203" pitchFamily="66" charset="-78"/>
              </a:rPr>
              <a:t>социализация и выбор жизненного пути обучающихся (мировоззрение, традиции, профессия)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61421" y="1444021"/>
            <a:ext cx="4355680" cy="615555"/>
          </a:xfrm>
          <a:prstGeom prst="rect">
            <a:avLst/>
          </a:prstGeom>
          <a:noFill/>
        </p:spPr>
        <p:txBody>
          <a:bodyPr wrap="none" lIns="91440" tIns="45721" rIns="91440" bIns="45721" rtlCol="0">
            <a:spAutoFit/>
          </a:bodyPr>
          <a:lstStyle/>
          <a:p>
            <a:r>
              <a:rPr lang="ru-RU" b="1" dirty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  <a:cs typeface="Calibri" panose="020F0502020204030204" pitchFamily="34" charset="0"/>
              </a:rPr>
              <a:t>Пять ключей к твоему будущему: </a:t>
            </a:r>
          </a:p>
          <a:p>
            <a:endParaRPr lang="ru-RU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504205" y="99692"/>
            <a:ext cx="11274076" cy="1421930"/>
          </a:xfrm>
          <a:prstGeom prst="rect">
            <a:avLst/>
          </a:prstGeom>
        </p:spPr>
        <p:txBody>
          <a:bodyPr wrap="square" lIns="91440" tIns="45721" rIns="91440" bIns="45721">
            <a:spAutoFit/>
          </a:bodyPr>
          <a:lstStyle/>
          <a:p>
            <a:pPr algn="ctr">
              <a:lnSpc>
                <a:spcPct val="80000"/>
              </a:lnSpc>
              <a:spcBef>
                <a:spcPct val="0"/>
              </a:spcBef>
              <a:defRPr/>
            </a:pP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Школа </a:t>
            </a:r>
            <a:r>
              <a:rPr lang="ru-RU" b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Минпросвещения России </a:t>
            </a: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центр образования, воспитания и просвещения, </a:t>
            </a:r>
          </a:p>
          <a:p>
            <a:pPr algn="ctr">
              <a:lnSpc>
                <a:spcPct val="80000"/>
              </a:lnSpc>
              <a:spcBef>
                <a:spcPct val="0"/>
              </a:spcBef>
              <a:defRPr/>
            </a:pP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объединяющий территориально и духовно детей и взрослых, разные поколения, </a:t>
            </a:r>
          </a:p>
          <a:p>
            <a:pPr algn="ctr">
              <a:lnSpc>
                <a:spcPct val="80000"/>
              </a:lnSpc>
              <a:spcBef>
                <a:spcPct val="0"/>
              </a:spcBef>
              <a:defRPr/>
            </a:pP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разные профессии, разные социальные группы для обретения смысла жизни </a:t>
            </a:r>
          </a:p>
          <a:p>
            <a:pPr algn="ctr">
              <a:lnSpc>
                <a:spcPct val="80000"/>
              </a:lnSpc>
              <a:spcBef>
                <a:spcPct val="0"/>
              </a:spcBef>
              <a:defRPr/>
            </a:pP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через познание, созидание, нравственные ценности для творческого построения будущего </a:t>
            </a:r>
          </a:p>
          <a:p>
            <a:pPr algn="ctr">
              <a:lnSpc>
                <a:spcPct val="80000"/>
              </a:lnSpc>
              <a:spcBef>
                <a:spcPct val="0"/>
              </a:spcBef>
              <a:defRPr/>
            </a:pP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каждого и всех в России</a:t>
            </a:r>
          </a:p>
          <a:p>
            <a:pPr algn="ctr">
              <a:lnSpc>
                <a:spcPct val="80000"/>
              </a:lnSpc>
              <a:spcBef>
                <a:spcPct val="0"/>
              </a:spcBef>
              <a:defRPr/>
            </a:pPr>
            <a:endParaRPr lang="ru-RU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7" name="Рисунок 206" descr="Семья с мальчиком">
            <a:extLst>
              <a:ext uri="{FF2B5EF4-FFF2-40B4-BE49-F238E27FC236}">
                <a16:creationId xmlns:a16="http://schemas.microsoft.com/office/drawing/2014/main" xmlns="" id="{67F8D3DF-FFCD-48B0-8209-7D031E11D24F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3"/>
              </a:ext>
            </a:extLst>
          </a:blip>
          <a:stretch>
            <a:fillRect/>
          </a:stretch>
        </p:blipFill>
        <p:spPr>
          <a:xfrm>
            <a:off x="8422453" y="3328997"/>
            <a:ext cx="681536" cy="681536"/>
          </a:xfrm>
          <a:prstGeom prst="rect">
            <a:avLst/>
          </a:prstGeom>
        </p:spPr>
      </p:pic>
      <p:sp>
        <p:nvSpPr>
          <p:cNvPr id="3" name="Номер слайда 2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ru-RU" smtClean="0"/>
              <a:t>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2822489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-24680" y="-15192"/>
            <a:ext cx="9000079" cy="646333"/>
          </a:xfrm>
          <a:prstGeom prst="rect">
            <a:avLst/>
          </a:prstGeom>
        </p:spPr>
        <p:txBody>
          <a:bodyPr wrap="square" lIns="91440" tIns="45721" rIns="91440" bIns="45721">
            <a:spAutoFit/>
          </a:bodyPr>
          <a:lstStyle/>
          <a:p>
            <a:pPr>
              <a:defRPr/>
            </a:pPr>
            <a:r>
              <a:rPr lang="ru-RU" b="1" dirty="0">
                <a:solidFill>
                  <a:srgbClr val="1F377B"/>
                </a:solidFill>
                <a:latin typeface="Calibri" panose="020F0502020204030204"/>
              </a:rPr>
              <a:t>Единое образовательное пространство (обучение и воспитание): </a:t>
            </a:r>
          </a:p>
          <a:p>
            <a:pPr>
              <a:defRPr/>
            </a:pPr>
            <a:r>
              <a:rPr lang="ru-RU" b="1" dirty="0">
                <a:solidFill>
                  <a:srgbClr val="1F377B"/>
                </a:solidFill>
                <a:latin typeface="Calibri" panose="020F0502020204030204"/>
              </a:rPr>
              <a:t>критерии образа будущего</a:t>
            </a:r>
          </a:p>
        </p:txBody>
      </p:sp>
      <p:cxnSp>
        <p:nvCxnSpPr>
          <p:cNvPr id="3" name="Прямая соединительная линия 2"/>
          <p:cNvCxnSpPr>
            <a:endCxn id="35" idx="2"/>
          </p:cNvCxnSpPr>
          <p:nvPr/>
        </p:nvCxnSpPr>
        <p:spPr>
          <a:xfrm flipV="1">
            <a:off x="-675599" y="3246734"/>
            <a:ext cx="11649446" cy="7084"/>
          </a:xfrm>
          <a:prstGeom prst="line">
            <a:avLst/>
          </a:prstGeom>
          <a:ln w="285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Овал 3"/>
          <p:cNvSpPr/>
          <p:nvPr/>
        </p:nvSpPr>
        <p:spPr>
          <a:xfrm>
            <a:off x="2213454" y="3168921"/>
            <a:ext cx="162713" cy="162713"/>
          </a:xfrm>
          <a:prstGeom prst="ellipse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1" rIns="91440" bIns="45721" rtlCol="0" anchor="ctr"/>
          <a:lstStyle/>
          <a:p>
            <a:pPr algn="ctr">
              <a:defRPr/>
            </a:pPr>
            <a:endParaRPr lang="ru-RU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9" name="Овал 28"/>
          <p:cNvSpPr/>
          <p:nvPr/>
        </p:nvSpPr>
        <p:spPr>
          <a:xfrm>
            <a:off x="3957465" y="3165378"/>
            <a:ext cx="162713" cy="162713"/>
          </a:xfrm>
          <a:prstGeom prst="ellipse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1" rIns="91440" bIns="45721" rtlCol="0" anchor="ctr"/>
          <a:lstStyle/>
          <a:p>
            <a:pPr algn="ctr">
              <a:defRPr/>
            </a:pPr>
            <a:endParaRPr lang="ru-RU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0" name="Овал 29"/>
          <p:cNvSpPr/>
          <p:nvPr/>
        </p:nvSpPr>
        <p:spPr>
          <a:xfrm>
            <a:off x="5701474" y="3165377"/>
            <a:ext cx="162713" cy="162713"/>
          </a:xfrm>
          <a:prstGeom prst="ellipse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1" rIns="91440" bIns="45721" rtlCol="0" anchor="ctr"/>
          <a:lstStyle/>
          <a:p>
            <a:pPr algn="ctr">
              <a:defRPr/>
            </a:pPr>
            <a:endParaRPr lang="ru-RU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3" name="Овал 32"/>
          <p:cNvSpPr/>
          <p:nvPr/>
        </p:nvSpPr>
        <p:spPr>
          <a:xfrm>
            <a:off x="7445484" y="3172462"/>
            <a:ext cx="162713" cy="162713"/>
          </a:xfrm>
          <a:prstGeom prst="ellipse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1" rIns="91440" bIns="45721" rtlCol="0" anchor="ctr"/>
          <a:lstStyle/>
          <a:p>
            <a:pPr algn="ctr">
              <a:defRPr/>
            </a:pPr>
            <a:endParaRPr lang="ru-RU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4" name="Овал 33"/>
          <p:cNvSpPr/>
          <p:nvPr/>
        </p:nvSpPr>
        <p:spPr>
          <a:xfrm>
            <a:off x="8962992" y="3168921"/>
            <a:ext cx="162713" cy="162713"/>
          </a:xfrm>
          <a:prstGeom prst="ellipse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1" rIns="91440" bIns="45721" rtlCol="0" anchor="ctr"/>
          <a:lstStyle/>
          <a:p>
            <a:pPr algn="ctr">
              <a:defRPr/>
            </a:pPr>
            <a:endParaRPr lang="ru-RU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5" name="Овал 34"/>
          <p:cNvSpPr/>
          <p:nvPr/>
        </p:nvSpPr>
        <p:spPr>
          <a:xfrm>
            <a:off x="10973847" y="3165377"/>
            <a:ext cx="162713" cy="162713"/>
          </a:xfrm>
          <a:prstGeom prst="ellipse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1" rIns="91440" bIns="45721" rtlCol="0" anchor="ctr"/>
          <a:lstStyle/>
          <a:p>
            <a:pPr algn="ctr">
              <a:defRPr/>
            </a:pPr>
            <a:endParaRPr lang="ru-RU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166269" y="3299682"/>
            <a:ext cx="2495170" cy="584777"/>
          </a:xfrm>
          <a:prstGeom prst="rect">
            <a:avLst/>
          </a:prstGeom>
        </p:spPr>
        <p:txBody>
          <a:bodyPr wrap="none" lIns="91440" tIns="45721" rIns="91440" bIns="45721">
            <a:spAutoFit/>
          </a:bodyPr>
          <a:lstStyle/>
          <a:p>
            <a:pPr algn="ctr">
              <a:defRPr/>
            </a:pPr>
            <a:r>
              <a:rPr lang="ru-RU" sz="1600" b="1" dirty="0">
                <a:solidFill>
                  <a:srgbClr val="002060"/>
                </a:solidFill>
                <a:latin typeface="Calibri" panose="020F0502020204030204"/>
              </a:rPr>
              <a:t>ЗНАНИЕ: </a:t>
            </a:r>
          </a:p>
          <a:p>
            <a:pPr algn="ctr">
              <a:defRPr/>
            </a:pPr>
            <a:r>
              <a:rPr lang="ru-RU" sz="1600" b="1" dirty="0">
                <a:solidFill>
                  <a:srgbClr val="002060"/>
                </a:solidFill>
                <a:latin typeface="Calibri" panose="020F0502020204030204"/>
              </a:rPr>
              <a:t>качество и объективность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3368836" y="2802412"/>
            <a:ext cx="1385829" cy="338556"/>
          </a:xfrm>
          <a:prstGeom prst="rect">
            <a:avLst/>
          </a:prstGeom>
        </p:spPr>
        <p:txBody>
          <a:bodyPr wrap="none" lIns="91440" tIns="45721" rIns="91440" bIns="45721">
            <a:spAutoFit/>
          </a:bodyPr>
          <a:lstStyle/>
          <a:p>
            <a:pPr>
              <a:defRPr/>
            </a:pPr>
            <a:r>
              <a:rPr lang="ru-RU" sz="1600" b="1" dirty="0">
                <a:solidFill>
                  <a:srgbClr val="002060"/>
                </a:solidFill>
                <a:latin typeface="Calibri" panose="020F0502020204030204"/>
              </a:rPr>
              <a:t>ВОСПИТАНИЕ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5215719" y="3367221"/>
            <a:ext cx="1134221" cy="338556"/>
          </a:xfrm>
          <a:prstGeom prst="rect">
            <a:avLst/>
          </a:prstGeom>
        </p:spPr>
        <p:txBody>
          <a:bodyPr wrap="none" lIns="91440" tIns="45721" rIns="91440" bIns="45721">
            <a:spAutoFit/>
          </a:bodyPr>
          <a:lstStyle/>
          <a:p>
            <a:pPr>
              <a:defRPr/>
            </a:pPr>
            <a:r>
              <a:rPr lang="ru-RU" sz="1600" b="1" dirty="0">
                <a:solidFill>
                  <a:srgbClr val="002060"/>
                </a:solidFill>
                <a:latin typeface="Calibri" panose="020F0502020204030204"/>
              </a:rPr>
              <a:t>ЗДОРОВЬЕ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6542982" y="2802412"/>
            <a:ext cx="1967718" cy="338556"/>
          </a:xfrm>
          <a:prstGeom prst="rect">
            <a:avLst/>
          </a:prstGeom>
        </p:spPr>
        <p:txBody>
          <a:bodyPr wrap="none" lIns="91440" tIns="45721" rIns="91440" bIns="45721">
            <a:spAutoFit/>
          </a:bodyPr>
          <a:lstStyle/>
          <a:p>
            <a:pPr>
              <a:defRPr/>
            </a:pPr>
            <a:r>
              <a:rPr lang="ru-RU" sz="1600" b="1" dirty="0">
                <a:solidFill>
                  <a:srgbClr val="002060"/>
                </a:solidFill>
                <a:latin typeface="Calibri" panose="020F0502020204030204"/>
              </a:rPr>
              <a:t>ПРОФОРИЕНТАЦИЯ </a:t>
            </a:r>
          </a:p>
        </p:txBody>
      </p:sp>
      <p:sp>
        <p:nvSpPr>
          <p:cNvPr id="25" name="Прямоугольник 24"/>
          <p:cNvSpPr/>
          <p:nvPr/>
        </p:nvSpPr>
        <p:spPr>
          <a:xfrm>
            <a:off x="10017966" y="2735920"/>
            <a:ext cx="1831078" cy="477056"/>
          </a:xfrm>
          <a:prstGeom prst="rect">
            <a:avLst/>
          </a:prstGeom>
        </p:spPr>
        <p:txBody>
          <a:bodyPr wrap="none" lIns="91440" tIns="45721" rIns="91440" bIns="45721">
            <a:spAutoFit/>
          </a:bodyPr>
          <a:lstStyle/>
          <a:p>
            <a:pPr algn="ctr">
              <a:lnSpc>
                <a:spcPts val="1500"/>
              </a:lnSpc>
              <a:defRPr/>
            </a:pPr>
            <a:r>
              <a:rPr lang="ru-RU" sz="1400" b="1" dirty="0">
                <a:solidFill>
                  <a:srgbClr val="002060"/>
                </a:solidFill>
                <a:latin typeface="Calibri" panose="020F0502020204030204"/>
              </a:rPr>
              <a:t>ИНФРАСТРУКТУРА,</a:t>
            </a:r>
          </a:p>
          <a:p>
            <a:pPr algn="ctr">
              <a:lnSpc>
                <a:spcPts val="1500"/>
              </a:lnSpc>
              <a:defRPr/>
            </a:pPr>
            <a:r>
              <a:rPr lang="ru-RU" sz="1400" b="1" dirty="0">
                <a:solidFill>
                  <a:srgbClr val="002060"/>
                </a:solidFill>
                <a:latin typeface="Calibri" panose="020F0502020204030204"/>
              </a:rPr>
              <a:t>СОЗДАНИЕ УСЛОВИЙ</a:t>
            </a:r>
          </a:p>
        </p:txBody>
      </p:sp>
      <p:sp>
        <p:nvSpPr>
          <p:cNvPr id="26" name="Прямоугольник 25"/>
          <p:cNvSpPr/>
          <p:nvPr/>
        </p:nvSpPr>
        <p:spPr>
          <a:xfrm>
            <a:off x="8434544" y="3367221"/>
            <a:ext cx="1328184" cy="338556"/>
          </a:xfrm>
          <a:prstGeom prst="rect">
            <a:avLst/>
          </a:prstGeom>
        </p:spPr>
        <p:txBody>
          <a:bodyPr wrap="none" lIns="91440" tIns="45721" rIns="91440" bIns="45721">
            <a:spAutoFit/>
          </a:bodyPr>
          <a:lstStyle/>
          <a:p>
            <a:pPr>
              <a:defRPr/>
            </a:pPr>
            <a:r>
              <a:rPr lang="ru-RU" sz="1600" b="1" dirty="0">
                <a:solidFill>
                  <a:srgbClr val="002060"/>
                </a:solidFill>
                <a:latin typeface="Calibri" panose="020F0502020204030204"/>
              </a:rPr>
              <a:t>ТВОРЧЕСТВО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xmlns="" id="{0A7BDF62-93A8-4573-99FB-385FFCCE9778}"/>
              </a:ext>
            </a:extLst>
          </p:cNvPr>
          <p:cNvSpPr txBox="1"/>
          <p:nvPr/>
        </p:nvSpPr>
        <p:spPr>
          <a:xfrm>
            <a:off x="181995" y="4005064"/>
            <a:ext cx="4209398" cy="2800769"/>
          </a:xfrm>
          <a:prstGeom prst="rect">
            <a:avLst/>
          </a:prstGeom>
          <a:noFill/>
        </p:spPr>
        <p:txBody>
          <a:bodyPr wrap="square" lIns="91440" tIns="45721" rIns="91440" bIns="45721">
            <a:spAutoFit/>
          </a:bodyPr>
          <a:lstStyle/>
          <a:p>
            <a:pPr marL="228600" indent="-228600">
              <a:buFont typeface="+mj-lt"/>
              <a:buAutoNum type="arabicPeriod"/>
              <a:defRPr/>
            </a:pPr>
            <a:r>
              <a:rPr lang="ru-RU" sz="1100" dirty="0">
                <a:solidFill>
                  <a:prstClr val="black"/>
                </a:solidFill>
                <a:latin typeface="Calibri" panose="020F0502020204030204"/>
              </a:rPr>
              <a:t>Единые примерные рабочие программы, </a:t>
            </a:r>
            <a:br>
              <a:rPr lang="ru-RU" sz="1100" dirty="0">
                <a:solidFill>
                  <a:prstClr val="black"/>
                </a:solidFill>
                <a:latin typeface="Calibri" panose="020F0502020204030204"/>
              </a:rPr>
            </a:br>
            <a:r>
              <a:rPr lang="ru-RU" sz="1100" dirty="0">
                <a:solidFill>
                  <a:prstClr val="black"/>
                </a:solidFill>
                <a:latin typeface="Calibri" panose="020F0502020204030204"/>
              </a:rPr>
              <a:t>единое календарно-тематическое планирование</a:t>
            </a:r>
          </a:p>
          <a:p>
            <a:pPr marL="228600" indent="-228600">
              <a:buFont typeface="+mj-lt"/>
              <a:buAutoNum type="arabicPeriod"/>
              <a:defRPr/>
            </a:pPr>
            <a:r>
              <a:rPr lang="ru-RU" sz="1100" dirty="0">
                <a:solidFill>
                  <a:prstClr val="black"/>
                </a:solidFill>
                <a:latin typeface="Calibri" panose="020F0502020204030204"/>
              </a:rPr>
              <a:t>Единые подходы к составлению расписания уроков</a:t>
            </a:r>
          </a:p>
          <a:p>
            <a:pPr marL="228600" indent="-228600">
              <a:buFont typeface="+mj-lt"/>
              <a:buAutoNum type="arabicPeriod"/>
              <a:defRPr/>
            </a:pPr>
            <a:r>
              <a:rPr lang="ru-RU" sz="1100" dirty="0">
                <a:solidFill>
                  <a:prstClr val="black"/>
                </a:solidFill>
              </a:rPr>
              <a:t>Объективная внутришкольная система </a:t>
            </a:r>
          </a:p>
          <a:p>
            <a:pPr marL="180974" indent="87313">
              <a:defRPr/>
            </a:pPr>
            <a:r>
              <a:rPr lang="ru-RU" sz="1100" dirty="0">
                <a:solidFill>
                  <a:prstClr val="black"/>
                </a:solidFill>
              </a:rPr>
              <a:t>оценивания (в том числе ВПР) </a:t>
            </a:r>
          </a:p>
          <a:p>
            <a:pPr marL="228600" indent="-228600">
              <a:buFont typeface="+mj-lt"/>
              <a:buAutoNum type="arabicPeriod" startAt="4"/>
              <a:defRPr/>
            </a:pPr>
            <a:r>
              <a:rPr lang="ru-RU" sz="1100" dirty="0">
                <a:solidFill>
                  <a:prstClr val="black"/>
                </a:solidFill>
              </a:rPr>
              <a:t>Единые рекомендации по контрольным работам и домашним заданиям</a:t>
            </a:r>
          </a:p>
          <a:p>
            <a:pPr marL="228600" indent="-228600">
              <a:buFont typeface="+mj-lt"/>
              <a:buAutoNum type="arabicPeriod" startAt="4"/>
              <a:defRPr/>
            </a:pPr>
            <a:r>
              <a:rPr lang="ru-RU" sz="1100" dirty="0">
                <a:solidFill>
                  <a:prstClr val="black"/>
                </a:solidFill>
                <a:latin typeface="Calibri" panose="020F0502020204030204"/>
              </a:rPr>
              <a:t>Единая линейка учебников</a:t>
            </a:r>
          </a:p>
          <a:p>
            <a:pPr marL="228600" indent="-228600">
              <a:buFont typeface="+mj-lt"/>
              <a:buAutoNum type="arabicPeriod" startAt="4"/>
              <a:defRPr/>
            </a:pPr>
            <a:r>
              <a:rPr lang="ru-RU" sz="1100" dirty="0">
                <a:solidFill>
                  <a:prstClr val="black"/>
                </a:solidFill>
                <a:latin typeface="Calibri" panose="020F0502020204030204"/>
              </a:rPr>
              <a:t>Примерные углубленные программы (с 7 класса)</a:t>
            </a:r>
          </a:p>
          <a:p>
            <a:pPr marL="228600" indent="-228600">
              <a:buFont typeface="+mj-lt"/>
              <a:buAutoNum type="arabicPeriod" startAt="4"/>
              <a:defRPr/>
            </a:pPr>
            <a:r>
              <a:rPr lang="ru-RU" sz="1100" dirty="0">
                <a:solidFill>
                  <a:prstClr val="black"/>
                </a:solidFill>
                <a:latin typeface="Calibri" panose="020F0502020204030204"/>
              </a:rPr>
              <a:t>Внеурочная деятельность (10 часов рекомендованных курсов)</a:t>
            </a:r>
          </a:p>
          <a:p>
            <a:pPr marL="228600" indent="-228600">
              <a:buFont typeface="+mj-lt"/>
              <a:buAutoNum type="arabicPeriod" startAt="4"/>
              <a:defRPr/>
            </a:pPr>
            <a:r>
              <a:rPr lang="ru-RU" sz="1100" dirty="0">
                <a:solidFill>
                  <a:prstClr val="black"/>
                </a:solidFill>
                <a:latin typeface="Calibri" panose="020F0502020204030204"/>
              </a:rPr>
              <a:t>Проектная и исследовательская деятельность</a:t>
            </a:r>
          </a:p>
          <a:p>
            <a:pPr marL="228600" indent="-228600">
              <a:buFont typeface="+mj-lt"/>
              <a:buAutoNum type="arabicPeriod" startAt="9"/>
              <a:defRPr/>
            </a:pPr>
            <a:r>
              <a:rPr lang="ru-RU" sz="1100" dirty="0">
                <a:solidFill>
                  <a:prstClr val="black"/>
                </a:solidFill>
                <a:latin typeface="Calibri" panose="020F0502020204030204"/>
              </a:rPr>
              <a:t>Сетевая форма обучения</a:t>
            </a:r>
          </a:p>
          <a:p>
            <a:pPr marL="228600" indent="-228600">
              <a:buFont typeface="+mj-lt"/>
              <a:buAutoNum type="arabicPeriod" startAt="9"/>
              <a:defRPr/>
            </a:pPr>
            <a:r>
              <a:rPr lang="ru-RU" sz="1100" dirty="0">
                <a:solidFill>
                  <a:prstClr val="black"/>
                </a:solidFill>
                <a:latin typeface="Calibri" panose="020F0502020204030204"/>
              </a:rPr>
              <a:t>Наставничество (поддержка молодых учителей)</a:t>
            </a:r>
          </a:p>
          <a:p>
            <a:pPr marL="228600" indent="-228600">
              <a:buFont typeface="+mj-lt"/>
              <a:buAutoNum type="arabicPeriod" startAt="9"/>
              <a:defRPr/>
            </a:pPr>
            <a:r>
              <a:rPr lang="ru-RU" sz="1100" dirty="0">
                <a:solidFill>
                  <a:prstClr val="black"/>
                </a:solidFill>
                <a:latin typeface="Calibri" panose="020F0502020204030204"/>
              </a:rPr>
              <a:t>Специалисты (психолог, мед. сестра и др.)</a:t>
            </a:r>
          </a:p>
          <a:p>
            <a:pPr marL="228600" indent="-228600">
              <a:buFont typeface="+mj-lt"/>
              <a:buAutoNum type="arabicPeriod" startAt="9"/>
              <a:defRPr/>
            </a:pPr>
            <a:r>
              <a:rPr lang="ru-RU" sz="1100" dirty="0">
                <a:solidFill>
                  <a:prstClr val="black"/>
                </a:solidFill>
                <a:latin typeface="Calibri" panose="020F0502020204030204"/>
              </a:rPr>
              <a:t>Методическая служба</a:t>
            </a:r>
          </a:p>
          <a:p>
            <a:pPr marL="228600" indent="-228600">
              <a:buFont typeface="+mj-lt"/>
              <a:buAutoNum type="arabicPeriod" startAt="9"/>
              <a:defRPr/>
            </a:pPr>
            <a:r>
              <a:rPr lang="ru-RU" sz="1100" dirty="0">
                <a:solidFill>
                  <a:prstClr val="black"/>
                </a:solidFill>
                <a:latin typeface="Calibri" panose="020F0502020204030204"/>
              </a:rPr>
              <a:t>Библиотека/Медиацентр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xmlns="" id="{44D4AEB3-BDFC-42F8-96A6-912ED77A427D}"/>
              </a:ext>
            </a:extLst>
          </p:cNvPr>
          <p:cNvSpPr txBox="1"/>
          <p:nvPr/>
        </p:nvSpPr>
        <p:spPr>
          <a:xfrm>
            <a:off x="2772453" y="404664"/>
            <a:ext cx="3899611" cy="2246771"/>
          </a:xfrm>
          <a:prstGeom prst="rect">
            <a:avLst/>
          </a:prstGeom>
          <a:noFill/>
        </p:spPr>
        <p:txBody>
          <a:bodyPr wrap="square" lIns="91440" tIns="45721" rIns="91440" bIns="45721">
            <a:spAutoFit/>
          </a:bodyPr>
          <a:lstStyle>
            <a:defPPr>
              <a:defRPr lang="ru-RU"/>
            </a:defPPr>
            <a:lvl1pPr marL="228600" indent="-228600">
              <a:buFont typeface="+mj-lt"/>
              <a:buAutoNum type="arabicPeriod"/>
              <a:defRPr sz="1050"/>
            </a:lvl1pPr>
          </a:lstStyle>
          <a:p>
            <a:pPr>
              <a:defRPr/>
            </a:pPr>
            <a:r>
              <a:rPr lang="ru-RU" sz="1000" dirty="0">
                <a:solidFill>
                  <a:schemeClr val="tx1"/>
                </a:solidFill>
              </a:rPr>
              <a:t>Рабочая программа воспитания</a:t>
            </a:r>
          </a:p>
          <a:p>
            <a:pPr>
              <a:defRPr/>
            </a:pPr>
            <a:r>
              <a:rPr lang="ru-RU" sz="1000" dirty="0">
                <a:solidFill>
                  <a:schemeClr val="tx1"/>
                </a:solidFill>
              </a:rPr>
              <a:t>Календарный план воспитательной работы</a:t>
            </a:r>
          </a:p>
          <a:p>
            <a:pPr>
              <a:defRPr/>
            </a:pPr>
            <a:r>
              <a:rPr lang="ru-RU" sz="1000" dirty="0">
                <a:solidFill>
                  <a:schemeClr val="tx1"/>
                </a:solidFill>
              </a:rPr>
              <a:t>Советник по воспитанию </a:t>
            </a:r>
          </a:p>
          <a:p>
            <a:pPr>
              <a:defRPr/>
            </a:pPr>
            <a:r>
              <a:rPr lang="ru-RU" sz="1000" dirty="0">
                <a:solidFill>
                  <a:schemeClr val="tx1"/>
                </a:solidFill>
              </a:rPr>
              <a:t>Штаб воспитательной работы</a:t>
            </a:r>
          </a:p>
          <a:p>
            <a:pPr>
              <a:defRPr/>
            </a:pPr>
            <a:r>
              <a:rPr lang="ru-RU" sz="1000" dirty="0">
                <a:solidFill>
                  <a:schemeClr val="tx1"/>
                </a:solidFill>
              </a:rPr>
              <a:t>Единые подходы к работе с родительским сообществом</a:t>
            </a:r>
          </a:p>
          <a:p>
            <a:pPr>
              <a:defRPr/>
            </a:pPr>
            <a:r>
              <a:rPr lang="ru-RU" sz="1000" dirty="0">
                <a:solidFill>
                  <a:schemeClr val="tx1"/>
                </a:solidFill>
              </a:rPr>
              <a:t>Комната  детских инициатив/ученического самоуправления</a:t>
            </a:r>
          </a:p>
          <a:p>
            <a:pPr>
              <a:defRPr/>
            </a:pPr>
            <a:r>
              <a:rPr lang="ru-RU" sz="1000" dirty="0">
                <a:solidFill>
                  <a:schemeClr val="tx1"/>
                </a:solidFill>
              </a:rPr>
              <a:t>Государственная символика (флаг, герб, гимн)</a:t>
            </a:r>
          </a:p>
          <a:p>
            <a:pPr>
              <a:defRPr/>
            </a:pPr>
            <a:r>
              <a:rPr lang="ru-RU" sz="1000" dirty="0">
                <a:solidFill>
                  <a:schemeClr val="tx1"/>
                </a:solidFill>
              </a:rPr>
              <a:t>Ученическое самоуправление</a:t>
            </a:r>
          </a:p>
          <a:p>
            <a:pPr>
              <a:defRPr/>
            </a:pPr>
            <a:r>
              <a:rPr lang="ru-RU" sz="1000" dirty="0">
                <a:solidFill>
                  <a:schemeClr val="tx1"/>
                </a:solidFill>
              </a:rPr>
              <a:t>Детские и молодежные общественные объединения </a:t>
            </a:r>
            <a:br>
              <a:rPr lang="ru-RU" sz="1000" dirty="0">
                <a:solidFill>
                  <a:schemeClr val="tx1"/>
                </a:solidFill>
              </a:rPr>
            </a:br>
            <a:r>
              <a:rPr lang="ru-RU" sz="1000" dirty="0">
                <a:solidFill>
                  <a:schemeClr val="tx1"/>
                </a:solidFill>
              </a:rPr>
              <a:t>(РДШ, Юнармия, Большая перемена, Орлята России)</a:t>
            </a:r>
          </a:p>
          <a:p>
            <a:pPr>
              <a:defRPr/>
            </a:pPr>
            <a:r>
              <a:rPr lang="ru-RU" sz="1000" dirty="0">
                <a:solidFill>
                  <a:schemeClr val="tx1"/>
                </a:solidFill>
              </a:rPr>
              <a:t>Программы краеведения и школьного туризма</a:t>
            </a:r>
          </a:p>
          <a:p>
            <a:pPr>
              <a:defRPr/>
            </a:pPr>
            <a:r>
              <a:rPr lang="ru-RU" sz="1000" dirty="0">
                <a:solidFill>
                  <a:schemeClr val="tx1"/>
                </a:solidFill>
              </a:rPr>
              <a:t>Повышение квалификации педагогических </a:t>
            </a:r>
            <a:br>
              <a:rPr lang="ru-RU" sz="1000" dirty="0">
                <a:solidFill>
                  <a:schemeClr val="tx1"/>
                </a:solidFill>
              </a:rPr>
            </a:br>
            <a:r>
              <a:rPr lang="ru-RU" sz="1000" dirty="0">
                <a:solidFill>
                  <a:schemeClr val="tx1"/>
                </a:solidFill>
              </a:rPr>
              <a:t>работников в сфере воспитания</a:t>
            </a:r>
          </a:p>
          <a:p>
            <a:pPr>
              <a:defRPr/>
            </a:pPr>
            <a:r>
              <a:rPr lang="ru-RU" sz="1000" dirty="0">
                <a:solidFill>
                  <a:schemeClr val="tx1"/>
                </a:solidFill>
                <a:cs typeface="Arial" panose="020B0604020202020204" pitchFamily="34" charset="0"/>
              </a:rPr>
              <a:t>Подходы к оценке качества ВР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xmlns="" id="{55065389-394F-4F8C-AAD2-A86CF5EB9ABA}"/>
              </a:ext>
            </a:extLst>
          </p:cNvPr>
          <p:cNvSpPr txBox="1"/>
          <p:nvPr/>
        </p:nvSpPr>
        <p:spPr>
          <a:xfrm>
            <a:off x="4391392" y="4005064"/>
            <a:ext cx="3391793" cy="2431437"/>
          </a:xfrm>
          <a:prstGeom prst="rect">
            <a:avLst/>
          </a:prstGeom>
          <a:noFill/>
        </p:spPr>
        <p:txBody>
          <a:bodyPr wrap="square" lIns="91440" tIns="45721" rIns="91440" bIns="45721">
            <a:spAutoFit/>
          </a:bodyPr>
          <a:lstStyle>
            <a:defPPr>
              <a:defRPr lang="ru-RU"/>
            </a:defPPr>
            <a:lvl1pPr marL="228600" indent="-228600">
              <a:buFont typeface="+mj-lt"/>
              <a:buAutoNum type="arabicPeriod"/>
              <a:defRPr sz="1050"/>
            </a:lvl1pPr>
          </a:lstStyle>
          <a:p>
            <a:pPr>
              <a:defRPr/>
            </a:pPr>
            <a:r>
              <a:rPr lang="ru-RU" sz="1100" dirty="0">
                <a:solidFill>
                  <a:prstClr val="black"/>
                </a:solidFill>
              </a:rPr>
              <a:t>Единые рекомендации по здоровьесбережению в школе, в том числе при занятиях за ПК</a:t>
            </a:r>
            <a:endParaRPr lang="ru-RU" sz="1100" dirty="0">
              <a:solidFill>
                <a:prstClr val="black"/>
              </a:solidFill>
              <a:latin typeface="Calibri" panose="020F0502020204030204"/>
            </a:endParaRPr>
          </a:p>
          <a:p>
            <a:pPr>
              <a:defRPr/>
            </a:pPr>
            <a:r>
              <a:rPr lang="ru-RU" sz="1100" dirty="0">
                <a:solidFill>
                  <a:prstClr val="black"/>
                </a:solidFill>
                <a:latin typeface="Calibri" panose="020F0502020204030204"/>
              </a:rPr>
              <a:t>Среда без ПАВ (наркотики, алкоголь, табак)</a:t>
            </a:r>
          </a:p>
          <a:p>
            <a:pPr>
              <a:defRPr/>
            </a:pPr>
            <a:r>
              <a:rPr lang="ru-RU" sz="1100" dirty="0">
                <a:solidFill>
                  <a:prstClr val="black"/>
                </a:solidFill>
                <a:latin typeface="Calibri" panose="020F0502020204030204"/>
              </a:rPr>
              <a:t>ГТО</a:t>
            </a:r>
          </a:p>
          <a:p>
            <a:pPr>
              <a:defRPr/>
            </a:pPr>
            <a:r>
              <a:rPr lang="ru-RU" sz="1100" dirty="0">
                <a:solidFill>
                  <a:prstClr val="black"/>
                </a:solidFill>
              </a:rPr>
              <a:t>Летний оздоровительный лагерь (в том числе тематические смены)</a:t>
            </a:r>
            <a:endParaRPr lang="ru-RU" sz="1100" dirty="0">
              <a:solidFill>
                <a:prstClr val="black"/>
              </a:solidFill>
              <a:latin typeface="Calibri" panose="020F0502020204030204"/>
            </a:endParaRPr>
          </a:p>
          <a:p>
            <a:pPr>
              <a:defRPr/>
            </a:pPr>
            <a:r>
              <a:rPr lang="ru-RU" sz="1100" dirty="0">
                <a:solidFill>
                  <a:prstClr val="black"/>
                </a:solidFill>
                <a:latin typeface="Calibri" panose="020F0502020204030204"/>
              </a:rPr>
              <a:t>Психолого-педагогическая служба (психолог, логопед, дефектолог )</a:t>
            </a:r>
          </a:p>
          <a:p>
            <a:pPr>
              <a:defRPr/>
            </a:pPr>
            <a:r>
              <a:rPr lang="ru-RU" sz="1100" dirty="0">
                <a:solidFill>
                  <a:prstClr val="black"/>
                </a:solidFill>
                <a:latin typeface="Calibri" panose="020F0502020204030204"/>
              </a:rPr>
              <a:t>Доступность спортивной инфраструктуры для семей с детьми (во внеклассное время)</a:t>
            </a:r>
          </a:p>
          <a:p>
            <a:pPr>
              <a:defRPr/>
            </a:pPr>
            <a:r>
              <a:rPr lang="ru-RU" sz="1100" dirty="0">
                <a:solidFill>
                  <a:prstClr val="black"/>
                </a:solidFill>
                <a:latin typeface="Calibri" panose="020F0502020204030204"/>
              </a:rPr>
              <a:t>Горячее питание (единое меню, родительский контроль)</a:t>
            </a:r>
          </a:p>
          <a:p>
            <a:pPr>
              <a:defRPr/>
            </a:pPr>
            <a:r>
              <a:rPr lang="ru-RU" dirty="0">
                <a:solidFill>
                  <a:prstClr val="black"/>
                </a:solidFill>
                <a:latin typeface="Calibri" panose="020F0502020204030204"/>
              </a:rPr>
              <a:t>Школьные спортивные команды</a:t>
            </a:r>
          </a:p>
          <a:p>
            <a:pPr>
              <a:defRPr/>
            </a:pPr>
            <a:endParaRPr lang="ru-RU" sz="11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6297720" y="404539"/>
            <a:ext cx="2468311" cy="2292937"/>
          </a:xfrm>
          <a:prstGeom prst="rect">
            <a:avLst/>
          </a:prstGeom>
          <a:noFill/>
        </p:spPr>
        <p:txBody>
          <a:bodyPr wrap="square" lIns="91440" tIns="45721" rIns="91440" bIns="45721">
            <a:spAutoFit/>
          </a:bodyPr>
          <a:lstStyle/>
          <a:p>
            <a:pPr marL="228600" indent="-228600">
              <a:buFont typeface="+mj-lt"/>
              <a:buAutoNum type="arabicPeriod"/>
              <a:defRPr/>
            </a:pPr>
            <a:r>
              <a:rPr lang="ru-RU" sz="1100" dirty="0">
                <a:solidFill>
                  <a:prstClr val="black"/>
                </a:solidFill>
                <a:latin typeface="Calibri" panose="020F0502020204030204"/>
              </a:rPr>
              <a:t>Система профпроб в разных профессиях</a:t>
            </a:r>
          </a:p>
          <a:p>
            <a:pPr marL="228600" indent="-228600">
              <a:buFont typeface="+mj-lt"/>
              <a:buAutoNum type="arabicPeriod"/>
              <a:defRPr/>
            </a:pPr>
            <a:r>
              <a:rPr lang="ru-RU" sz="1100" dirty="0">
                <a:solidFill>
                  <a:prstClr val="black"/>
                </a:solidFill>
                <a:latin typeface="Calibri" panose="020F0502020204030204"/>
              </a:rPr>
              <a:t>Тематические экскурсии и события с участием профессиональных сообществ, бизнеса</a:t>
            </a:r>
          </a:p>
          <a:p>
            <a:pPr marL="228600" indent="-228600">
              <a:buFont typeface="+mj-lt"/>
              <a:buAutoNum type="arabicPeriod"/>
              <a:defRPr/>
            </a:pPr>
            <a:r>
              <a:rPr lang="ru-RU" sz="1100" dirty="0">
                <a:solidFill>
                  <a:prstClr val="black"/>
                </a:solidFill>
                <a:latin typeface="Calibri" panose="020F0502020204030204"/>
              </a:rPr>
              <a:t>Современный модульный курс «Технологии» - платформа технологического образования, кластер формирования метапредметных результатов образования</a:t>
            </a:r>
          </a:p>
          <a:p>
            <a:pPr marL="228600" indent="-228600">
              <a:buFont typeface="+mj-lt"/>
              <a:buAutoNum type="arabicPeriod"/>
              <a:defRPr/>
            </a:pPr>
            <a:r>
              <a:rPr lang="ru-RU" sz="1100" dirty="0">
                <a:solidFill>
                  <a:prstClr val="black"/>
                </a:solidFill>
                <a:latin typeface="Calibri" panose="020F0502020204030204"/>
              </a:rPr>
              <a:t>Программа «Билет в будущее»</a:t>
            </a:r>
          </a:p>
        </p:txBody>
      </p:sp>
      <p:sp>
        <p:nvSpPr>
          <p:cNvPr id="36" name="Прямоугольник 35"/>
          <p:cNvSpPr/>
          <p:nvPr/>
        </p:nvSpPr>
        <p:spPr>
          <a:xfrm>
            <a:off x="8871983" y="5420"/>
            <a:ext cx="3632729" cy="2631492"/>
          </a:xfrm>
          <a:prstGeom prst="rect">
            <a:avLst/>
          </a:prstGeom>
          <a:noFill/>
        </p:spPr>
        <p:txBody>
          <a:bodyPr wrap="square" lIns="91440" tIns="45721" rIns="91440" bIns="45721">
            <a:spAutoFit/>
          </a:bodyPr>
          <a:lstStyle/>
          <a:p>
            <a:pPr marL="228600" indent="-228600">
              <a:buFont typeface="+mj-lt"/>
              <a:buAutoNum type="arabicPeriod"/>
              <a:defRPr/>
            </a:pPr>
            <a:r>
              <a:rPr lang="ru-RU" sz="1100" dirty="0">
                <a:solidFill>
                  <a:prstClr val="black"/>
                </a:solidFill>
                <a:latin typeface="Calibri" panose="020F0502020204030204"/>
              </a:rPr>
              <a:t>Трансформируемое </a:t>
            </a:r>
            <a:r>
              <a:rPr lang="ru-RU" sz="1100" dirty="0">
                <a:solidFill>
                  <a:prstClr val="black"/>
                </a:solidFill>
              </a:rPr>
              <a:t>пространство, архитектурная доступность</a:t>
            </a:r>
          </a:p>
          <a:p>
            <a:pPr marL="228600" indent="-228600">
              <a:buFont typeface="+mj-lt"/>
              <a:buAutoNum type="arabicPeriod"/>
              <a:defRPr/>
            </a:pPr>
            <a:r>
              <a:rPr lang="ru-RU" sz="1100" dirty="0">
                <a:solidFill>
                  <a:prstClr val="black"/>
                </a:solidFill>
                <a:latin typeface="Calibri" panose="020F0502020204030204"/>
              </a:rPr>
              <a:t>ЦОС (поддержка всех активностей)</a:t>
            </a:r>
          </a:p>
          <a:p>
            <a:pPr marL="228600" indent="-228600">
              <a:buFont typeface="+mj-lt"/>
              <a:buAutoNum type="arabicPeriod"/>
              <a:defRPr/>
            </a:pPr>
            <a:r>
              <a:rPr lang="ru-RU" sz="1100" dirty="0">
                <a:solidFill>
                  <a:prstClr val="black"/>
                </a:solidFill>
                <a:latin typeface="Calibri" panose="020F0502020204030204"/>
              </a:rPr>
              <a:t>Кванториум/Точка роста</a:t>
            </a:r>
          </a:p>
          <a:p>
            <a:pPr marL="228600" indent="-228600">
              <a:buFont typeface="+mj-lt"/>
              <a:buAutoNum type="arabicPeriod"/>
              <a:defRPr/>
            </a:pPr>
            <a:r>
              <a:rPr lang="ru-RU" sz="1100" dirty="0">
                <a:solidFill>
                  <a:prstClr val="black"/>
                </a:solidFill>
                <a:latin typeface="Calibri" panose="020F0502020204030204"/>
              </a:rPr>
              <a:t>Сцена (театр, конференция, фестиваль)</a:t>
            </a:r>
          </a:p>
          <a:p>
            <a:pPr marL="228600" indent="-228600">
              <a:buFont typeface="+mj-lt"/>
              <a:buAutoNum type="arabicPeriod"/>
              <a:defRPr/>
            </a:pPr>
            <a:r>
              <a:rPr lang="ru-RU" sz="1100" dirty="0">
                <a:solidFill>
                  <a:prstClr val="black"/>
                </a:solidFill>
                <a:latin typeface="Calibri" panose="020F0502020204030204"/>
              </a:rPr>
              <a:t>Школьное кафе</a:t>
            </a:r>
          </a:p>
          <a:p>
            <a:pPr marL="228600" indent="-228600">
              <a:buFont typeface="+mj-lt"/>
              <a:buAutoNum type="arabicPeriod"/>
              <a:defRPr/>
            </a:pPr>
            <a:r>
              <a:rPr lang="ru-RU" sz="1100" dirty="0">
                <a:solidFill>
                  <a:prstClr val="black"/>
                </a:solidFill>
                <a:latin typeface="Calibri" panose="020F0502020204030204"/>
              </a:rPr>
              <a:t>Школьный сад (огород)</a:t>
            </a:r>
          </a:p>
          <a:p>
            <a:pPr marL="228600" indent="-228600">
              <a:buFont typeface="+mj-lt"/>
              <a:buAutoNum type="arabicPeriod"/>
              <a:defRPr/>
            </a:pPr>
            <a:r>
              <a:rPr lang="ru-RU" sz="1100" dirty="0">
                <a:solidFill>
                  <a:prstClr val="black"/>
                </a:solidFill>
                <a:latin typeface="Calibri" panose="020F0502020204030204"/>
              </a:rPr>
              <a:t>Зона отдыха (школа полного дня)</a:t>
            </a:r>
          </a:p>
          <a:p>
            <a:pPr marL="228600" indent="-228600">
              <a:buFont typeface="+mj-lt"/>
              <a:buAutoNum type="arabicPeriod"/>
              <a:defRPr/>
            </a:pPr>
            <a:r>
              <a:rPr lang="ru-RU" sz="1100" dirty="0">
                <a:solidFill>
                  <a:prstClr val="black"/>
                </a:solidFill>
                <a:latin typeface="Calibri" panose="020F0502020204030204"/>
              </a:rPr>
              <a:t>«Белый интернет»,  ограничение использования мобильных телефонов</a:t>
            </a:r>
          </a:p>
          <a:p>
            <a:pPr marL="228600" indent="-228600">
              <a:buFont typeface="+mj-lt"/>
              <a:buAutoNum type="arabicPeriod"/>
              <a:defRPr/>
            </a:pPr>
            <a:r>
              <a:rPr lang="ru-RU" sz="1100" dirty="0">
                <a:solidFill>
                  <a:prstClr val="black"/>
                </a:solidFill>
              </a:rPr>
              <a:t>Государственно-общественное управление</a:t>
            </a:r>
          </a:p>
          <a:p>
            <a:pPr marL="228600" indent="-228600">
              <a:buFont typeface="+mj-lt"/>
              <a:buAutoNum type="arabicPeriod"/>
              <a:defRPr/>
            </a:pPr>
            <a:r>
              <a:rPr lang="ru-RU" sz="1100" dirty="0">
                <a:solidFill>
                  <a:prstClr val="black"/>
                </a:solidFill>
                <a:latin typeface="Calibri" panose="020F0502020204030204"/>
              </a:rPr>
              <a:t>Комплексная безопасность</a:t>
            </a:r>
          </a:p>
          <a:p>
            <a:pPr marL="228600" indent="-228600">
              <a:buFont typeface="+mj-lt"/>
              <a:buAutoNum type="arabicPeriod"/>
              <a:defRPr/>
            </a:pPr>
            <a:r>
              <a:rPr lang="ru-RU" sz="1100" dirty="0">
                <a:solidFill>
                  <a:prstClr val="black"/>
                </a:solidFill>
                <a:latin typeface="Calibri" panose="020F0502020204030204"/>
              </a:rPr>
              <a:t>Единые подходы к штатному расписанию</a:t>
            </a:r>
            <a:br>
              <a:rPr lang="ru-RU" sz="1100" dirty="0">
                <a:solidFill>
                  <a:prstClr val="black"/>
                </a:solidFill>
                <a:latin typeface="Calibri" panose="020F0502020204030204"/>
              </a:rPr>
            </a:br>
            <a:r>
              <a:rPr lang="ru-RU" sz="1100" dirty="0">
                <a:solidFill>
                  <a:prstClr val="black"/>
                </a:solidFill>
                <a:latin typeface="Calibri" panose="020F0502020204030204"/>
              </a:rPr>
              <a:t>(количество административного персонала на контингент, узкие специалисты)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xmlns="" id="{2E06B386-5712-49A0-A7EE-E658DF8902D4}"/>
              </a:ext>
            </a:extLst>
          </p:cNvPr>
          <p:cNvSpPr txBox="1"/>
          <p:nvPr/>
        </p:nvSpPr>
        <p:spPr>
          <a:xfrm>
            <a:off x="7783186" y="4005064"/>
            <a:ext cx="2489278" cy="2231382"/>
          </a:xfrm>
          <a:prstGeom prst="rect">
            <a:avLst/>
          </a:prstGeom>
          <a:noFill/>
        </p:spPr>
        <p:txBody>
          <a:bodyPr wrap="square" lIns="91440" tIns="45721" rIns="91440" bIns="45721">
            <a:spAutoFit/>
          </a:bodyPr>
          <a:lstStyle>
            <a:defPPr>
              <a:defRPr lang="ru-RU"/>
            </a:defPPr>
            <a:lvl1pPr marL="228600" indent="-228600">
              <a:buFont typeface="+mj-lt"/>
              <a:buAutoNum type="arabicPeriod"/>
              <a:defRPr sz="1050"/>
            </a:lvl1pPr>
          </a:lstStyle>
          <a:p>
            <a:pPr>
              <a:defRPr/>
            </a:pPr>
            <a:r>
              <a:rPr lang="ru-RU" sz="1100" dirty="0">
                <a:solidFill>
                  <a:prstClr val="black"/>
                </a:solidFill>
              </a:rPr>
              <a:t>Школа полного дня: в</a:t>
            </a:r>
            <a:r>
              <a:rPr lang="ru-RU" sz="1100" dirty="0">
                <a:solidFill>
                  <a:prstClr val="black"/>
                </a:solidFill>
                <a:latin typeface="Calibri" panose="020F0502020204030204"/>
              </a:rPr>
              <a:t>неурочная деятельность и дополнительное образование</a:t>
            </a:r>
          </a:p>
          <a:p>
            <a:pPr>
              <a:defRPr/>
            </a:pPr>
            <a:r>
              <a:rPr lang="ru-RU" sz="1100" dirty="0">
                <a:solidFill>
                  <a:prstClr val="black"/>
                </a:solidFill>
                <a:latin typeface="Calibri" panose="020F0502020204030204"/>
              </a:rPr>
              <a:t>Система конкурсов, фестивалей, олимпиад, конференций </a:t>
            </a:r>
          </a:p>
          <a:p>
            <a:pPr>
              <a:defRPr/>
            </a:pPr>
            <a:r>
              <a:rPr lang="ru-RU" dirty="0">
                <a:solidFill>
                  <a:prstClr val="black"/>
                </a:solidFill>
                <a:latin typeface="Calibri" panose="020F0502020204030204"/>
              </a:rPr>
              <a:t>«Большая перемена»</a:t>
            </a:r>
          </a:p>
          <a:p>
            <a:pPr>
              <a:defRPr/>
            </a:pPr>
            <a:r>
              <a:rPr lang="ru-RU" dirty="0">
                <a:solidFill>
                  <a:prstClr val="black"/>
                </a:solidFill>
                <a:latin typeface="Calibri" panose="020F0502020204030204"/>
              </a:rPr>
              <a:t>Школьный хор</a:t>
            </a:r>
          </a:p>
          <a:p>
            <a:pPr>
              <a:defRPr/>
            </a:pPr>
            <a:r>
              <a:rPr lang="ru-RU" dirty="0">
                <a:solidFill>
                  <a:prstClr val="black"/>
                </a:solidFill>
                <a:latin typeface="Calibri" panose="020F0502020204030204"/>
              </a:rPr>
              <a:t>Школьный театр</a:t>
            </a:r>
          </a:p>
          <a:p>
            <a:pPr>
              <a:defRPr/>
            </a:pPr>
            <a:r>
              <a:rPr lang="ru-RU" dirty="0">
                <a:solidFill>
                  <a:prstClr val="black"/>
                </a:solidFill>
                <a:latin typeface="Calibri" panose="020F0502020204030204"/>
              </a:rPr>
              <a:t>Школьный музыкальный коллектив</a:t>
            </a:r>
          </a:p>
          <a:p>
            <a:pPr>
              <a:defRPr/>
            </a:pPr>
            <a:r>
              <a:rPr lang="ru-RU" dirty="0">
                <a:solidFill>
                  <a:prstClr val="black"/>
                </a:solidFill>
                <a:latin typeface="Calibri" panose="020F0502020204030204"/>
              </a:rPr>
              <a:t>Школьный пресс-центр (телевидение, газета, журнал)</a:t>
            </a:r>
          </a:p>
          <a:p>
            <a:pPr>
              <a:defRPr/>
            </a:pPr>
            <a:r>
              <a:rPr lang="ru-RU" dirty="0">
                <a:solidFill>
                  <a:prstClr val="black"/>
                </a:solidFill>
                <a:latin typeface="Calibri" panose="020F0502020204030204"/>
              </a:rPr>
              <a:t>Школьный музей и музейная педагогика</a:t>
            </a:r>
          </a:p>
        </p:txBody>
      </p:sp>
      <p:cxnSp>
        <p:nvCxnSpPr>
          <p:cNvPr id="38" name="Прямая соединительная линия 37"/>
          <p:cNvCxnSpPr/>
          <p:nvPr/>
        </p:nvCxnSpPr>
        <p:spPr>
          <a:xfrm>
            <a:off x="2317110" y="3864050"/>
            <a:ext cx="2" cy="143453"/>
          </a:xfrm>
          <a:prstGeom prst="line">
            <a:avLst/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Прямая соединительная линия 50"/>
          <p:cNvCxnSpPr/>
          <p:nvPr/>
        </p:nvCxnSpPr>
        <p:spPr>
          <a:xfrm>
            <a:off x="5780613" y="3638521"/>
            <a:ext cx="0" cy="308825"/>
          </a:xfrm>
          <a:prstGeom prst="line">
            <a:avLst/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Прямая соединительная линия 51"/>
          <p:cNvCxnSpPr/>
          <p:nvPr/>
        </p:nvCxnSpPr>
        <p:spPr>
          <a:xfrm>
            <a:off x="9048328" y="3645024"/>
            <a:ext cx="0" cy="320595"/>
          </a:xfrm>
          <a:prstGeom prst="line">
            <a:avLst/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Прямая соединительная линия 53"/>
          <p:cNvCxnSpPr/>
          <p:nvPr/>
        </p:nvCxnSpPr>
        <p:spPr>
          <a:xfrm>
            <a:off x="4056926" y="2636912"/>
            <a:ext cx="0" cy="216000"/>
          </a:xfrm>
          <a:prstGeom prst="line">
            <a:avLst/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Прямая соединительная линия 54"/>
          <p:cNvCxnSpPr/>
          <p:nvPr/>
        </p:nvCxnSpPr>
        <p:spPr>
          <a:xfrm>
            <a:off x="7526841" y="2627763"/>
            <a:ext cx="0" cy="180000"/>
          </a:xfrm>
          <a:prstGeom prst="line">
            <a:avLst/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Прямая соединительная линия 55"/>
          <p:cNvCxnSpPr/>
          <p:nvPr/>
        </p:nvCxnSpPr>
        <p:spPr>
          <a:xfrm>
            <a:off x="10920536" y="2600928"/>
            <a:ext cx="0" cy="180000"/>
          </a:xfrm>
          <a:prstGeom prst="line">
            <a:avLst/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7" name="Рисунок 56" descr="Академическая шапочка">
            <a:extLst>
              <a:ext uri="{FF2B5EF4-FFF2-40B4-BE49-F238E27FC236}">
                <a16:creationId xmlns:a16="http://schemas.microsoft.com/office/drawing/2014/main" xmlns="" id="{49A2AE2E-20E4-4BDE-ABD7-9E8716796ED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1995869" y="2480494"/>
            <a:ext cx="587358" cy="587359"/>
          </a:xfrm>
          <a:prstGeom prst="rect">
            <a:avLst/>
          </a:prstGeom>
        </p:spPr>
      </p:pic>
      <p:pic>
        <p:nvPicPr>
          <p:cNvPr id="58" name="Рисунок 57" descr="Семья с мальчиком">
            <a:extLst>
              <a:ext uri="{FF2B5EF4-FFF2-40B4-BE49-F238E27FC236}">
                <a16:creationId xmlns:a16="http://schemas.microsoft.com/office/drawing/2014/main" xmlns="" id="{67F8D3DF-FFCD-48B0-8209-7D031E11D24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793707" y="3452681"/>
            <a:ext cx="490226" cy="490225"/>
          </a:xfrm>
          <a:prstGeom prst="rect">
            <a:avLst/>
          </a:prstGeom>
        </p:spPr>
      </p:pic>
      <p:pic>
        <p:nvPicPr>
          <p:cNvPr id="60" name="Рисунок 59" descr="Шестеренки">
            <a:extLst>
              <a:ext uri="{FF2B5EF4-FFF2-40B4-BE49-F238E27FC236}">
                <a16:creationId xmlns:a16="http://schemas.microsoft.com/office/drawing/2014/main" xmlns="" id="{39C15C1E-438C-46F6-9991-952AC48AB1A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10743913" y="3457158"/>
            <a:ext cx="541895" cy="541895"/>
          </a:xfrm>
          <a:prstGeom prst="rect">
            <a:avLst/>
          </a:prstGeom>
        </p:spPr>
      </p:pic>
      <p:pic>
        <p:nvPicPr>
          <p:cNvPr id="62" name="Рисунок 61" descr="Пользовательская сеть">
            <a:extLst>
              <a:ext uri="{FF2B5EF4-FFF2-40B4-BE49-F238E27FC236}">
                <a16:creationId xmlns:a16="http://schemas.microsoft.com/office/drawing/2014/main" xmlns="" id="{9355418D-4F62-4C94-93FE-96A39727A3F5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9"/>
              </a:ext>
            </a:extLst>
          </a:blip>
          <a:stretch>
            <a:fillRect/>
          </a:stretch>
        </p:blipFill>
        <p:spPr>
          <a:xfrm>
            <a:off x="7243140" y="3360379"/>
            <a:ext cx="567401" cy="567400"/>
          </a:xfrm>
          <a:prstGeom prst="rect">
            <a:avLst/>
          </a:prstGeom>
        </p:spPr>
      </p:pic>
      <p:pic>
        <p:nvPicPr>
          <p:cNvPr id="37" name="Рисунок 36" descr="Сердце">
            <a:extLst>
              <a:ext uri="{FF2B5EF4-FFF2-40B4-BE49-F238E27FC236}">
                <a16:creationId xmlns:a16="http://schemas.microsoft.com/office/drawing/2014/main" xmlns="" id="{6E6FFA2C-6669-48D6-ACD2-EECA289C2D64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1"/>
              </a:ext>
            </a:extLst>
          </a:blip>
          <a:stretch>
            <a:fillRect/>
          </a:stretch>
        </p:blipFill>
        <p:spPr>
          <a:xfrm>
            <a:off x="5512235" y="2600612"/>
            <a:ext cx="547419" cy="547419"/>
          </a:xfrm>
          <a:prstGeom prst="rect">
            <a:avLst/>
          </a:prstGeom>
        </p:spPr>
      </p:pic>
      <p:pic>
        <p:nvPicPr>
          <p:cNvPr id="39" name="Рисунок 38" descr="Скрипичный ключ">
            <a:extLst>
              <a:ext uri="{FF2B5EF4-FFF2-40B4-BE49-F238E27FC236}">
                <a16:creationId xmlns:a16="http://schemas.microsoft.com/office/drawing/2014/main" xmlns="" id="{17C6C459-FEAD-4F67-A8FE-3E0B9A585C1F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3"/>
              </a:ext>
            </a:extLst>
          </a:blip>
          <a:stretch>
            <a:fillRect/>
          </a:stretch>
        </p:blipFill>
        <p:spPr>
          <a:xfrm>
            <a:off x="8766031" y="2542240"/>
            <a:ext cx="530987" cy="530987"/>
          </a:xfrm>
          <a:prstGeom prst="rect">
            <a:avLst/>
          </a:prstGeom>
        </p:spPr>
      </p:pic>
      <p:graphicFrame>
        <p:nvGraphicFramePr>
          <p:cNvPr id="40" name="Схема 39"/>
          <p:cNvGraphicFramePr/>
          <p:nvPr>
            <p:extLst>
              <p:ext uri="{D42A27DB-BD31-4B8C-83A1-F6EECF244321}">
                <p14:modId xmlns:p14="http://schemas.microsoft.com/office/powerpoint/2010/main" val="192270341"/>
              </p:ext>
            </p:extLst>
          </p:nvPr>
        </p:nvGraphicFramePr>
        <p:xfrm>
          <a:off x="-473626" y="481611"/>
          <a:ext cx="3977338" cy="27126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4" r:lo="rId15" r:qs="rId16" r:cs="rId17"/>
          </a:graphicData>
        </a:graphic>
      </p:graphicFrame>
      <p:sp>
        <p:nvSpPr>
          <p:cNvPr id="41" name="Овал 40"/>
          <p:cNvSpPr/>
          <p:nvPr/>
        </p:nvSpPr>
        <p:spPr>
          <a:xfrm>
            <a:off x="100639" y="3194279"/>
            <a:ext cx="162713" cy="162713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1" rIns="91440" bIns="45721" rtlCol="0" anchor="ctr"/>
          <a:lstStyle/>
          <a:p>
            <a:pPr algn="ctr">
              <a:defRPr/>
            </a:pPr>
            <a:endParaRPr lang="ru-RU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2" name="TextBox 30"/>
          <p:cNvSpPr txBox="1">
            <a:spLocks noChangeArrowheads="1"/>
          </p:cNvSpPr>
          <p:nvPr/>
        </p:nvSpPr>
        <p:spPr bwMode="auto">
          <a:xfrm>
            <a:off x="10981111" y="4757640"/>
            <a:ext cx="1012031" cy="3159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lnSpc>
                <a:spcPts val="1200"/>
              </a:lnSpc>
              <a:spcBef>
                <a:spcPts val="900"/>
              </a:spcBef>
              <a:buFontTx/>
              <a:buNone/>
            </a:pPr>
            <a:r>
              <a:rPr lang="ru-RU" altLang="ru-RU" sz="1600" dirty="0">
                <a:latin typeface="Montserrat SemiBold" charset="-52"/>
                <a:ea typeface="Roboto"/>
                <a:cs typeface="Roboto"/>
              </a:rPr>
              <a:t>Базовый уровень</a:t>
            </a:r>
          </a:p>
        </p:txBody>
      </p:sp>
      <p:pic>
        <p:nvPicPr>
          <p:cNvPr id="43" name="Рисунок 34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974" t="46906" r="10715" b="24762"/>
          <a:stretch>
            <a:fillRect/>
          </a:stretch>
        </p:blipFill>
        <p:spPr bwMode="auto">
          <a:xfrm rot="12474313">
            <a:off x="10329260" y="4563399"/>
            <a:ext cx="586686" cy="3884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7" name="TextBox 30"/>
          <p:cNvSpPr txBox="1">
            <a:spLocks noChangeArrowheads="1"/>
          </p:cNvSpPr>
          <p:nvPr/>
        </p:nvSpPr>
        <p:spPr bwMode="auto">
          <a:xfrm>
            <a:off x="11060633" y="5352305"/>
            <a:ext cx="1012031" cy="3159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lnSpc>
                <a:spcPts val="1200"/>
              </a:lnSpc>
              <a:spcBef>
                <a:spcPts val="900"/>
              </a:spcBef>
              <a:buFontTx/>
              <a:buNone/>
            </a:pPr>
            <a:r>
              <a:rPr lang="ru-RU" altLang="ru-RU" sz="1600" dirty="0">
                <a:latin typeface="Montserrat SemiBold" charset="-52"/>
                <a:ea typeface="Roboto"/>
                <a:cs typeface="Roboto"/>
              </a:rPr>
              <a:t>Средний уровень</a:t>
            </a:r>
          </a:p>
        </p:txBody>
      </p:sp>
      <p:pic>
        <p:nvPicPr>
          <p:cNvPr id="49" name="Рисунок 34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974" t="46906" r="10715" b="24762"/>
          <a:stretch>
            <a:fillRect/>
          </a:stretch>
        </p:blipFill>
        <p:spPr bwMode="auto">
          <a:xfrm rot="12474313">
            <a:off x="10408782" y="5158064"/>
            <a:ext cx="586686" cy="3884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0" name="TextBox 30"/>
          <p:cNvSpPr txBox="1">
            <a:spLocks noChangeArrowheads="1"/>
          </p:cNvSpPr>
          <p:nvPr/>
        </p:nvSpPr>
        <p:spPr bwMode="auto">
          <a:xfrm>
            <a:off x="11060633" y="5898183"/>
            <a:ext cx="1012031" cy="3159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lnSpc>
                <a:spcPts val="1200"/>
              </a:lnSpc>
              <a:spcBef>
                <a:spcPts val="900"/>
              </a:spcBef>
              <a:buFontTx/>
              <a:buNone/>
            </a:pPr>
            <a:r>
              <a:rPr lang="ru-RU" altLang="ru-RU" sz="1600" dirty="0">
                <a:latin typeface="Montserrat SemiBold" charset="-52"/>
                <a:ea typeface="Roboto"/>
                <a:cs typeface="Roboto"/>
              </a:rPr>
              <a:t>Полный уровень</a:t>
            </a:r>
          </a:p>
        </p:txBody>
      </p:sp>
      <p:pic>
        <p:nvPicPr>
          <p:cNvPr id="53" name="Рисунок 34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974" t="46906" r="10715" b="24762"/>
          <a:stretch>
            <a:fillRect/>
          </a:stretch>
        </p:blipFill>
        <p:spPr bwMode="auto">
          <a:xfrm rot="12474313">
            <a:off x="10408782" y="5703942"/>
            <a:ext cx="586686" cy="3884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2"/>
          </p:nvPr>
        </p:nvSpPr>
        <p:spPr>
          <a:xfrm>
            <a:off x="11780919" y="6433920"/>
            <a:ext cx="227116" cy="366898"/>
          </a:xfrm>
        </p:spPr>
        <p:txBody>
          <a:bodyPr/>
          <a:lstStyle/>
          <a:p>
            <a:fld id="{86CB4B4D-7CA3-9044-876B-883B54F8677D}" type="slidenum">
              <a:rPr lang="ru-RU"/>
              <a:t>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28078283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334053" y="0"/>
            <a:ext cx="6857615" cy="6857615"/>
          </a:xfrm>
          <a:custGeom>
            <a:avLst/>
            <a:gdLst/>
            <a:ahLst/>
            <a:cxnLst/>
            <a:rect l="l" t="t" r="r" b="b"/>
            <a:pathLst>
              <a:path w="11308715" h="11308715">
                <a:moveTo>
                  <a:pt x="11308556" y="0"/>
                </a:moveTo>
                <a:lnTo>
                  <a:pt x="0" y="11308556"/>
                </a:lnTo>
                <a:lnTo>
                  <a:pt x="11308556" y="11308556"/>
                </a:lnTo>
                <a:lnTo>
                  <a:pt x="1130855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2" dirty="0">
              <a:solidFill>
                <a:prstClr val="black"/>
              </a:solidFill>
            </a:endParaRPr>
          </a:p>
        </p:txBody>
      </p:sp>
      <p:sp>
        <p:nvSpPr>
          <p:cNvPr id="3" name="object 3"/>
          <p:cNvSpPr/>
          <p:nvPr/>
        </p:nvSpPr>
        <p:spPr>
          <a:xfrm>
            <a:off x="428" y="1"/>
            <a:ext cx="634971" cy="634971"/>
          </a:xfrm>
          <a:custGeom>
            <a:avLst/>
            <a:gdLst/>
            <a:ahLst/>
            <a:cxnLst/>
            <a:rect l="l" t="t" r="r" b="b"/>
            <a:pathLst>
              <a:path w="1047115" h="1047115">
                <a:moveTo>
                  <a:pt x="0" y="1047088"/>
                </a:moveTo>
                <a:lnTo>
                  <a:pt x="1047088" y="1047088"/>
                </a:lnTo>
                <a:lnTo>
                  <a:pt x="1047088" y="0"/>
                </a:lnTo>
                <a:lnTo>
                  <a:pt x="0" y="0"/>
                </a:lnTo>
                <a:lnTo>
                  <a:pt x="0" y="1047088"/>
                </a:lnTo>
                <a:close/>
              </a:path>
            </a:pathLst>
          </a:custGeom>
          <a:solidFill>
            <a:srgbClr val="031B83"/>
          </a:solidFill>
        </p:spPr>
        <p:txBody>
          <a:bodyPr wrap="square" lIns="0" tIns="0" rIns="0" bIns="0" rtlCol="0"/>
          <a:lstStyle/>
          <a:p>
            <a:endParaRPr sz="1092" dirty="0">
              <a:solidFill>
                <a:prstClr val="black"/>
              </a:solidFill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828317" y="188640"/>
            <a:ext cx="6734976" cy="339859"/>
          </a:xfrm>
          <a:prstGeom prst="rect">
            <a:avLst/>
          </a:prstGeom>
        </p:spPr>
        <p:txBody>
          <a:bodyPr vert="horz" wrap="square" lIns="0" tIns="8086" rIns="0" bIns="0" rtlCol="0">
            <a:spAutoFit/>
          </a:bodyPr>
          <a:lstStyle/>
          <a:p>
            <a:pPr marL="7701">
              <a:spcBef>
                <a:spcPts val="64"/>
              </a:spcBef>
            </a:pPr>
            <a:r>
              <a:rPr lang="ru-RU" sz="2395" b="1" spc="45" dirty="0">
                <a:solidFill>
                  <a:srgbClr val="031B83"/>
                </a:solidFill>
                <a:latin typeface="Verdana"/>
                <a:cs typeface="Verdana"/>
              </a:rPr>
              <a:t>Знание: качество и объективность</a:t>
            </a:r>
            <a:endParaRPr sz="2395" b="1" spc="45" dirty="0">
              <a:solidFill>
                <a:srgbClr val="031B83"/>
              </a:solidFill>
              <a:latin typeface="Verdana"/>
              <a:cs typeface="Verdan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97625" y="822624"/>
            <a:ext cx="4823134" cy="378664"/>
          </a:xfrm>
          <a:prstGeom prst="rect">
            <a:avLst/>
          </a:prstGeom>
        </p:spPr>
        <p:txBody>
          <a:bodyPr vert="horz" wrap="square" lIns="0" tIns="9242" rIns="0" bIns="0" rtlCol="0">
            <a:spAutoFit/>
          </a:bodyPr>
          <a:lstStyle/>
          <a:p>
            <a:pPr marL="7701">
              <a:spcBef>
                <a:spcPts val="73"/>
              </a:spcBef>
            </a:pPr>
            <a:r>
              <a:rPr lang="ru-RU" sz="1200" spc="85" dirty="0">
                <a:solidFill>
                  <a:srgbClr val="031B83"/>
                </a:solidFill>
                <a:latin typeface="Tahoma"/>
                <a:cs typeface="Tahoma"/>
              </a:rPr>
              <a:t>Критерии единого образовательного пространства  (разрабатываемые документы)</a:t>
            </a:r>
            <a:endParaRPr lang="ru-RU" sz="1200" b="1" dirty="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940806" y="1049666"/>
            <a:ext cx="1828287" cy="161404"/>
          </a:xfrm>
          <a:prstGeom prst="rect">
            <a:avLst/>
          </a:prstGeom>
        </p:spPr>
        <p:txBody>
          <a:bodyPr vert="horz" wrap="square" lIns="0" tIns="7316" rIns="0" bIns="0" rtlCol="0">
            <a:spAutoFit/>
          </a:bodyPr>
          <a:lstStyle/>
          <a:p>
            <a:pPr marL="7701" marR="3081">
              <a:spcBef>
                <a:spcPts val="58"/>
              </a:spcBef>
            </a:pPr>
            <a:r>
              <a:rPr lang="ru-RU" sz="1001" b="1" spc="-21" dirty="0">
                <a:solidFill>
                  <a:srgbClr val="031B83"/>
                </a:solidFill>
                <a:latin typeface="Tahoma"/>
                <a:cs typeface="Tahoma"/>
              </a:rPr>
              <a:t>БАЗОВЫЙ</a:t>
            </a:r>
            <a:endParaRPr lang="ru-RU" sz="1001" dirty="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1644047" y="1389438"/>
            <a:ext cx="10522707" cy="4737204"/>
          </a:xfrm>
          <a:custGeom>
            <a:avLst/>
            <a:gdLst/>
            <a:ahLst/>
            <a:cxnLst/>
            <a:rect l="l" t="t" r="r" b="b"/>
            <a:pathLst>
              <a:path w="17360900" h="1701165">
                <a:moveTo>
                  <a:pt x="0" y="1700963"/>
                </a:moveTo>
                <a:lnTo>
                  <a:pt x="17360727" y="1700963"/>
                </a:lnTo>
                <a:lnTo>
                  <a:pt x="17360727" y="0"/>
                </a:lnTo>
                <a:lnTo>
                  <a:pt x="0" y="0"/>
                </a:lnTo>
                <a:lnTo>
                  <a:pt x="0" y="1700963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wrap="square" lIns="0" tIns="0" rIns="0" bIns="0" rtlCol="0"/>
          <a:lstStyle/>
          <a:p>
            <a:r>
              <a:rPr lang="ru-RU" sz="1200" b="1" spc="-21" dirty="0">
                <a:solidFill>
                  <a:srgbClr val="031B83"/>
                </a:solidFill>
                <a:latin typeface="Tahoma"/>
                <a:cs typeface="Tahoma"/>
              </a:rPr>
              <a:t> </a:t>
            </a:r>
          </a:p>
          <a:p>
            <a:endParaRPr sz="1092" dirty="0">
              <a:solidFill>
                <a:prstClr val="black"/>
              </a:solidFill>
            </a:endParaRPr>
          </a:p>
        </p:txBody>
      </p:sp>
      <p:grpSp>
        <p:nvGrpSpPr>
          <p:cNvPr id="8" name="Группа 50"/>
          <p:cNvGrpSpPr/>
          <p:nvPr/>
        </p:nvGrpSpPr>
        <p:grpSpPr>
          <a:xfrm>
            <a:off x="489157" y="1257235"/>
            <a:ext cx="11269306" cy="221677"/>
            <a:chOff x="1047088" y="7559676"/>
            <a:chExt cx="17360900" cy="468000"/>
          </a:xfrm>
        </p:grpSpPr>
        <p:sp>
          <p:nvSpPr>
            <p:cNvPr id="17" name="object 17"/>
            <p:cNvSpPr/>
            <p:nvPr/>
          </p:nvSpPr>
          <p:spPr>
            <a:xfrm>
              <a:off x="1047088" y="7559676"/>
              <a:ext cx="17360900" cy="468000"/>
            </a:xfrm>
            <a:custGeom>
              <a:avLst/>
              <a:gdLst/>
              <a:ahLst/>
              <a:cxnLst/>
              <a:rect l="l" t="t" r="r" b="b"/>
              <a:pathLst>
                <a:path w="17360900" h="890270">
                  <a:moveTo>
                    <a:pt x="0" y="890025"/>
                  </a:moveTo>
                  <a:lnTo>
                    <a:pt x="17360727" y="890025"/>
                  </a:lnTo>
                  <a:lnTo>
                    <a:pt x="17360727" y="0"/>
                  </a:lnTo>
                  <a:lnTo>
                    <a:pt x="0" y="0"/>
                  </a:lnTo>
                  <a:lnTo>
                    <a:pt x="0" y="890025"/>
                  </a:lnTo>
                  <a:close/>
                </a:path>
              </a:pathLst>
            </a:custGeom>
            <a:solidFill>
              <a:srgbClr val="031B83"/>
            </a:solidFill>
          </p:spPr>
          <p:txBody>
            <a:bodyPr wrap="square" lIns="0" tIns="0" rIns="0" bIns="0" rtlCol="0"/>
            <a:lstStyle/>
            <a:p>
              <a:endParaRPr sz="1092" dirty="0">
                <a:solidFill>
                  <a:prstClr val="black"/>
                </a:solidFill>
              </a:endParaRPr>
            </a:p>
          </p:txBody>
        </p:sp>
        <p:sp>
          <p:nvSpPr>
            <p:cNvPr id="18" name="object 18"/>
            <p:cNvSpPr txBox="1"/>
            <p:nvPr/>
          </p:nvSpPr>
          <p:spPr>
            <a:xfrm>
              <a:off x="1060450" y="7635875"/>
              <a:ext cx="17221201" cy="295982"/>
            </a:xfrm>
            <a:prstGeom prst="rect">
              <a:avLst/>
            </a:prstGeom>
          </p:spPr>
          <p:txBody>
            <a:bodyPr vert="horz" wrap="square" lIns="0" tIns="7316" rIns="0" bIns="0" rtlCol="0">
              <a:spAutoFit/>
            </a:bodyPr>
            <a:lstStyle/>
            <a:p>
              <a:pPr marL="289953" marR="3081" indent="-282637">
                <a:spcBef>
                  <a:spcPts val="58"/>
                </a:spcBef>
              </a:pPr>
              <a:endParaRPr sz="849" dirty="0">
                <a:solidFill>
                  <a:prstClr val="black"/>
                </a:solidFill>
                <a:latin typeface="Tahoma"/>
                <a:cs typeface="Tahoma"/>
              </a:endParaRPr>
            </a:p>
          </p:txBody>
        </p:sp>
      </p:grpSp>
      <p:sp>
        <p:nvSpPr>
          <p:cNvPr id="20" name="object 20"/>
          <p:cNvSpPr txBox="1"/>
          <p:nvPr/>
        </p:nvSpPr>
        <p:spPr>
          <a:xfrm>
            <a:off x="9469165" y="1049666"/>
            <a:ext cx="2079349" cy="161276"/>
          </a:xfrm>
          <a:prstGeom prst="rect">
            <a:avLst/>
          </a:prstGeom>
        </p:spPr>
        <p:txBody>
          <a:bodyPr vert="horz" wrap="square" lIns="0" tIns="7316" rIns="0" bIns="0" rtlCol="0">
            <a:spAutoFit/>
          </a:bodyPr>
          <a:lstStyle/>
          <a:p>
            <a:pPr marL="7701">
              <a:lnSpc>
                <a:spcPts val="1201"/>
              </a:lnSpc>
              <a:spcBef>
                <a:spcPts val="58"/>
              </a:spcBef>
            </a:pPr>
            <a:r>
              <a:rPr lang="ru-RU" sz="1001" b="1" spc="-27" dirty="0">
                <a:solidFill>
                  <a:srgbClr val="031B83"/>
                </a:solidFill>
                <a:latin typeface="Tahoma"/>
                <a:cs typeface="Tahoma"/>
              </a:rPr>
              <a:t>ПОЛНЫЙ</a:t>
            </a:r>
            <a:endParaRPr lang="ru-RU" sz="1001" dirty="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7204986" y="1049666"/>
            <a:ext cx="2127482" cy="161404"/>
          </a:xfrm>
          <a:prstGeom prst="rect">
            <a:avLst/>
          </a:prstGeom>
        </p:spPr>
        <p:txBody>
          <a:bodyPr vert="horz" wrap="square" lIns="0" tIns="7316" rIns="0" bIns="0" rtlCol="0">
            <a:spAutoFit/>
          </a:bodyPr>
          <a:lstStyle/>
          <a:p>
            <a:pPr marL="7701" marR="3081">
              <a:spcBef>
                <a:spcPts val="58"/>
              </a:spcBef>
            </a:pPr>
            <a:r>
              <a:rPr lang="ru-RU" sz="1001" b="1" spc="-24" dirty="0">
                <a:solidFill>
                  <a:srgbClr val="031B83"/>
                </a:solidFill>
                <a:latin typeface="Tahoma"/>
                <a:cs typeface="Tahoma"/>
              </a:rPr>
              <a:t>СРЕДНИЙ</a:t>
            </a:r>
            <a:endParaRPr lang="ru-RU" sz="1001" dirty="0">
              <a:solidFill>
                <a:prstClr val="black"/>
              </a:solidFill>
              <a:latin typeface="Tahoma"/>
              <a:cs typeface="Tahoma"/>
            </a:endParaRPr>
          </a:p>
        </p:txBody>
      </p:sp>
      <p:grpSp>
        <p:nvGrpSpPr>
          <p:cNvPr id="14" name="Группа 55"/>
          <p:cNvGrpSpPr/>
          <p:nvPr/>
        </p:nvGrpSpPr>
        <p:grpSpPr>
          <a:xfrm>
            <a:off x="9473532" y="887574"/>
            <a:ext cx="1659113" cy="123671"/>
            <a:chOff x="9465679" y="2607490"/>
            <a:chExt cx="2736000" cy="203942"/>
          </a:xfrm>
        </p:grpSpPr>
        <p:sp>
          <p:nvSpPr>
            <p:cNvPr id="25" name="object 25"/>
            <p:cNvSpPr/>
            <p:nvPr/>
          </p:nvSpPr>
          <p:spPr>
            <a:xfrm>
              <a:off x="9465679" y="2811432"/>
              <a:ext cx="2736000" cy="0"/>
            </a:xfrm>
            <a:custGeom>
              <a:avLst/>
              <a:gdLst/>
              <a:ahLst/>
              <a:cxnLst/>
              <a:rect l="l" t="t" r="r" b="b"/>
              <a:pathLst>
                <a:path w="3560444">
                  <a:moveTo>
                    <a:pt x="0" y="0"/>
                  </a:moveTo>
                  <a:lnTo>
                    <a:pt x="3560101" y="0"/>
                  </a:lnTo>
                </a:path>
              </a:pathLst>
            </a:custGeom>
            <a:ln w="52354">
              <a:solidFill>
                <a:srgbClr val="F44336"/>
              </a:solidFill>
            </a:ln>
          </p:spPr>
          <p:txBody>
            <a:bodyPr wrap="square" lIns="0" tIns="0" rIns="0" bIns="0" rtlCol="0"/>
            <a:lstStyle/>
            <a:p>
              <a:endParaRPr sz="1092" dirty="0">
                <a:solidFill>
                  <a:prstClr val="black"/>
                </a:solidFill>
              </a:endParaRPr>
            </a:p>
          </p:txBody>
        </p:sp>
        <p:sp>
          <p:nvSpPr>
            <p:cNvPr id="33" name="object 33"/>
            <p:cNvSpPr/>
            <p:nvPr/>
          </p:nvSpPr>
          <p:spPr>
            <a:xfrm>
              <a:off x="11980279" y="2607490"/>
              <a:ext cx="177753" cy="177764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1092" dirty="0">
                <a:solidFill>
                  <a:prstClr val="black"/>
                </a:solidFill>
              </a:endParaRPr>
            </a:p>
          </p:txBody>
        </p:sp>
      </p:grpSp>
      <p:pic>
        <p:nvPicPr>
          <p:cNvPr id="52" name="object 1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1465" y="47740"/>
            <a:ext cx="492897" cy="539490"/>
          </a:xfrm>
          <a:prstGeom prst="rect">
            <a:avLst/>
          </a:prstGeom>
        </p:spPr>
      </p:pic>
      <p:sp>
        <p:nvSpPr>
          <p:cNvPr id="79" name="object 45"/>
          <p:cNvSpPr txBox="1"/>
          <p:nvPr/>
        </p:nvSpPr>
        <p:spPr>
          <a:xfrm>
            <a:off x="593424" y="3438113"/>
            <a:ext cx="3558360" cy="687093"/>
          </a:xfrm>
          <a:prstGeom prst="rect">
            <a:avLst/>
          </a:prstGeom>
        </p:spPr>
        <p:txBody>
          <a:bodyPr vert="horz" wrap="square" lIns="0" tIns="70467" rIns="0" bIns="0" rtlCol="0">
            <a:spAutoFit/>
          </a:bodyPr>
          <a:lstStyle/>
          <a:p>
            <a:pPr marL="7701">
              <a:spcBef>
                <a:spcPts val="555"/>
              </a:spcBef>
            </a:pPr>
            <a:endParaRPr lang="en-US" sz="1001" b="1" spc="-45" dirty="0">
              <a:solidFill>
                <a:srgbClr val="F44336"/>
              </a:solidFill>
              <a:latin typeface="Tahoma"/>
              <a:cs typeface="Tahoma"/>
            </a:endParaRPr>
          </a:p>
          <a:p>
            <a:pPr marL="7701">
              <a:spcBef>
                <a:spcPts val="555"/>
              </a:spcBef>
            </a:pPr>
            <a:endParaRPr lang="en-US" sz="1001" b="1" spc="-45" dirty="0">
              <a:solidFill>
                <a:srgbClr val="F44336"/>
              </a:solidFill>
              <a:latin typeface="Tahoma"/>
              <a:cs typeface="Tahoma"/>
            </a:endParaRPr>
          </a:p>
          <a:p>
            <a:pPr marL="7701">
              <a:spcBef>
                <a:spcPts val="555"/>
              </a:spcBef>
            </a:pPr>
            <a:r>
              <a:rPr lang="ru-RU" sz="1001" b="1" spc="-45" dirty="0">
                <a:solidFill>
                  <a:srgbClr val="F44336"/>
                </a:solidFill>
                <a:latin typeface="Tahoma"/>
                <a:cs typeface="Tahoma"/>
              </a:rPr>
              <a:t>  </a:t>
            </a:r>
            <a:endParaRPr sz="1001" dirty="0">
              <a:solidFill>
                <a:prstClr val="black"/>
              </a:solidFill>
              <a:latin typeface="Tahoma"/>
              <a:cs typeface="Tahoma"/>
            </a:endParaRPr>
          </a:p>
        </p:txBody>
      </p:sp>
      <p:grpSp>
        <p:nvGrpSpPr>
          <p:cNvPr id="49" name="Группа 55"/>
          <p:cNvGrpSpPr/>
          <p:nvPr/>
        </p:nvGrpSpPr>
        <p:grpSpPr>
          <a:xfrm>
            <a:off x="7209352" y="887574"/>
            <a:ext cx="1659113" cy="123671"/>
            <a:chOff x="9465679" y="2607490"/>
            <a:chExt cx="2736000" cy="203942"/>
          </a:xfrm>
        </p:grpSpPr>
        <p:sp>
          <p:nvSpPr>
            <p:cNvPr id="50" name="object 25"/>
            <p:cNvSpPr/>
            <p:nvPr/>
          </p:nvSpPr>
          <p:spPr>
            <a:xfrm>
              <a:off x="9465679" y="2811432"/>
              <a:ext cx="2736000" cy="0"/>
            </a:xfrm>
            <a:custGeom>
              <a:avLst/>
              <a:gdLst/>
              <a:ahLst/>
              <a:cxnLst/>
              <a:rect l="l" t="t" r="r" b="b"/>
              <a:pathLst>
                <a:path w="3560444">
                  <a:moveTo>
                    <a:pt x="0" y="0"/>
                  </a:moveTo>
                  <a:lnTo>
                    <a:pt x="3560101" y="0"/>
                  </a:lnTo>
                </a:path>
              </a:pathLst>
            </a:custGeom>
            <a:ln w="52354">
              <a:solidFill>
                <a:srgbClr val="F44336"/>
              </a:solidFill>
            </a:ln>
          </p:spPr>
          <p:txBody>
            <a:bodyPr wrap="square" lIns="0" tIns="0" rIns="0" bIns="0" rtlCol="0"/>
            <a:lstStyle/>
            <a:p>
              <a:endParaRPr sz="1092" dirty="0">
                <a:solidFill>
                  <a:prstClr val="black"/>
                </a:solidFill>
              </a:endParaRPr>
            </a:p>
          </p:txBody>
        </p:sp>
        <p:sp>
          <p:nvSpPr>
            <p:cNvPr id="51" name="object 33"/>
            <p:cNvSpPr/>
            <p:nvPr/>
          </p:nvSpPr>
          <p:spPr>
            <a:xfrm>
              <a:off x="10761079" y="2607490"/>
              <a:ext cx="177753" cy="177764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1092" dirty="0">
                <a:solidFill>
                  <a:prstClr val="black"/>
                </a:solidFill>
              </a:endParaRPr>
            </a:p>
          </p:txBody>
        </p:sp>
      </p:grpSp>
      <p:grpSp>
        <p:nvGrpSpPr>
          <p:cNvPr id="53" name="Группа 55"/>
          <p:cNvGrpSpPr/>
          <p:nvPr/>
        </p:nvGrpSpPr>
        <p:grpSpPr>
          <a:xfrm>
            <a:off x="4945172" y="887574"/>
            <a:ext cx="1659113" cy="123671"/>
            <a:chOff x="9465679" y="2607490"/>
            <a:chExt cx="2736000" cy="203942"/>
          </a:xfrm>
        </p:grpSpPr>
        <p:sp>
          <p:nvSpPr>
            <p:cNvPr id="54" name="object 25"/>
            <p:cNvSpPr/>
            <p:nvPr/>
          </p:nvSpPr>
          <p:spPr>
            <a:xfrm>
              <a:off x="9465679" y="2811432"/>
              <a:ext cx="2736000" cy="0"/>
            </a:xfrm>
            <a:custGeom>
              <a:avLst/>
              <a:gdLst/>
              <a:ahLst/>
              <a:cxnLst/>
              <a:rect l="l" t="t" r="r" b="b"/>
              <a:pathLst>
                <a:path w="3560444">
                  <a:moveTo>
                    <a:pt x="0" y="0"/>
                  </a:moveTo>
                  <a:lnTo>
                    <a:pt x="3560101" y="0"/>
                  </a:lnTo>
                </a:path>
              </a:pathLst>
            </a:custGeom>
            <a:ln w="52354">
              <a:solidFill>
                <a:srgbClr val="F44336"/>
              </a:solidFill>
            </a:ln>
          </p:spPr>
          <p:txBody>
            <a:bodyPr wrap="square" lIns="0" tIns="0" rIns="0" bIns="0" rtlCol="0"/>
            <a:lstStyle/>
            <a:p>
              <a:endParaRPr sz="1092" dirty="0">
                <a:solidFill>
                  <a:prstClr val="black"/>
                </a:solidFill>
              </a:endParaRPr>
            </a:p>
          </p:txBody>
        </p:sp>
        <p:sp>
          <p:nvSpPr>
            <p:cNvPr id="56" name="object 33"/>
            <p:cNvSpPr/>
            <p:nvPr/>
          </p:nvSpPr>
          <p:spPr>
            <a:xfrm>
              <a:off x="9465679" y="2607490"/>
              <a:ext cx="177753" cy="177764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1092" dirty="0">
                <a:solidFill>
                  <a:prstClr val="black"/>
                </a:solidFill>
              </a:endParaRPr>
            </a:p>
          </p:txBody>
        </p:sp>
      </p:grpSp>
      <p:sp>
        <p:nvSpPr>
          <p:cNvPr id="64" name="object 45"/>
          <p:cNvSpPr txBox="1"/>
          <p:nvPr/>
        </p:nvSpPr>
        <p:spPr>
          <a:xfrm>
            <a:off x="335360" y="1484784"/>
            <a:ext cx="4752528" cy="4714734"/>
          </a:xfrm>
          <a:prstGeom prst="rect">
            <a:avLst/>
          </a:prstGeom>
        </p:spPr>
        <p:txBody>
          <a:bodyPr vert="horz" wrap="square" lIns="0" tIns="70467" rIns="0" bIns="0" rtlCol="0">
            <a:spAutoFit/>
          </a:bodyPr>
          <a:lstStyle/>
          <a:p>
            <a:pPr marL="179151" indent="-171450">
              <a:lnSpc>
                <a:spcPct val="150000"/>
              </a:lnSpc>
              <a:spcAft>
                <a:spcPts val="606"/>
              </a:spcAft>
              <a:buSzPct val="150000"/>
              <a:buFont typeface="Wingdings" panose="05000000000000000000" pitchFamily="2" charset="2"/>
              <a:buChar char="§"/>
            </a:pPr>
            <a:r>
              <a:rPr lang="ru-RU" sz="950" spc="-21" dirty="0">
                <a:solidFill>
                  <a:srgbClr val="031B83"/>
                </a:solidFill>
                <a:latin typeface="Tahoma"/>
                <a:cs typeface="Tahoma"/>
              </a:rPr>
              <a:t> Рабочие программы по учебным предметам 1-11 классы</a:t>
            </a:r>
            <a:br>
              <a:rPr lang="ru-RU" sz="950" spc="-21" dirty="0">
                <a:solidFill>
                  <a:srgbClr val="031B83"/>
                </a:solidFill>
                <a:latin typeface="Tahoma"/>
                <a:cs typeface="Tahoma"/>
              </a:rPr>
            </a:br>
            <a:r>
              <a:rPr lang="ru-RU" sz="950" spc="-21" dirty="0">
                <a:solidFill>
                  <a:srgbClr val="031B83"/>
                </a:solidFill>
                <a:latin typeface="Tahoma"/>
                <a:cs typeface="Tahoma"/>
              </a:rPr>
              <a:t>(+методические рекомендации, онлайн-конструктор)</a:t>
            </a:r>
          </a:p>
          <a:p>
            <a:pPr marL="179151" indent="-171450">
              <a:lnSpc>
                <a:spcPct val="150000"/>
              </a:lnSpc>
              <a:spcAft>
                <a:spcPts val="606"/>
              </a:spcAft>
              <a:buSzPct val="150000"/>
              <a:buFont typeface="Wingdings" panose="05000000000000000000" pitchFamily="2" charset="2"/>
              <a:buChar char="§"/>
            </a:pPr>
            <a:r>
              <a:rPr lang="ru-RU" sz="950" spc="-21" dirty="0">
                <a:solidFill>
                  <a:srgbClr val="031B83"/>
                </a:solidFill>
                <a:latin typeface="Tahoma"/>
                <a:cs typeface="Tahoma"/>
              </a:rPr>
              <a:t> Рабочие программы по учебным предметам для ООО и СОО </a:t>
            </a:r>
            <a:br>
              <a:rPr lang="ru-RU" sz="950" spc="-21" dirty="0">
                <a:solidFill>
                  <a:srgbClr val="031B83"/>
                </a:solidFill>
                <a:latin typeface="Tahoma"/>
                <a:cs typeface="Tahoma"/>
              </a:rPr>
            </a:br>
            <a:r>
              <a:rPr lang="ru-RU" sz="950" spc="-21" dirty="0">
                <a:solidFill>
                  <a:srgbClr val="031B83"/>
                </a:solidFill>
                <a:latin typeface="Tahoma"/>
                <a:cs typeface="Tahoma"/>
              </a:rPr>
              <a:t>(+методические рекомендации) (углубленный уровень)</a:t>
            </a:r>
          </a:p>
          <a:p>
            <a:pPr marL="179151" indent="-171450">
              <a:lnSpc>
                <a:spcPct val="150000"/>
              </a:lnSpc>
              <a:spcAft>
                <a:spcPts val="606"/>
              </a:spcAft>
              <a:buSzPct val="150000"/>
              <a:buFont typeface="Wingdings" panose="05000000000000000000" pitchFamily="2" charset="2"/>
              <a:buChar char="§"/>
            </a:pPr>
            <a:r>
              <a:rPr lang="ru-RU" sz="950" spc="-21" dirty="0">
                <a:solidFill>
                  <a:srgbClr val="031B83"/>
                </a:solidFill>
                <a:latin typeface="Tahoma"/>
                <a:cs typeface="Tahoma"/>
              </a:rPr>
              <a:t> Единое календарно - тематическое планирование</a:t>
            </a:r>
          </a:p>
          <a:p>
            <a:pPr marL="179151" indent="-171450">
              <a:lnSpc>
                <a:spcPct val="150000"/>
              </a:lnSpc>
              <a:spcAft>
                <a:spcPts val="606"/>
              </a:spcAft>
              <a:buSzPct val="150000"/>
              <a:buFont typeface="Wingdings" panose="05000000000000000000" pitchFamily="2" charset="2"/>
              <a:buChar char="§"/>
            </a:pPr>
            <a:r>
              <a:rPr lang="ru-RU" sz="950" spc="-21" dirty="0">
                <a:solidFill>
                  <a:srgbClr val="031B83"/>
                </a:solidFill>
                <a:latin typeface="Tahoma"/>
                <a:cs typeface="Tahoma"/>
              </a:rPr>
              <a:t> Рабочие программы по внеурочной деятельности (+методические рекомендации)</a:t>
            </a:r>
          </a:p>
          <a:p>
            <a:pPr marL="179151" indent="-171450">
              <a:lnSpc>
                <a:spcPct val="150000"/>
              </a:lnSpc>
              <a:spcAft>
                <a:spcPts val="606"/>
              </a:spcAft>
              <a:buSzPct val="150000"/>
              <a:buFont typeface="Wingdings" panose="05000000000000000000" pitchFamily="2" charset="2"/>
              <a:buChar char="§"/>
            </a:pPr>
            <a:r>
              <a:rPr lang="ru-RU" sz="950" spc="-21" dirty="0">
                <a:solidFill>
                  <a:srgbClr val="031B83"/>
                </a:solidFill>
                <a:latin typeface="Tahoma"/>
                <a:cs typeface="Tahoma"/>
              </a:rPr>
              <a:t>Типовое положение  по внутренней системе оценки качества образования (+методические рекомендации)</a:t>
            </a:r>
          </a:p>
          <a:p>
            <a:pPr marL="179151" indent="-171450">
              <a:lnSpc>
                <a:spcPct val="150000"/>
              </a:lnSpc>
              <a:spcAft>
                <a:spcPts val="606"/>
              </a:spcAft>
              <a:buSzPct val="150000"/>
              <a:buFont typeface="Wingdings" panose="05000000000000000000" pitchFamily="2" charset="2"/>
              <a:buChar char="§"/>
            </a:pPr>
            <a:r>
              <a:rPr lang="ru-RU" sz="950" spc="-21" dirty="0">
                <a:solidFill>
                  <a:srgbClr val="031B83"/>
                </a:solidFill>
                <a:latin typeface="Tahoma"/>
                <a:cs typeface="Tahoma"/>
              </a:rPr>
              <a:t> Единые рекомендации по контрольным работам</a:t>
            </a:r>
          </a:p>
          <a:p>
            <a:pPr marL="179151" indent="-171450">
              <a:lnSpc>
                <a:spcPct val="150000"/>
              </a:lnSpc>
              <a:spcAft>
                <a:spcPts val="606"/>
              </a:spcAft>
              <a:buSzPct val="150000"/>
              <a:buFont typeface="Wingdings" panose="05000000000000000000" pitchFamily="2" charset="2"/>
              <a:buChar char="§"/>
            </a:pPr>
            <a:r>
              <a:rPr lang="ru-RU" sz="950" spc="-21" dirty="0">
                <a:solidFill>
                  <a:srgbClr val="031B83"/>
                </a:solidFill>
                <a:latin typeface="Tahoma"/>
                <a:cs typeface="Tahoma"/>
              </a:rPr>
              <a:t> Единая линейка учебников</a:t>
            </a:r>
          </a:p>
          <a:p>
            <a:pPr marL="179151" indent="-171450">
              <a:lnSpc>
                <a:spcPct val="150000"/>
              </a:lnSpc>
              <a:spcAft>
                <a:spcPts val="606"/>
              </a:spcAft>
              <a:buSzPct val="150000"/>
              <a:buFont typeface="Wingdings" panose="05000000000000000000" pitchFamily="2" charset="2"/>
              <a:buChar char="§"/>
            </a:pPr>
            <a:r>
              <a:rPr lang="ru-RU" sz="950" spc="-21" dirty="0">
                <a:solidFill>
                  <a:srgbClr val="031B83"/>
                </a:solidFill>
                <a:latin typeface="Tahoma"/>
                <a:cs typeface="Tahoma"/>
              </a:rPr>
              <a:t> Методические рекомендации по материально-техническому обеспечению  реализации ФГОС (наличие предметных классов, лабораторного оборудования, мобильных классов)</a:t>
            </a:r>
          </a:p>
          <a:p>
            <a:pPr marL="179151" indent="-171450">
              <a:lnSpc>
                <a:spcPct val="150000"/>
              </a:lnSpc>
              <a:spcAft>
                <a:spcPts val="606"/>
              </a:spcAft>
              <a:buSzPct val="150000"/>
              <a:buFont typeface="Wingdings" panose="05000000000000000000" pitchFamily="2" charset="2"/>
              <a:buChar char="§"/>
            </a:pPr>
            <a:r>
              <a:rPr lang="ru-RU" sz="950" spc="-21" dirty="0">
                <a:solidFill>
                  <a:srgbClr val="031B83"/>
                </a:solidFill>
                <a:latin typeface="Tahoma"/>
                <a:cs typeface="Tahoma"/>
              </a:rPr>
              <a:t> Методические рекомендации по реализации сетевой формы обучения (методические рекомендации)</a:t>
            </a:r>
          </a:p>
          <a:p>
            <a:pPr marL="179151" indent="-171450">
              <a:lnSpc>
                <a:spcPct val="150000"/>
              </a:lnSpc>
              <a:spcAft>
                <a:spcPts val="606"/>
              </a:spcAft>
              <a:buSzPct val="150000"/>
              <a:buFont typeface="Wingdings" panose="05000000000000000000" pitchFamily="2" charset="2"/>
              <a:buChar char="§"/>
            </a:pPr>
            <a:r>
              <a:rPr lang="ru-RU" sz="950" spc="-21" dirty="0">
                <a:solidFill>
                  <a:srgbClr val="031B83"/>
                </a:solidFill>
                <a:latin typeface="Tahoma"/>
                <a:cs typeface="Tahoma"/>
              </a:rPr>
              <a:t> Методические рекомендации по созданию и функционированию  школьного библиотечного информационного центр а  (инфраструктурный лист)</a:t>
            </a:r>
          </a:p>
          <a:p>
            <a:pPr marL="7701">
              <a:buSzPct val="150000"/>
            </a:pPr>
            <a:endParaRPr lang="en-US" sz="950" b="1" spc="-45" dirty="0">
              <a:solidFill>
                <a:srgbClr val="F44336"/>
              </a:solidFill>
              <a:latin typeface="Tahoma"/>
              <a:cs typeface="Tahoma"/>
            </a:endParaRPr>
          </a:p>
        </p:txBody>
      </p:sp>
      <p:sp>
        <p:nvSpPr>
          <p:cNvPr id="65" name="object 24"/>
          <p:cNvSpPr/>
          <p:nvPr/>
        </p:nvSpPr>
        <p:spPr>
          <a:xfrm>
            <a:off x="635383" y="1950352"/>
            <a:ext cx="10527665" cy="0"/>
          </a:xfrm>
          <a:custGeom>
            <a:avLst/>
            <a:gdLst/>
            <a:ahLst/>
            <a:cxnLst/>
            <a:rect l="l" t="t" r="r" b="b"/>
            <a:pathLst>
              <a:path w="17360900" h="52704">
                <a:moveTo>
                  <a:pt x="0" y="52354"/>
                </a:moveTo>
                <a:lnTo>
                  <a:pt x="17360727" y="52354"/>
                </a:lnTo>
                <a:lnTo>
                  <a:pt x="17360727" y="0"/>
                </a:lnTo>
                <a:lnTo>
                  <a:pt x="0" y="0"/>
                </a:lnTo>
                <a:lnTo>
                  <a:pt x="0" y="52354"/>
                </a:lnTo>
                <a:close/>
              </a:path>
            </a:pathLst>
          </a:custGeom>
          <a:solidFill>
            <a:srgbClr val="031B83"/>
          </a:solidFill>
        </p:spPr>
        <p:txBody>
          <a:bodyPr wrap="square" lIns="0" tIns="0" rIns="0" bIns="0" rtlCol="0"/>
          <a:lstStyle/>
          <a:p>
            <a:endParaRPr sz="1092" dirty="0">
              <a:solidFill>
                <a:prstClr val="black"/>
              </a:solidFill>
            </a:endParaRPr>
          </a:p>
        </p:txBody>
      </p:sp>
      <p:sp>
        <p:nvSpPr>
          <p:cNvPr id="66" name="object 24"/>
          <p:cNvSpPr/>
          <p:nvPr/>
        </p:nvSpPr>
        <p:spPr>
          <a:xfrm>
            <a:off x="635383" y="1811729"/>
            <a:ext cx="10522268" cy="0"/>
          </a:xfrm>
          <a:custGeom>
            <a:avLst/>
            <a:gdLst/>
            <a:ahLst/>
            <a:cxnLst/>
            <a:rect l="l" t="t" r="r" b="b"/>
            <a:pathLst>
              <a:path w="17360900" h="52704">
                <a:moveTo>
                  <a:pt x="0" y="52354"/>
                </a:moveTo>
                <a:lnTo>
                  <a:pt x="17360727" y="52354"/>
                </a:lnTo>
                <a:lnTo>
                  <a:pt x="17360727" y="0"/>
                </a:lnTo>
                <a:lnTo>
                  <a:pt x="0" y="0"/>
                </a:lnTo>
                <a:lnTo>
                  <a:pt x="0" y="52354"/>
                </a:lnTo>
                <a:close/>
              </a:path>
            </a:pathLst>
          </a:custGeom>
          <a:solidFill>
            <a:srgbClr val="031B83"/>
          </a:solidFill>
        </p:spPr>
        <p:txBody>
          <a:bodyPr wrap="square" lIns="0" tIns="0" rIns="0" bIns="0" rtlCol="0"/>
          <a:lstStyle/>
          <a:p>
            <a:endParaRPr sz="1092" dirty="0">
              <a:solidFill>
                <a:prstClr val="black"/>
              </a:solidFill>
            </a:endParaRPr>
          </a:p>
        </p:txBody>
      </p:sp>
      <p:sp>
        <p:nvSpPr>
          <p:cNvPr id="80" name="object 24"/>
          <p:cNvSpPr/>
          <p:nvPr/>
        </p:nvSpPr>
        <p:spPr>
          <a:xfrm>
            <a:off x="551070" y="2135183"/>
            <a:ext cx="10522268" cy="0"/>
          </a:xfrm>
          <a:custGeom>
            <a:avLst/>
            <a:gdLst/>
            <a:ahLst/>
            <a:cxnLst/>
            <a:rect l="l" t="t" r="r" b="b"/>
            <a:pathLst>
              <a:path w="17360900" h="52704">
                <a:moveTo>
                  <a:pt x="0" y="52354"/>
                </a:moveTo>
                <a:lnTo>
                  <a:pt x="17360727" y="52354"/>
                </a:lnTo>
                <a:lnTo>
                  <a:pt x="17360727" y="0"/>
                </a:lnTo>
                <a:lnTo>
                  <a:pt x="0" y="0"/>
                </a:lnTo>
                <a:lnTo>
                  <a:pt x="0" y="52354"/>
                </a:lnTo>
                <a:close/>
              </a:path>
            </a:pathLst>
          </a:custGeom>
          <a:solidFill>
            <a:srgbClr val="031B83"/>
          </a:solidFill>
        </p:spPr>
        <p:txBody>
          <a:bodyPr wrap="square" lIns="0" tIns="0" rIns="0" bIns="0" rtlCol="0"/>
          <a:lstStyle/>
          <a:p>
            <a:endParaRPr sz="1092" dirty="0">
              <a:solidFill>
                <a:prstClr val="black"/>
              </a:solidFill>
            </a:endParaRPr>
          </a:p>
        </p:txBody>
      </p:sp>
      <p:sp>
        <p:nvSpPr>
          <p:cNvPr id="90" name="object 45"/>
          <p:cNvSpPr txBox="1"/>
          <p:nvPr/>
        </p:nvSpPr>
        <p:spPr>
          <a:xfrm>
            <a:off x="4733241" y="1536568"/>
            <a:ext cx="2125556" cy="4618041"/>
          </a:xfrm>
          <a:prstGeom prst="rect">
            <a:avLst/>
          </a:prstGeom>
          <a:ln>
            <a:noFill/>
          </a:ln>
        </p:spPr>
        <p:txBody>
          <a:bodyPr vert="horz" wrap="square" lIns="0" tIns="70467" rIns="0" bIns="0" rtlCol="0">
            <a:spAutoFit/>
          </a:bodyPr>
          <a:lstStyle/>
          <a:p>
            <a:pPr marL="7701" algn="ctr">
              <a:lnSpc>
                <a:spcPct val="150000"/>
              </a:lnSpc>
              <a:spcAft>
                <a:spcPts val="606"/>
              </a:spcAft>
              <a:buSzPct val="150000"/>
              <a:buFont typeface="Wingdings" pitchFamily="2" charset="2"/>
              <a:buChar char="ü"/>
            </a:pPr>
            <a:r>
              <a:rPr lang="ru-RU" sz="1001" spc="-21" dirty="0">
                <a:solidFill>
                  <a:srgbClr val="031B83"/>
                </a:solidFill>
                <a:latin typeface="Tahoma"/>
                <a:cs typeface="Tahoma"/>
              </a:rPr>
              <a:t>  </a:t>
            </a:r>
          </a:p>
          <a:p>
            <a:pPr marL="7701" algn="ctr">
              <a:lnSpc>
                <a:spcPct val="150000"/>
              </a:lnSpc>
              <a:spcAft>
                <a:spcPts val="606"/>
              </a:spcAft>
              <a:buSzPct val="150000"/>
            </a:pPr>
            <a:r>
              <a:rPr lang="ru-RU" sz="1001" spc="-21" dirty="0">
                <a:solidFill>
                  <a:srgbClr val="031B83"/>
                </a:solidFill>
                <a:latin typeface="Tahoma"/>
                <a:cs typeface="Tahoma"/>
              </a:rPr>
              <a:t>– </a:t>
            </a:r>
          </a:p>
          <a:p>
            <a:pPr marL="7701" algn="ctr">
              <a:lnSpc>
                <a:spcPct val="150000"/>
              </a:lnSpc>
              <a:spcAft>
                <a:spcPts val="606"/>
              </a:spcAft>
              <a:buSzPct val="150000"/>
            </a:pPr>
            <a:r>
              <a:rPr lang="ru-RU" sz="400" spc="-21" dirty="0">
                <a:solidFill>
                  <a:srgbClr val="031B83"/>
                </a:solidFill>
                <a:latin typeface="Tahoma"/>
                <a:cs typeface="Tahoma"/>
              </a:rPr>
              <a:t> </a:t>
            </a:r>
          </a:p>
          <a:p>
            <a:pPr marL="7701" algn="ctr">
              <a:lnSpc>
                <a:spcPct val="150000"/>
              </a:lnSpc>
              <a:spcAft>
                <a:spcPts val="606"/>
              </a:spcAft>
              <a:buSzPct val="150000"/>
            </a:pPr>
            <a:endParaRPr lang="ru-RU" sz="121" spc="-21" dirty="0">
              <a:solidFill>
                <a:srgbClr val="031B83"/>
              </a:solidFill>
              <a:latin typeface="Tahoma"/>
              <a:cs typeface="Tahoma"/>
            </a:endParaRPr>
          </a:p>
          <a:p>
            <a:pPr marL="7701" algn="ctr">
              <a:lnSpc>
                <a:spcPct val="150000"/>
              </a:lnSpc>
              <a:spcAft>
                <a:spcPts val="606"/>
              </a:spcAft>
              <a:buSzPct val="150000"/>
              <a:buFont typeface="Wingdings" pitchFamily="2" charset="2"/>
              <a:buChar char="ü"/>
            </a:pPr>
            <a:r>
              <a:rPr lang="ru-RU" sz="1001" spc="-21" dirty="0">
                <a:solidFill>
                  <a:srgbClr val="031B83"/>
                </a:solidFill>
                <a:latin typeface="Tahoma"/>
                <a:cs typeface="Tahoma"/>
              </a:rPr>
              <a:t> </a:t>
            </a:r>
          </a:p>
          <a:p>
            <a:pPr marL="7701" algn="ctr">
              <a:lnSpc>
                <a:spcPct val="150000"/>
              </a:lnSpc>
              <a:spcAft>
                <a:spcPts val="606"/>
              </a:spcAft>
              <a:buSzPct val="150000"/>
              <a:buFont typeface="Wingdings" pitchFamily="2" charset="2"/>
              <a:buChar char="ü"/>
            </a:pPr>
            <a:endParaRPr lang="ru-RU" sz="100" spc="-21" dirty="0">
              <a:solidFill>
                <a:srgbClr val="031B83"/>
              </a:solidFill>
              <a:latin typeface="Tahoma"/>
              <a:cs typeface="Tahoma"/>
            </a:endParaRPr>
          </a:p>
          <a:p>
            <a:pPr marL="7701" algn="ctr">
              <a:lnSpc>
                <a:spcPct val="150000"/>
              </a:lnSpc>
              <a:spcAft>
                <a:spcPts val="606"/>
              </a:spcAft>
              <a:buSzPct val="150000"/>
              <a:buFont typeface="Wingdings" pitchFamily="2" charset="2"/>
              <a:buChar char="ü"/>
            </a:pPr>
            <a:r>
              <a:rPr lang="ru-RU" sz="1001" spc="-21" dirty="0">
                <a:solidFill>
                  <a:srgbClr val="031B83"/>
                </a:solidFill>
                <a:latin typeface="Tahoma"/>
                <a:cs typeface="Tahoma"/>
              </a:rPr>
              <a:t> не менее 3 часов</a:t>
            </a:r>
          </a:p>
          <a:p>
            <a:pPr marL="7701" algn="ctr">
              <a:lnSpc>
                <a:spcPct val="150000"/>
              </a:lnSpc>
              <a:spcAft>
                <a:spcPts val="606"/>
              </a:spcAft>
              <a:buSzPct val="150000"/>
              <a:buFont typeface="Wingdings" pitchFamily="2" charset="2"/>
              <a:buChar char="ü"/>
            </a:pPr>
            <a:endParaRPr lang="ru-RU" sz="100" spc="-21" dirty="0">
              <a:solidFill>
                <a:srgbClr val="031B83"/>
              </a:solidFill>
              <a:latin typeface="Tahoma"/>
              <a:cs typeface="Tahoma"/>
            </a:endParaRPr>
          </a:p>
          <a:p>
            <a:pPr marL="7701">
              <a:lnSpc>
                <a:spcPct val="150000"/>
              </a:lnSpc>
              <a:spcAft>
                <a:spcPts val="606"/>
              </a:spcAft>
              <a:buSzPct val="150000"/>
              <a:buFont typeface="Wingdings" pitchFamily="2" charset="2"/>
              <a:buChar char="ü"/>
            </a:pPr>
            <a:endParaRPr lang="ru-RU" sz="400" spc="-21" dirty="0">
              <a:solidFill>
                <a:srgbClr val="031B83"/>
              </a:solidFill>
              <a:latin typeface="Tahoma"/>
              <a:cs typeface="Tahoma"/>
            </a:endParaRPr>
          </a:p>
          <a:p>
            <a:pPr marL="7701" algn="ctr">
              <a:lnSpc>
                <a:spcPct val="150000"/>
              </a:lnSpc>
              <a:spcAft>
                <a:spcPts val="606"/>
              </a:spcAft>
              <a:buSzPct val="150000"/>
              <a:buFont typeface="Wingdings" pitchFamily="2" charset="2"/>
              <a:buChar char="ü"/>
            </a:pPr>
            <a:r>
              <a:rPr lang="ru-RU" sz="1001" spc="-21" dirty="0">
                <a:solidFill>
                  <a:srgbClr val="031B83"/>
                </a:solidFill>
                <a:latin typeface="Tahoma"/>
                <a:cs typeface="Tahoma"/>
              </a:rPr>
              <a:t> </a:t>
            </a:r>
          </a:p>
          <a:p>
            <a:pPr marL="7701" algn="ctr">
              <a:lnSpc>
                <a:spcPct val="150000"/>
              </a:lnSpc>
              <a:spcAft>
                <a:spcPts val="606"/>
              </a:spcAft>
              <a:buSzPct val="150000"/>
              <a:buFont typeface="Wingdings" pitchFamily="2" charset="2"/>
              <a:buChar char="ü"/>
            </a:pPr>
            <a:endParaRPr lang="ru-RU" sz="1001" spc="-21" dirty="0">
              <a:solidFill>
                <a:srgbClr val="031B83"/>
              </a:solidFill>
              <a:latin typeface="Tahoma"/>
              <a:cs typeface="Tahoma"/>
            </a:endParaRPr>
          </a:p>
          <a:p>
            <a:pPr marL="7701" algn="ctr">
              <a:spcAft>
                <a:spcPts val="606"/>
              </a:spcAft>
              <a:buSzPct val="150000"/>
              <a:buFont typeface="Wingdings" pitchFamily="2" charset="2"/>
              <a:buChar char="ü"/>
            </a:pPr>
            <a:r>
              <a:rPr lang="ru-RU" sz="1001" spc="-21" dirty="0">
                <a:solidFill>
                  <a:srgbClr val="031B83"/>
                </a:solidFill>
                <a:latin typeface="Tahoma"/>
                <a:cs typeface="Tahoma"/>
              </a:rPr>
              <a:t> </a:t>
            </a:r>
          </a:p>
          <a:p>
            <a:pPr marL="7701" algn="ctr">
              <a:spcAft>
                <a:spcPts val="606"/>
              </a:spcAft>
              <a:buSzPct val="150000"/>
              <a:buFont typeface="Wingdings" pitchFamily="2" charset="2"/>
              <a:buChar char="ü"/>
            </a:pPr>
            <a:r>
              <a:rPr lang="ru-RU" sz="1001" spc="-21" dirty="0">
                <a:solidFill>
                  <a:srgbClr val="031B83"/>
                </a:solidFill>
                <a:latin typeface="Tahoma"/>
                <a:cs typeface="Tahoma"/>
              </a:rPr>
              <a:t> базовый уровень </a:t>
            </a:r>
          </a:p>
          <a:p>
            <a:pPr marL="7701" algn="ctr">
              <a:spcAft>
                <a:spcPts val="606"/>
              </a:spcAft>
              <a:buSzPct val="150000"/>
              <a:buFont typeface="Wingdings" pitchFamily="2" charset="2"/>
              <a:buChar char="ü"/>
            </a:pPr>
            <a:endParaRPr lang="en-US" sz="100" spc="-21" dirty="0">
              <a:solidFill>
                <a:srgbClr val="031B83"/>
              </a:solidFill>
              <a:latin typeface="Tahoma"/>
              <a:cs typeface="Tahoma"/>
            </a:endParaRPr>
          </a:p>
          <a:p>
            <a:pPr marL="7701" algn="ctr">
              <a:lnSpc>
                <a:spcPct val="150000"/>
              </a:lnSpc>
              <a:spcAft>
                <a:spcPts val="910"/>
              </a:spcAft>
              <a:buSzPct val="150000"/>
              <a:buFont typeface="Wingdings" pitchFamily="2" charset="2"/>
              <a:buChar char="ü"/>
            </a:pPr>
            <a:r>
              <a:rPr lang="ru-RU" sz="1001" spc="-21" dirty="0">
                <a:solidFill>
                  <a:srgbClr val="031B83"/>
                </a:solidFill>
                <a:latin typeface="Tahoma"/>
                <a:cs typeface="Tahoma"/>
              </a:rPr>
              <a:t>Обеспеченность не менее 3 предметов </a:t>
            </a:r>
          </a:p>
          <a:p>
            <a:pPr marL="7701" algn="ctr">
              <a:lnSpc>
                <a:spcPct val="150000"/>
              </a:lnSpc>
              <a:spcAft>
                <a:spcPts val="910"/>
              </a:spcAft>
              <a:buSzPct val="150000"/>
              <a:buFont typeface="Wingdings" pitchFamily="2" charset="2"/>
              <a:buChar char="ü"/>
            </a:pPr>
            <a:r>
              <a:rPr lang="ru-RU" sz="1001" spc="-21" dirty="0">
                <a:solidFill>
                  <a:srgbClr val="031B83"/>
                </a:solidFill>
                <a:latin typeface="Tahoma"/>
                <a:cs typeface="Tahoma"/>
              </a:rPr>
              <a:t> </a:t>
            </a:r>
            <a:endParaRPr lang="ru-RU" sz="800" spc="-21" dirty="0">
              <a:solidFill>
                <a:srgbClr val="031B83"/>
              </a:solidFill>
              <a:latin typeface="Tahoma"/>
              <a:cs typeface="Tahoma"/>
            </a:endParaRPr>
          </a:p>
          <a:p>
            <a:pPr marL="7701" algn="ctr">
              <a:lnSpc>
                <a:spcPct val="150000"/>
              </a:lnSpc>
              <a:spcAft>
                <a:spcPts val="910"/>
              </a:spcAft>
              <a:buSzPct val="150000"/>
              <a:buFont typeface="Wingdings" pitchFamily="2" charset="2"/>
              <a:buChar char="ü"/>
            </a:pPr>
            <a:r>
              <a:rPr lang="ru-RU" sz="1001" spc="-21" dirty="0">
                <a:solidFill>
                  <a:srgbClr val="031B83"/>
                </a:solidFill>
                <a:latin typeface="Tahoma"/>
                <a:cs typeface="Tahoma"/>
              </a:rPr>
              <a:t> </a:t>
            </a:r>
          </a:p>
          <a:p>
            <a:pPr marL="7701" algn="ctr">
              <a:lnSpc>
                <a:spcPct val="150000"/>
              </a:lnSpc>
              <a:spcAft>
                <a:spcPts val="910"/>
              </a:spcAft>
              <a:buSzPct val="150000"/>
              <a:buFont typeface="Wingdings" pitchFamily="2" charset="2"/>
              <a:buChar char="ü"/>
            </a:pPr>
            <a:r>
              <a:rPr lang="ru-RU" sz="1001" spc="-21" dirty="0">
                <a:solidFill>
                  <a:srgbClr val="031B83"/>
                </a:solidFill>
                <a:latin typeface="Tahoma"/>
                <a:cs typeface="Tahoma"/>
              </a:rPr>
              <a:t> </a:t>
            </a:r>
          </a:p>
        </p:txBody>
      </p:sp>
      <p:sp>
        <p:nvSpPr>
          <p:cNvPr id="92" name="object 45"/>
          <p:cNvSpPr txBox="1"/>
          <p:nvPr/>
        </p:nvSpPr>
        <p:spPr>
          <a:xfrm>
            <a:off x="7113422" y="1593437"/>
            <a:ext cx="2125556" cy="4898952"/>
          </a:xfrm>
          <a:prstGeom prst="rect">
            <a:avLst/>
          </a:prstGeom>
        </p:spPr>
        <p:txBody>
          <a:bodyPr vert="horz" wrap="square" lIns="0" tIns="70467" rIns="0" bIns="0" rtlCol="0">
            <a:spAutoFit/>
          </a:bodyPr>
          <a:lstStyle/>
          <a:p>
            <a:pPr marL="7701" algn="ctr">
              <a:lnSpc>
                <a:spcPct val="150000"/>
              </a:lnSpc>
              <a:spcAft>
                <a:spcPts val="606"/>
              </a:spcAft>
              <a:buSzPct val="150000"/>
              <a:buFont typeface="Wingdings" pitchFamily="2" charset="2"/>
              <a:buChar char="ü"/>
            </a:pPr>
            <a:r>
              <a:rPr lang="ru-RU" sz="1001" spc="-21" dirty="0">
                <a:solidFill>
                  <a:srgbClr val="031B83"/>
                </a:solidFill>
                <a:latin typeface="Tahoma"/>
                <a:cs typeface="Tahoma"/>
              </a:rPr>
              <a:t> </a:t>
            </a:r>
          </a:p>
          <a:p>
            <a:pPr marL="7701" algn="ctr">
              <a:lnSpc>
                <a:spcPct val="150000"/>
              </a:lnSpc>
              <a:spcAft>
                <a:spcPts val="606"/>
              </a:spcAft>
              <a:buSzPct val="150000"/>
              <a:buFont typeface="Wingdings" pitchFamily="2" charset="2"/>
              <a:buChar char="ü"/>
            </a:pPr>
            <a:r>
              <a:rPr lang="ru-RU" sz="1001" spc="-21" dirty="0">
                <a:solidFill>
                  <a:srgbClr val="031B83"/>
                </a:solidFill>
                <a:latin typeface="Tahoma"/>
                <a:cs typeface="Tahoma"/>
              </a:rPr>
              <a:t> не менее 1 профиля</a:t>
            </a:r>
          </a:p>
          <a:p>
            <a:pPr marL="7701" algn="ctr">
              <a:lnSpc>
                <a:spcPct val="150000"/>
              </a:lnSpc>
              <a:spcAft>
                <a:spcPts val="606"/>
              </a:spcAft>
              <a:buSzPct val="150000"/>
              <a:buFont typeface="Wingdings" pitchFamily="2" charset="2"/>
              <a:buChar char="ü"/>
            </a:pPr>
            <a:endParaRPr lang="ru-RU" sz="500" spc="-21" dirty="0">
              <a:solidFill>
                <a:srgbClr val="031B83"/>
              </a:solidFill>
              <a:latin typeface="Tahoma"/>
              <a:cs typeface="Tahoma"/>
            </a:endParaRPr>
          </a:p>
          <a:p>
            <a:pPr marL="7701" algn="ctr">
              <a:lnSpc>
                <a:spcPct val="150000"/>
              </a:lnSpc>
              <a:spcAft>
                <a:spcPts val="606"/>
              </a:spcAft>
              <a:buSzPct val="150000"/>
              <a:buFont typeface="Wingdings" pitchFamily="2" charset="2"/>
              <a:buChar char="ü"/>
            </a:pPr>
            <a:r>
              <a:rPr lang="ru-RU" sz="1001" spc="-21" dirty="0">
                <a:solidFill>
                  <a:srgbClr val="031B83"/>
                </a:solidFill>
                <a:latin typeface="Tahoma"/>
                <a:cs typeface="Tahoma"/>
              </a:rPr>
              <a:t> </a:t>
            </a:r>
          </a:p>
          <a:p>
            <a:pPr marL="7701" algn="ctr">
              <a:lnSpc>
                <a:spcPct val="150000"/>
              </a:lnSpc>
              <a:spcAft>
                <a:spcPts val="606"/>
              </a:spcAft>
              <a:buSzPct val="150000"/>
              <a:buFont typeface="Wingdings" pitchFamily="2" charset="2"/>
              <a:buChar char="ü"/>
            </a:pPr>
            <a:endParaRPr lang="ru-RU" sz="121" spc="-21" dirty="0">
              <a:solidFill>
                <a:srgbClr val="031B83"/>
              </a:solidFill>
              <a:latin typeface="Tahoma"/>
              <a:cs typeface="Tahoma"/>
            </a:endParaRPr>
          </a:p>
          <a:p>
            <a:pPr marL="7701" algn="ctr">
              <a:lnSpc>
                <a:spcPct val="150000"/>
              </a:lnSpc>
              <a:spcAft>
                <a:spcPts val="606"/>
              </a:spcAft>
              <a:buSzPct val="150000"/>
              <a:buFont typeface="Wingdings" pitchFamily="2" charset="2"/>
              <a:buChar char="ü"/>
            </a:pPr>
            <a:r>
              <a:rPr lang="ru-RU" sz="1001" spc="-21" dirty="0">
                <a:solidFill>
                  <a:srgbClr val="031B83"/>
                </a:solidFill>
                <a:latin typeface="Tahoma"/>
                <a:cs typeface="Tahoma"/>
              </a:rPr>
              <a:t> не менее 5 часов</a:t>
            </a:r>
          </a:p>
          <a:p>
            <a:pPr marL="7701" algn="ctr">
              <a:lnSpc>
                <a:spcPct val="150000"/>
              </a:lnSpc>
              <a:spcAft>
                <a:spcPts val="606"/>
              </a:spcAft>
              <a:buSzPct val="150000"/>
              <a:buFont typeface="Wingdings" pitchFamily="2" charset="2"/>
              <a:buChar char="ü"/>
            </a:pPr>
            <a:endParaRPr lang="ru-RU" sz="100" spc="-21" dirty="0">
              <a:solidFill>
                <a:srgbClr val="031B83"/>
              </a:solidFill>
              <a:latin typeface="Tahoma"/>
              <a:cs typeface="Tahoma"/>
            </a:endParaRPr>
          </a:p>
          <a:p>
            <a:pPr marL="7701" algn="ctr">
              <a:lnSpc>
                <a:spcPct val="150000"/>
              </a:lnSpc>
              <a:spcAft>
                <a:spcPts val="606"/>
              </a:spcAft>
              <a:buSzPct val="150000"/>
            </a:pPr>
            <a:endParaRPr lang="ru-RU" sz="182" spc="-21" dirty="0">
              <a:solidFill>
                <a:srgbClr val="031B83"/>
              </a:solidFill>
              <a:latin typeface="Tahoma"/>
              <a:cs typeface="Tahoma"/>
            </a:endParaRPr>
          </a:p>
          <a:p>
            <a:pPr marL="7701" algn="ctr">
              <a:lnSpc>
                <a:spcPct val="150000"/>
              </a:lnSpc>
              <a:spcAft>
                <a:spcPts val="606"/>
              </a:spcAft>
              <a:buSzPct val="150000"/>
              <a:buFont typeface="Wingdings" pitchFamily="2" charset="2"/>
              <a:buChar char="ü"/>
            </a:pPr>
            <a:r>
              <a:rPr lang="ru-RU" sz="1001" spc="-21" dirty="0">
                <a:solidFill>
                  <a:srgbClr val="031B83"/>
                </a:solidFill>
                <a:latin typeface="Tahoma"/>
                <a:cs typeface="Tahoma"/>
              </a:rPr>
              <a:t> </a:t>
            </a:r>
          </a:p>
          <a:p>
            <a:pPr marL="7701" algn="ctr">
              <a:lnSpc>
                <a:spcPct val="150000"/>
              </a:lnSpc>
              <a:spcAft>
                <a:spcPts val="606"/>
              </a:spcAft>
              <a:buSzPct val="150000"/>
              <a:buFont typeface="Wingdings" pitchFamily="2" charset="2"/>
              <a:buChar char="ü"/>
            </a:pPr>
            <a:endParaRPr lang="ru-RU" sz="1001" spc="-21" dirty="0">
              <a:solidFill>
                <a:srgbClr val="031B83"/>
              </a:solidFill>
              <a:latin typeface="Tahoma"/>
              <a:cs typeface="Tahoma"/>
            </a:endParaRPr>
          </a:p>
          <a:p>
            <a:pPr marL="7701" algn="ctr">
              <a:lnSpc>
                <a:spcPct val="150000"/>
              </a:lnSpc>
              <a:spcAft>
                <a:spcPts val="606"/>
              </a:spcAft>
              <a:buSzPct val="150000"/>
              <a:buFont typeface="Wingdings" pitchFamily="2" charset="2"/>
              <a:buChar char="ü"/>
            </a:pPr>
            <a:r>
              <a:rPr lang="ru-RU" sz="1001" spc="-21" dirty="0">
                <a:solidFill>
                  <a:srgbClr val="031B83"/>
                </a:solidFill>
                <a:latin typeface="Tahoma"/>
                <a:cs typeface="Tahoma"/>
              </a:rPr>
              <a:t> </a:t>
            </a:r>
          </a:p>
          <a:p>
            <a:pPr marL="7701" algn="ctr">
              <a:lnSpc>
                <a:spcPct val="150000"/>
              </a:lnSpc>
              <a:spcAft>
                <a:spcPts val="606"/>
              </a:spcAft>
              <a:buSzPct val="150000"/>
              <a:buFont typeface="Wingdings" pitchFamily="2" charset="2"/>
              <a:buChar char="ü"/>
            </a:pPr>
            <a:r>
              <a:rPr lang="ru-RU" sz="1001" spc="-21" dirty="0">
                <a:solidFill>
                  <a:srgbClr val="031B83"/>
                </a:solidFill>
                <a:latin typeface="Tahoma"/>
                <a:cs typeface="Tahoma"/>
              </a:rPr>
              <a:t> базовый и углубленный уровни </a:t>
            </a:r>
            <a:endParaRPr lang="en-US" sz="1001" spc="-21" dirty="0">
              <a:solidFill>
                <a:srgbClr val="031B83"/>
              </a:solidFill>
              <a:latin typeface="Tahoma"/>
              <a:cs typeface="Tahoma"/>
            </a:endParaRPr>
          </a:p>
          <a:p>
            <a:pPr marL="7701" algn="ctr">
              <a:lnSpc>
                <a:spcPct val="150000"/>
              </a:lnSpc>
              <a:spcAft>
                <a:spcPts val="910"/>
              </a:spcAft>
              <a:buSzPct val="150000"/>
              <a:buFont typeface="Wingdings" pitchFamily="2" charset="2"/>
              <a:buChar char="ü"/>
            </a:pPr>
            <a:r>
              <a:rPr lang="ru-RU" sz="1001" spc="-21" dirty="0">
                <a:solidFill>
                  <a:srgbClr val="031B83"/>
                </a:solidFill>
                <a:latin typeface="Tahoma"/>
                <a:cs typeface="Tahoma"/>
              </a:rPr>
              <a:t>Обеспеченность по всем предметам</a:t>
            </a:r>
          </a:p>
          <a:p>
            <a:pPr marL="7701" algn="ctr">
              <a:lnSpc>
                <a:spcPct val="150000"/>
              </a:lnSpc>
              <a:spcAft>
                <a:spcPts val="910"/>
              </a:spcAft>
              <a:buSzPct val="150000"/>
              <a:buFont typeface="Wingdings" pitchFamily="2" charset="2"/>
              <a:buChar char="ü"/>
            </a:pPr>
            <a:r>
              <a:rPr lang="ru-RU" sz="1001" spc="-21" dirty="0">
                <a:solidFill>
                  <a:srgbClr val="031B83"/>
                </a:solidFill>
                <a:latin typeface="Tahoma"/>
                <a:cs typeface="Tahoma"/>
              </a:rPr>
              <a:t> </a:t>
            </a:r>
          </a:p>
          <a:p>
            <a:pPr marL="7701" algn="ctr">
              <a:lnSpc>
                <a:spcPct val="150000"/>
              </a:lnSpc>
              <a:spcAft>
                <a:spcPts val="910"/>
              </a:spcAft>
              <a:buSzPct val="150000"/>
              <a:buFont typeface="Wingdings" pitchFamily="2" charset="2"/>
              <a:buChar char="ü"/>
            </a:pPr>
            <a:r>
              <a:rPr lang="ru-RU" sz="1001" spc="-21" dirty="0">
                <a:solidFill>
                  <a:srgbClr val="031B83"/>
                </a:solidFill>
                <a:latin typeface="Tahoma"/>
                <a:cs typeface="Tahoma"/>
              </a:rPr>
              <a:t>  </a:t>
            </a:r>
          </a:p>
          <a:p>
            <a:pPr marL="7701" algn="ctr">
              <a:lnSpc>
                <a:spcPct val="150000"/>
              </a:lnSpc>
              <a:spcAft>
                <a:spcPts val="910"/>
              </a:spcAft>
              <a:buSzPct val="150000"/>
              <a:buFont typeface="Wingdings" pitchFamily="2" charset="2"/>
              <a:buChar char="ü"/>
            </a:pPr>
            <a:r>
              <a:rPr lang="ru-RU" sz="1001" spc="-21" dirty="0">
                <a:solidFill>
                  <a:srgbClr val="031B83"/>
                </a:solidFill>
                <a:latin typeface="Tahoma"/>
                <a:cs typeface="Tahoma"/>
              </a:rPr>
              <a:t> </a:t>
            </a:r>
          </a:p>
          <a:p>
            <a:pPr marL="7701" algn="ctr">
              <a:lnSpc>
                <a:spcPct val="150000"/>
              </a:lnSpc>
              <a:spcAft>
                <a:spcPts val="606"/>
              </a:spcAft>
              <a:buSzPct val="150000"/>
              <a:buFont typeface="Wingdings" pitchFamily="2" charset="2"/>
              <a:buChar char="ü"/>
            </a:pPr>
            <a:endParaRPr lang="ru-RU" sz="1001" spc="-21" dirty="0">
              <a:solidFill>
                <a:srgbClr val="031B83"/>
              </a:solidFill>
              <a:latin typeface="Tahoma"/>
              <a:cs typeface="Tahoma"/>
            </a:endParaRPr>
          </a:p>
        </p:txBody>
      </p:sp>
      <p:sp>
        <p:nvSpPr>
          <p:cNvPr id="94" name="object 45"/>
          <p:cNvSpPr txBox="1"/>
          <p:nvPr/>
        </p:nvSpPr>
        <p:spPr>
          <a:xfrm>
            <a:off x="9480376" y="1556792"/>
            <a:ext cx="2253398" cy="4959801"/>
          </a:xfrm>
          <a:prstGeom prst="rect">
            <a:avLst/>
          </a:prstGeom>
        </p:spPr>
        <p:txBody>
          <a:bodyPr vert="horz" wrap="square" lIns="0" tIns="70467" rIns="0" bIns="0" rtlCol="0">
            <a:spAutoFit/>
          </a:bodyPr>
          <a:lstStyle/>
          <a:p>
            <a:pPr marL="7701" algn="ctr">
              <a:lnSpc>
                <a:spcPct val="150000"/>
              </a:lnSpc>
              <a:spcAft>
                <a:spcPts val="606"/>
              </a:spcAft>
              <a:buSzPct val="150000"/>
              <a:buFont typeface="Wingdings" pitchFamily="2" charset="2"/>
              <a:buChar char="ü"/>
            </a:pPr>
            <a:r>
              <a:rPr lang="ru-RU" sz="1001" spc="-21" dirty="0">
                <a:solidFill>
                  <a:srgbClr val="031B83"/>
                </a:solidFill>
                <a:latin typeface="Tahoma"/>
                <a:cs typeface="Tahoma"/>
              </a:rPr>
              <a:t> </a:t>
            </a:r>
          </a:p>
          <a:p>
            <a:pPr marL="7701" algn="ctr">
              <a:lnSpc>
                <a:spcPct val="150000"/>
              </a:lnSpc>
              <a:spcAft>
                <a:spcPts val="606"/>
              </a:spcAft>
              <a:buSzPct val="150000"/>
              <a:buFont typeface="Wingdings" pitchFamily="2" charset="2"/>
              <a:buChar char="ü"/>
            </a:pPr>
            <a:r>
              <a:rPr lang="ru-RU" sz="1001" spc="-21" dirty="0">
                <a:solidFill>
                  <a:srgbClr val="031B83"/>
                </a:solidFill>
                <a:latin typeface="Tahoma"/>
                <a:cs typeface="Tahoma"/>
              </a:rPr>
              <a:t> не менее 2 профилей</a:t>
            </a:r>
          </a:p>
          <a:p>
            <a:pPr marL="7701" algn="ctr">
              <a:lnSpc>
                <a:spcPct val="150000"/>
              </a:lnSpc>
              <a:spcAft>
                <a:spcPts val="606"/>
              </a:spcAft>
              <a:buSzPct val="150000"/>
            </a:pPr>
            <a:r>
              <a:rPr lang="ru-RU" sz="400" spc="-21" dirty="0">
                <a:solidFill>
                  <a:srgbClr val="031B83"/>
                </a:solidFill>
                <a:latin typeface="Tahoma"/>
                <a:cs typeface="Tahoma"/>
              </a:rPr>
              <a:t> </a:t>
            </a:r>
          </a:p>
          <a:p>
            <a:pPr marL="7701" algn="ctr">
              <a:lnSpc>
                <a:spcPct val="150000"/>
              </a:lnSpc>
              <a:spcAft>
                <a:spcPts val="606"/>
              </a:spcAft>
              <a:buSzPct val="150000"/>
              <a:buFont typeface="Wingdings" pitchFamily="2" charset="2"/>
              <a:buChar char="ü"/>
            </a:pPr>
            <a:r>
              <a:rPr lang="ru-RU" sz="1001" spc="-21" dirty="0">
                <a:solidFill>
                  <a:srgbClr val="031B83"/>
                </a:solidFill>
                <a:latin typeface="Tahoma"/>
                <a:cs typeface="Tahoma"/>
              </a:rPr>
              <a:t> </a:t>
            </a:r>
            <a:endParaRPr lang="ru-RU" sz="100" spc="-21" dirty="0">
              <a:solidFill>
                <a:srgbClr val="031B83"/>
              </a:solidFill>
              <a:latin typeface="Tahoma"/>
              <a:cs typeface="Tahoma"/>
            </a:endParaRPr>
          </a:p>
          <a:p>
            <a:pPr marL="7701" algn="ctr">
              <a:lnSpc>
                <a:spcPct val="150000"/>
              </a:lnSpc>
              <a:spcAft>
                <a:spcPts val="606"/>
              </a:spcAft>
              <a:buSzPct val="150000"/>
            </a:pPr>
            <a:endParaRPr lang="ru-RU" sz="400" spc="-21" dirty="0">
              <a:solidFill>
                <a:srgbClr val="031B83"/>
              </a:solidFill>
              <a:latin typeface="Tahoma"/>
              <a:cs typeface="Tahoma"/>
            </a:endParaRPr>
          </a:p>
          <a:p>
            <a:pPr marL="7701" algn="ctr">
              <a:lnSpc>
                <a:spcPct val="150000"/>
              </a:lnSpc>
              <a:spcAft>
                <a:spcPts val="606"/>
              </a:spcAft>
              <a:buSzPct val="150000"/>
              <a:buFont typeface="Wingdings" pitchFamily="2" charset="2"/>
              <a:buChar char="ü"/>
            </a:pPr>
            <a:r>
              <a:rPr lang="ru-RU" sz="1001" spc="-21" dirty="0">
                <a:solidFill>
                  <a:srgbClr val="031B83"/>
                </a:solidFill>
                <a:latin typeface="Tahoma"/>
                <a:cs typeface="Tahoma"/>
              </a:rPr>
              <a:t> до 10 часов</a:t>
            </a:r>
          </a:p>
          <a:p>
            <a:pPr marL="7701" algn="ctr">
              <a:lnSpc>
                <a:spcPct val="150000"/>
              </a:lnSpc>
              <a:spcAft>
                <a:spcPts val="606"/>
              </a:spcAft>
              <a:buSzPct val="150000"/>
              <a:buFont typeface="Wingdings" pitchFamily="2" charset="2"/>
              <a:buChar char="ü"/>
            </a:pPr>
            <a:endParaRPr lang="ru-RU" sz="700" spc="-21" dirty="0">
              <a:solidFill>
                <a:srgbClr val="031B83"/>
              </a:solidFill>
              <a:latin typeface="Tahoma"/>
              <a:cs typeface="Tahoma"/>
            </a:endParaRPr>
          </a:p>
          <a:p>
            <a:pPr marL="7701" algn="ctr">
              <a:lnSpc>
                <a:spcPct val="150000"/>
              </a:lnSpc>
              <a:spcAft>
                <a:spcPts val="606"/>
              </a:spcAft>
              <a:buSzPct val="150000"/>
              <a:buFont typeface="Wingdings" pitchFamily="2" charset="2"/>
              <a:buChar char="ü"/>
            </a:pPr>
            <a:r>
              <a:rPr lang="ru-RU" sz="1001" spc="-21" dirty="0">
                <a:solidFill>
                  <a:srgbClr val="031B83"/>
                </a:solidFill>
                <a:latin typeface="Tahoma"/>
                <a:cs typeface="Tahoma"/>
              </a:rPr>
              <a:t> </a:t>
            </a:r>
          </a:p>
          <a:p>
            <a:pPr marL="7701" algn="ctr">
              <a:lnSpc>
                <a:spcPct val="150000"/>
              </a:lnSpc>
              <a:spcAft>
                <a:spcPts val="606"/>
              </a:spcAft>
              <a:buSzPct val="150000"/>
              <a:buFont typeface="Wingdings" pitchFamily="2" charset="2"/>
              <a:buChar char="ü"/>
            </a:pPr>
            <a:endParaRPr lang="ru-RU" sz="1001" spc="-21" dirty="0">
              <a:solidFill>
                <a:srgbClr val="031B83"/>
              </a:solidFill>
              <a:latin typeface="Tahoma"/>
              <a:cs typeface="Tahoma"/>
            </a:endParaRPr>
          </a:p>
          <a:p>
            <a:pPr marL="7701" algn="ctr">
              <a:lnSpc>
                <a:spcPct val="150000"/>
              </a:lnSpc>
              <a:spcAft>
                <a:spcPts val="606"/>
              </a:spcAft>
              <a:buSzPct val="150000"/>
              <a:buFont typeface="Wingdings" pitchFamily="2" charset="2"/>
              <a:buChar char="ü"/>
            </a:pPr>
            <a:r>
              <a:rPr lang="ru-RU" sz="1001" spc="-21" dirty="0">
                <a:solidFill>
                  <a:srgbClr val="031B83"/>
                </a:solidFill>
                <a:latin typeface="Tahoma"/>
                <a:cs typeface="Tahoma"/>
              </a:rPr>
              <a:t> </a:t>
            </a:r>
          </a:p>
          <a:p>
            <a:pPr marL="7701" algn="ctr">
              <a:lnSpc>
                <a:spcPct val="150000"/>
              </a:lnSpc>
              <a:spcAft>
                <a:spcPts val="606"/>
              </a:spcAft>
              <a:buSzPct val="150000"/>
              <a:buFont typeface="Wingdings" pitchFamily="2" charset="2"/>
              <a:buChar char="ü"/>
            </a:pPr>
            <a:r>
              <a:rPr lang="ru-RU" sz="1001" spc="-21" dirty="0">
                <a:solidFill>
                  <a:srgbClr val="031B83"/>
                </a:solidFill>
                <a:latin typeface="Tahoma"/>
                <a:cs typeface="Tahoma"/>
              </a:rPr>
              <a:t> базовый и углубленный уровни </a:t>
            </a:r>
            <a:endParaRPr lang="en-US" sz="1001" spc="-21" dirty="0">
              <a:solidFill>
                <a:srgbClr val="031B83"/>
              </a:solidFill>
              <a:latin typeface="Tahoma"/>
              <a:cs typeface="Tahoma"/>
            </a:endParaRPr>
          </a:p>
          <a:p>
            <a:pPr marL="7701" algn="ctr">
              <a:lnSpc>
                <a:spcPct val="150000"/>
              </a:lnSpc>
              <a:spcAft>
                <a:spcPts val="910"/>
              </a:spcAft>
              <a:buSzPct val="150000"/>
              <a:buFont typeface="Wingdings" pitchFamily="2" charset="2"/>
              <a:buChar char="ü"/>
            </a:pPr>
            <a:r>
              <a:rPr lang="ru-RU" sz="1001" spc="-21" dirty="0">
                <a:solidFill>
                  <a:srgbClr val="031B83"/>
                </a:solidFill>
                <a:latin typeface="Tahoma"/>
                <a:cs typeface="Tahoma"/>
              </a:rPr>
              <a:t>Обеспеченность по всем предметам, конвергентные лаборатории</a:t>
            </a:r>
          </a:p>
          <a:p>
            <a:pPr marL="7701" algn="ctr">
              <a:lnSpc>
                <a:spcPct val="150000"/>
              </a:lnSpc>
              <a:spcAft>
                <a:spcPts val="910"/>
              </a:spcAft>
              <a:buSzPct val="150000"/>
              <a:buFont typeface="Wingdings" pitchFamily="2" charset="2"/>
              <a:buChar char="ü"/>
            </a:pPr>
            <a:r>
              <a:rPr lang="ru-RU" sz="1001" spc="-21" dirty="0">
                <a:solidFill>
                  <a:srgbClr val="031B83"/>
                </a:solidFill>
                <a:latin typeface="Tahoma"/>
                <a:cs typeface="Tahoma"/>
              </a:rPr>
              <a:t> </a:t>
            </a:r>
          </a:p>
          <a:p>
            <a:pPr marL="7701" algn="ctr">
              <a:lnSpc>
                <a:spcPct val="150000"/>
              </a:lnSpc>
              <a:spcAft>
                <a:spcPts val="910"/>
              </a:spcAft>
              <a:buSzPct val="150000"/>
              <a:buFont typeface="Wingdings" pitchFamily="2" charset="2"/>
              <a:buChar char="ü"/>
            </a:pPr>
            <a:r>
              <a:rPr lang="ru-RU" sz="1001" spc="-21" dirty="0">
                <a:solidFill>
                  <a:srgbClr val="031B83"/>
                </a:solidFill>
                <a:latin typeface="Tahoma"/>
                <a:cs typeface="Tahoma"/>
              </a:rPr>
              <a:t> </a:t>
            </a:r>
          </a:p>
          <a:p>
            <a:pPr marL="7701" algn="ctr">
              <a:lnSpc>
                <a:spcPct val="150000"/>
              </a:lnSpc>
              <a:spcAft>
                <a:spcPts val="910"/>
              </a:spcAft>
              <a:buSzPct val="150000"/>
              <a:buFont typeface="Wingdings" pitchFamily="2" charset="2"/>
              <a:buChar char="ü"/>
            </a:pPr>
            <a:r>
              <a:rPr lang="ru-RU" sz="1001" spc="-21" dirty="0">
                <a:solidFill>
                  <a:srgbClr val="031B83"/>
                </a:solidFill>
                <a:latin typeface="Tahoma"/>
                <a:cs typeface="Tahoma"/>
              </a:rPr>
              <a:t> </a:t>
            </a:r>
          </a:p>
          <a:p>
            <a:pPr marL="7701" algn="ctr">
              <a:lnSpc>
                <a:spcPct val="150000"/>
              </a:lnSpc>
              <a:spcAft>
                <a:spcPts val="606"/>
              </a:spcAft>
              <a:buSzPct val="150000"/>
              <a:buFont typeface="Wingdings" pitchFamily="2" charset="2"/>
              <a:buChar char="ü"/>
            </a:pPr>
            <a:endParaRPr lang="ru-RU" sz="1001" spc="-21" dirty="0">
              <a:solidFill>
                <a:srgbClr val="031B83"/>
              </a:solidFill>
              <a:latin typeface="Tahoma"/>
              <a:cs typeface="Tahoma"/>
            </a:endParaRPr>
          </a:p>
        </p:txBody>
      </p:sp>
      <p:sp>
        <p:nvSpPr>
          <p:cNvPr id="98" name="object 45"/>
          <p:cNvSpPr txBox="1"/>
          <p:nvPr/>
        </p:nvSpPr>
        <p:spPr>
          <a:xfrm>
            <a:off x="4871864" y="3212046"/>
            <a:ext cx="1848311" cy="225172"/>
          </a:xfrm>
          <a:prstGeom prst="rect">
            <a:avLst/>
          </a:prstGeom>
        </p:spPr>
        <p:txBody>
          <a:bodyPr vert="horz" wrap="square" lIns="0" tIns="70467" rIns="0" bIns="0" rtlCol="0">
            <a:spAutoFit/>
          </a:bodyPr>
          <a:lstStyle/>
          <a:p>
            <a:pPr marL="7701">
              <a:spcAft>
                <a:spcPts val="606"/>
              </a:spcAft>
              <a:buSzPct val="150000"/>
            </a:pPr>
            <a:r>
              <a:rPr lang="ru-RU" sz="1001" spc="-21" dirty="0">
                <a:solidFill>
                  <a:srgbClr val="031B83"/>
                </a:solidFill>
                <a:latin typeface="Tahoma"/>
                <a:cs typeface="Tahoma"/>
              </a:rPr>
              <a:t> </a:t>
            </a:r>
            <a:r>
              <a:rPr lang="ru-RU" sz="1001" b="1" spc="-21" dirty="0">
                <a:solidFill>
                  <a:srgbClr val="031B83"/>
                </a:solidFill>
                <a:latin typeface="Tahoma"/>
                <a:cs typeface="Tahoma"/>
              </a:rPr>
              <a:t> </a:t>
            </a:r>
            <a:endParaRPr lang="en-US" sz="1001" b="1" spc="-45" dirty="0">
              <a:solidFill>
                <a:srgbClr val="F44336"/>
              </a:solidFill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138806805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object 3"/>
          <p:cNvSpPr/>
          <p:nvPr/>
        </p:nvSpPr>
        <p:spPr bwMode="auto">
          <a:xfrm>
            <a:off x="427" y="1"/>
            <a:ext cx="634971" cy="634971"/>
          </a:xfrm>
          <a:custGeom>
            <a:avLst/>
            <a:gdLst/>
            <a:ahLst/>
            <a:cxnLst/>
            <a:rect l="l" t="t" r="r" b="b"/>
            <a:pathLst>
              <a:path w="1047115" h="1047115" extrusionOk="0">
                <a:moveTo>
                  <a:pt x="0" y="1047088"/>
                </a:moveTo>
                <a:lnTo>
                  <a:pt x="1047088" y="1047088"/>
                </a:lnTo>
                <a:lnTo>
                  <a:pt x="1047088" y="0"/>
                </a:lnTo>
                <a:lnTo>
                  <a:pt x="0" y="0"/>
                </a:lnTo>
                <a:lnTo>
                  <a:pt x="0" y="1047088"/>
                </a:lnTo>
                <a:close/>
              </a:path>
            </a:pathLst>
          </a:custGeom>
          <a:solidFill>
            <a:srgbClr val="031B83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 sz="1100" dirty="0">
              <a:solidFill>
                <a:prstClr val="black"/>
              </a:solidFill>
            </a:endParaRPr>
          </a:p>
        </p:txBody>
      </p:sp>
      <p:sp>
        <p:nvSpPr>
          <p:cNvPr id="5" name="object 4"/>
          <p:cNvSpPr/>
          <p:nvPr/>
        </p:nvSpPr>
        <p:spPr bwMode="auto">
          <a:xfrm>
            <a:off x="11556617" y="6222563"/>
            <a:ext cx="634971" cy="634971"/>
          </a:xfrm>
          <a:custGeom>
            <a:avLst/>
            <a:gdLst/>
            <a:ahLst/>
            <a:cxnLst/>
            <a:rect l="l" t="t" r="r" b="b"/>
            <a:pathLst>
              <a:path w="1047115" h="1047115" extrusionOk="0">
                <a:moveTo>
                  <a:pt x="0" y="1047088"/>
                </a:moveTo>
                <a:lnTo>
                  <a:pt x="1047088" y="1047088"/>
                </a:lnTo>
                <a:lnTo>
                  <a:pt x="1047088" y="0"/>
                </a:lnTo>
                <a:lnTo>
                  <a:pt x="0" y="0"/>
                </a:lnTo>
                <a:lnTo>
                  <a:pt x="0" y="1047088"/>
                </a:lnTo>
                <a:close/>
              </a:path>
            </a:pathLst>
          </a:custGeom>
          <a:solidFill>
            <a:srgbClr val="ECEFF0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 sz="1100" dirty="0">
              <a:solidFill>
                <a:prstClr val="black"/>
              </a:solidFill>
            </a:endParaRPr>
          </a:p>
        </p:txBody>
      </p:sp>
      <p:sp>
        <p:nvSpPr>
          <p:cNvPr id="6" name="object 10"/>
          <p:cNvSpPr txBox="1">
            <a:spLocks noGrp="1"/>
          </p:cNvSpPr>
          <p:nvPr>
            <p:ph type="title"/>
          </p:nvPr>
        </p:nvSpPr>
        <p:spPr bwMode="auto">
          <a:xfrm>
            <a:off x="828315" y="188640"/>
            <a:ext cx="8320791" cy="340564"/>
          </a:xfrm>
          <a:prstGeom prst="rect">
            <a:avLst/>
          </a:prstGeom>
        </p:spPr>
        <p:txBody>
          <a:bodyPr vert="horz" wrap="square" lIns="0" tIns="8086" rIns="0" bIns="0" rtlCol="0">
            <a:spAutoFit/>
          </a:bodyPr>
          <a:lstStyle/>
          <a:p>
            <a:pPr marL="7701">
              <a:spcBef>
                <a:spcPts val="64"/>
              </a:spcBef>
              <a:defRPr/>
            </a:pPr>
            <a:r>
              <a:rPr lang="ru-RU" sz="2400" b="1" spc="45" dirty="0">
                <a:solidFill>
                  <a:srgbClr val="031B8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Инклюзивное образовательное пространство</a:t>
            </a:r>
            <a:endParaRPr sz="2400" b="1" spc="45" dirty="0">
              <a:solidFill>
                <a:srgbClr val="031B83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7" name="object 12"/>
          <p:cNvSpPr txBox="1"/>
          <p:nvPr/>
        </p:nvSpPr>
        <p:spPr bwMode="auto">
          <a:xfrm>
            <a:off x="551070" y="926860"/>
            <a:ext cx="9395977" cy="237985"/>
          </a:xfrm>
          <a:prstGeom prst="rect">
            <a:avLst/>
          </a:prstGeom>
        </p:spPr>
        <p:txBody>
          <a:bodyPr vert="horz" wrap="square" lIns="0" tIns="9242" rIns="0" bIns="0" rtlCol="0">
            <a:spAutoFit/>
          </a:bodyPr>
          <a:lstStyle/>
          <a:p>
            <a:pPr marL="7701">
              <a:spcBef>
                <a:spcPts val="72"/>
              </a:spcBef>
              <a:defRPr/>
            </a:pPr>
            <a:r>
              <a:rPr lang="ru-RU" sz="1500" spc="85" dirty="0">
                <a:solidFill>
                  <a:srgbClr val="031B83"/>
                </a:solidFill>
                <a:latin typeface="Tahoma"/>
                <a:cs typeface="Tahoma"/>
              </a:rPr>
              <a:t>Доступность образовательной среды</a:t>
            </a:r>
            <a:endParaRPr lang="ru-RU" sz="1500" b="1" dirty="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8" name="object 13"/>
          <p:cNvSpPr txBox="1"/>
          <p:nvPr/>
        </p:nvSpPr>
        <p:spPr bwMode="auto">
          <a:xfrm>
            <a:off x="4940806" y="1049666"/>
            <a:ext cx="1828287" cy="161404"/>
          </a:xfrm>
          <a:prstGeom prst="rect">
            <a:avLst/>
          </a:prstGeom>
        </p:spPr>
        <p:txBody>
          <a:bodyPr vert="horz" wrap="square" lIns="0" tIns="7316" rIns="0" bIns="0" rtlCol="0">
            <a:spAutoFit/>
          </a:bodyPr>
          <a:lstStyle/>
          <a:p>
            <a:pPr marL="7701" marR="3081" algn="r">
              <a:spcBef>
                <a:spcPts val="58"/>
              </a:spcBef>
              <a:defRPr/>
            </a:pPr>
            <a:r>
              <a:rPr lang="ru-RU" sz="1000" b="1" spc="-21" dirty="0">
                <a:solidFill>
                  <a:srgbClr val="031B83"/>
                </a:solidFill>
                <a:latin typeface="Tahoma"/>
                <a:cs typeface="Tahoma"/>
              </a:rPr>
              <a:t>БАЗОВЫЙ</a:t>
            </a:r>
            <a:endParaRPr lang="ru-RU" sz="1000" dirty="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2" name="object 20"/>
          <p:cNvSpPr txBox="1"/>
          <p:nvPr/>
        </p:nvSpPr>
        <p:spPr bwMode="auto">
          <a:xfrm>
            <a:off x="9469165" y="1049666"/>
            <a:ext cx="2079349" cy="161276"/>
          </a:xfrm>
          <a:prstGeom prst="rect">
            <a:avLst/>
          </a:prstGeom>
        </p:spPr>
        <p:txBody>
          <a:bodyPr vert="horz" wrap="square" lIns="0" tIns="7316" rIns="0" bIns="0" rtlCol="0">
            <a:spAutoFit/>
          </a:bodyPr>
          <a:lstStyle/>
          <a:p>
            <a:pPr marL="7701" algn="r">
              <a:lnSpc>
                <a:spcPts val="1201"/>
              </a:lnSpc>
              <a:spcBef>
                <a:spcPts val="58"/>
              </a:spcBef>
              <a:defRPr/>
            </a:pPr>
            <a:r>
              <a:rPr lang="ru-RU" sz="1000" b="1" spc="-27" dirty="0">
                <a:solidFill>
                  <a:srgbClr val="031B83"/>
                </a:solidFill>
                <a:latin typeface="Tahoma"/>
                <a:cs typeface="Tahoma"/>
              </a:rPr>
              <a:t>ПОЛНЫЙ</a:t>
            </a:r>
            <a:endParaRPr lang="ru-RU" sz="1000" dirty="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3" name="object 21"/>
          <p:cNvSpPr txBox="1"/>
          <p:nvPr/>
        </p:nvSpPr>
        <p:spPr bwMode="auto">
          <a:xfrm>
            <a:off x="7204986" y="1049666"/>
            <a:ext cx="2127482" cy="161404"/>
          </a:xfrm>
          <a:prstGeom prst="rect">
            <a:avLst/>
          </a:prstGeom>
        </p:spPr>
        <p:txBody>
          <a:bodyPr vert="horz" wrap="square" lIns="0" tIns="7316" rIns="0" bIns="0" rtlCol="0">
            <a:spAutoFit/>
          </a:bodyPr>
          <a:lstStyle/>
          <a:p>
            <a:pPr marL="7701" marR="3081" algn="r">
              <a:spcBef>
                <a:spcPts val="58"/>
              </a:spcBef>
              <a:defRPr/>
            </a:pPr>
            <a:r>
              <a:rPr lang="ru-RU" sz="1000" b="1" spc="-23" dirty="0">
                <a:solidFill>
                  <a:srgbClr val="031B83"/>
                </a:solidFill>
                <a:latin typeface="Tahoma"/>
                <a:cs typeface="Tahoma"/>
              </a:rPr>
              <a:t>СРЕДНИЙ</a:t>
            </a:r>
            <a:endParaRPr lang="ru-RU" sz="1000" dirty="0">
              <a:solidFill>
                <a:prstClr val="black"/>
              </a:solidFill>
              <a:latin typeface="Tahoma"/>
              <a:cs typeface="Tahoma"/>
            </a:endParaRPr>
          </a:p>
        </p:txBody>
      </p:sp>
      <p:grpSp>
        <p:nvGrpSpPr>
          <p:cNvPr id="14" name="Группа 55"/>
          <p:cNvGrpSpPr/>
          <p:nvPr/>
        </p:nvGrpSpPr>
        <p:grpSpPr bwMode="auto">
          <a:xfrm>
            <a:off x="9904280" y="887574"/>
            <a:ext cx="1659113" cy="123671"/>
            <a:chOff x="9465679" y="2607490"/>
            <a:chExt cx="2736000" cy="203942"/>
          </a:xfrm>
        </p:grpSpPr>
        <p:sp>
          <p:nvSpPr>
            <p:cNvPr id="15" name="object 25"/>
            <p:cNvSpPr/>
            <p:nvPr/>
          </p:nvSpPr>
          <p:spPr bwMode="auto">
            <a:xfrm>
              <a:off x="9465679" y="2811432"/>
              <a:ext cx="2736000" cy="0"/>
            </a:xfrm>
            <a:custGeom>
              <a:avLst/>
              <a:gdLst/>
              <a:ahLst/>
              <a:cxnLst/>
              <a:rect l="l" t="t" r="r" b="b"/>
              <a:pathLst>
                <a:path w="3560444" extrusionOk="0">
                  <a:moveTo>
                    <a:pt x="0" y="0"/>
                  </a:moveTo>
                  <a:lnTo>
                    <a:pt x="3560101" y="0"/>
                  </a:lnTo>
                </a:path>
              </a:pathLst>
            </a:custGeom>
            <a:grpFill/>
            <a:ln w="52354">
              <a:solidFill>
                <a:srgbClr val="F44336"/>
              </a:solidFill>
            </a:ln>
          </p:spPr>
          <p:txBody>
            <a:bodyPr wrap="square" lIns="0" tIns="0" rIns="0" bIns="0" rtlCol="0"/>
            <a:lstStyle/>
            <a:p>
              <a:pPr>
                <a:defRPr/>
              </a:pPr>
              <a:endParaRPr sz="1100" dirty="0">
                <a:solidFill>
                  <a:prstClr val="black"/>
                </a:solidFill>
              </a:endParaRPr>
            </a:p>
          </p:txBody>
        </p:sp>
        <p:sp>
          <p:nvSpPr>
            <p:cNvPr id="16" name="object 33"/>
            <p:cNvSpPr/>
            <p:nvPr/>
          </p:nvSpPr>
          <p:spPr bwMode="auto">
            <a:xfrm>
              <a:off x="11980279" y="2607490"/>
              <a:ext cx="177753" cy="177764"/>
            </a:xfrm>
            <a:prstGeom prst="rect">
              <a:avLst/>
            </a:prstGeom>
            <a:blipFill>
              <a:blip r:embed="rId2"/>
              <a:stretch/>
            </a:blipFill>
          </p:spPr>
          <p:txBody>
            <a:bodyPr wrap="square" lIns="0" tIns="0" rIns="0" bIns="0" rtlCol="0"/>
            <a:lstStyle/>
            <a:p>
              <a:pPr>
                <a:defRPr/>
              </a:pPr>
              <a:endParaRPr sz="1100" dirty="0">
                <a:solidFill>
                  <a:prstClr val="black"/>
                </a:solidFill>
              </a:endParaRPr>
            </a:p>
          </p:txBody>
        </p:sp>
      </p:grpSp>
      <p:pic>
        <p:nvPicPr>
          <p:cNvPr id="17" name="object 16"/>
          <p:cNvPicPr/>
          <p:nvPr/>
        </p:nvPicPr>
        <p:blipFill>
          <a:blip r:embed="rId3"/>
          <a:stretch/>
        </p:blipFill>
        <p:spPr bwMode="auto">
          <a:xfrm>
            <a:off x="71465" y="47740"/>
            <a:ext cx="492897" cy="539490"/>
          </a:xfrm>
          <a:prstGeom prst="rect">
            <a:avLst/>
          </a:prstGeom>
        </p:spPr>
      </p:pic>
      <p:sp>
        <p:nvSpPr>
          <p:cNvPr id="21" name="object 45"/>
          <p:cNvSpPr txBox="1"/>
          <p:nvPr/>
        </p:nvSpPr>
        <p:spPr bwMode="auto">
          <a:xfrm>
            <a:off x="558578" y="4869160"/>
            <a:ext cx="4013422" cy="840597"/>
          </a:xfrm>
          <a:prstGeom prst="rect">
            <a:avLst/>
          </a:prstGeom>
        </p:spPr>
        <p:txBody>
          <a:bodyPr vert="horz" wrap="square" lIns="0" tIns="70467" rIns="0" bIns="0" rtlCol="0">
            <a:spAutoFit/>
          </a:bodyPr>
          <a:lstStyle/>
          <a:p>
            <a:pPr marL="179151" indent="-171450">
              <a:buSzPct val="100000"/>
              <a:buFont typeface="Wingdings"/>
              <a:buChar char="§"/>
              <a:defRPr/>
            </a:pPr>
            <a:r>
              <a:rPr lang="ru-RU" sz="1000" dirty="0">
                <a:solidFill>
                  <a:srgbClr val="002060"/>
                </a:solidFill>
              </a:rPr>
              <a:t>Обеспечение повышением квалификации, переподготовкой, дополнительным профессиональным образованием педагогического коллектива</a:t>
            </a:r>
            <a:endParaRPr dirty="0"/>
          </a:p>
          <a:p>
            <a:pPr marL="179151" indent="-171450">
              <a:buSzPct val="100000"/>
              <a:buFont typeface="Wingdings"/>
              <a:buChar char="§"/>
              <a:defRPr/>
            </a:pPr>
            <a:r>
              <a:rPr lang="ru-RU" sz="1000" dirty="0">
                <a:solidFill>
                  <a:srgbClr val="002060"/>
                </a:solidFill>
              </a:rPr>
              <a:t>Участие специалистов образовательной организации в семинарах, тренингах и др. </a:t>
            </a:r>
            <a:endParaRPr lang="en-US" sz="1000" dirty="0">
              <a:solidFill>
                <a:srgbClr val="002060"/>
              </a:solidFill>
            </a:endParaRPr>
          </a:p>
        </p:txBody>
      </p:sp>
      <p:sp>
        <p:nvSpPr>
          <p:cNvPr id="25" name="object 45"/>
          <p:cNvSpPr txBox="1"/>
          <p:nvPr/>
        </p:nvSpPr>
        <p:spPr bwMode="auto">
          <a:xfrm>
            <a:off x="527039" y="2964678"/>
            <a:ext cx="4272817" cy="840597"/>
          </a:xfrm>
          <a:prstGeom prst="rect">
            <a:avLst/>
          </a:prstGeom>
        </p:spPr>
        <p:txBody>
          <a:bodyPr vert="horz" wrap="square" lIns="0" tIns="70467" rIns="0" bIns="0" rtlCol="0">
            <a:spAutoFit/>
          </a:bodyPr>
          <a:lstStyle/>
          <a:p>
            <a:pPr marL="171450" indent="-171450">
              <a:buSzPct val="100000"/>
              <a:buFont typeface="Wingdings"/>
              <a:buChar char="§"/>
              <a:defRPr/>
            </a:pPr>
            <a:r>
              <a:rPr lang="ru-RU" sz="1000" dirty="0">
                <a:solidFill>
                  <a:srgbClr val="002060"/>
                </a:solidFill>
                <a:ea typeface="Tahoma"/>
                <a:cs typeface="Tahoma"/>
              </a:rPr>
              <a:t>Наличие адаптированных основных  общеобразовательных программ</a:t>
            </a:r>
            <a:endParaRPr lang="en-US" sz="1000" dirty="0">
              <a:solidFill>
                <a:srgbClr val="002060"/>
              </a:solidFill>
              <a:ea typeface="Tahoma"/>
              <a:cs typeface="Tahoma"/>
            </a:endParaRPr>
          </a:p>
          <a:p>
            <a:pPr marL="171450" indent="-171450">
              <a:buSzPct val="100000"/>
              <a:buFont typeface="Wingdings"/>
              <a:buChar char="§"/>
              <a:defRPr/>
            </a:pPr>
            <a:r>
              <a:rPr lang="ru-RU" sz="1000" dirty="0">
                <a:solidFill>
                  <a:srgbClr val="002060"/>
                </a:solidFill>
                <a:ea typeface="Tahoma"/>
                <a:cs typeface="Tahoma"/>
              </a:rPr>
              <a:t>Наличие индивидуальных образовательных маршрутов</a:t>
            </a:r>
            <a:endParaRPr dirty="0"/>
          </a:p>
          <a:p>
            <a:pPr marL="171450" indent="-171450">
              <a:buSzPct val="100000"/>
              <a:buFont typeface="Wingdings"/>
              <a:buChar char="§"/>
              <a:defRPr/>
            </a:pPr>
            <a:r>
              <a:rPr lang="ru-RU" sz="1000" dirty="0">
                <a:solidFill>
                  <a:srgbClr val="002060"/>
                </a:solidFill>
              </a:rPr>
              <a:t>Обеспечение информационной открытости содержания инклюзивного образования</a:t>
            </a:r>
          </a:p>
          <a:p>
            <a:pPr algn="just">
              <a:buSzPct val="150000"/>
              <a:buFont typeface="Arial"/>
              <a:buChar char="•"/>
              <a:defRPr/>
            </a:pPr>
            <a:endParaRPr sz="1000" dirty="0">
              <a:solidFill>
                <a:srgbClr val="002060"/>
              </a:solidFill>
              <a:ea typeface="Tahoma"/>
              <a:cs typeface="Tahoma"/>
            </a:endParaRPr>
          </a:p>
        </p:txBody>
      </p:sp>
      <p:sp>
        <p:nvSpPr>
          <p:cNvPr id="29" name="object 45"/>
          <p:cNvSpPr txBox="1"/>
          <p:nvPr/>
        </p:nvSpPr>
        <p:spPr bwMode="auto">
          <a:xfrm>
            <a:off x="551069" y="3654295"/>
            <a:ext cx="4536819" cy="1286873"/>
          </a:xfrm>
          <a:prstGeom prst="rect">
            <a:avLst/>
          </a:prstGeom>
        </p:spPr>
        <p:txBody>
          <a:bodyPr vert="horz" wrap="square" lIns="0" tIns="70467" rIns="0" bIns="0" rtlCol="0">
            <a:spAutoFit/>
          </a:bodyPr>
          <a:lstStyle/>
          <a:p>
            <a:pPr marL="179151" indent="-171450">
              <a:buSzPct val="100000"/>
              <a:buFont typeface="Wingdings"/>
              <a:buChar char="§"/>
              <a:defRPr/>
            </a:pPr>
            <a:r>
              <a:rPr lang="ru-RU" sz="1000" dirty="0">
                <a:solidFill>
                  <a:srgbClr val="002060"/>
                </a:solidFill>
                <a:ea typeface="Tahoma"/>
                <a:cs typeface="Tahoma"/>
              </a:rPr>
              <a:t>Обеспеченность учебниками, учебными пособиями, дидактическими материалами</a:t>
            </a:r>
            <a:endParaRPr lang="en-US" sz="1000" dirty="0">
              <a:solidFill>
                <a:srgbClr val="002060"/>
              </a:solidFill>
              <a:ea typeface="Tahoma"/>
              <a:cs typeface="Tahoma"/>
            </a:endParaRPr>
          </a:p>
          <a:p>
            <a:pPr marL="179151" indent="-171450">
              <a:buSzPct val="100000"/>
              <a:buFont typeface="Wingdings"/>
              <a:buChar char="§"/>
              <a:defRPr/>
            </a:pPr>
            <a:r>
              <a:rPr lang="ru-RU" sz="1000" dirty="0">
                <a:solidFill>
                  <a:srgbClr val="002060"/>
                </a:solidFill>
                <a:ea typeface="Tahoma"/>
                <a:cs typeface="Tahoma"/>
              </a:rPr>
              <a:t>Наличие специальных технических средств обучения </a:t>
            </a:r>
            <a:endParaRPr dirty="0"/>
          </a:p>
          <a:p>
            <a:pPr marL="179151" indent="-171450">
              <a:buSzPct val="100000"/>
              <a:buFont typeface="Wingdings"/>
              <a:buChar char="§"/>
              <a:defRPr/>
            </a:pPr>
            <a:r>
              <a:rPr lang="ru-RU" sz="1000" dirty="0">
                <a:solidFill>
                  <a:srgbClr val="002060"/>
                </a:solidFill>
                <a:ea typeface="Tahoma"/>
                <a:cs typeface="Tahoma"/>
              </a:rPr>
              <a:t>Наличие технологий/средств электронного обучения и дистанционных образовательных технологий, учитывающее особые образовательные потребности </a:t>
            </a:r>
            <a:endParaRPr dirty="0"/>
          </a:p>
          <a:p>
            <a:pPr marL="179151" indent="-171450">
              <a:buSzPct val="100000"/>
              <a:buFont typeface="Wingdings"/>
              <a:buChar char="§"/>
              <a:defRPr/>
            </a:pPr>
            <a:r>
              <a:rPr lang="ru-RU" sz="1000" dirty="0">
                <a:solidFill>
                  <a:srgbClr val="002060"/>
                </a:solidFill>
              </a:rPr>
              <a:t>Обеспечение доступности архитектурной среды</a:t>
            </a:r>
          </a:p>
          <a:p>
            <a:pPr marL="7701" algn="just">
              <a:spcAft>
                <a:spcPts val="606"/>
              </a:spcAft>
              <a:buSzPct val="150000"/>
              <a:buFont typeface="Arial"/>
              <a:buChar char="•"/>
              <a:defRPr/>
            </a:pPr>
            <a:endParaRPr lang="en-US" sz="900" spc="-45" dirty="0">
              <a:solidFill>
                <a:srgbClr val="002060"/>
              </a:solidFill>
              <a:latin typeface="Tahoma"/>
              <a:ea typeface="Tahoma"/>
              <a:cs typeface="Tahoma"/>
            </a:endParaRPr>
          </a:p>
        </p:txBody>
      </p:sp>
      <p:grpSp>
        <p:nvGrpSpPr>
          <p:cNvPr id="30" name="Группа 55"/>
          <p:cNvGrpSpPr/>
          <p:nvPr/>
        </p:nvGrpSpPr>
        <p:grpSpPr bwMode="auto">
          <a:xfrm>
            <a:off x="7640100" y="887574"/>
            <a:ext cx="1659113" cy="123671"/>
            <a:chOff x="9465679" y="2607490"/>
            <a:chExt cx="2736000" cy="203942"/>
          </a:xfrm>
        </p:grpSpPr>
        <p:sp>
          <p:nvSpPr>
            <p:cNvPr id="31" name="object 25"/>
            <p:cNvSpPr/>
            <p:nvPr/>
          </p:nvSpPr>
          <p:spPr bwMode="auto">
            <a:xfrm>
              <a:off x="9465679" y="2811432"/>
              <a:ext cx="2736000" cy="0"/>
            </a:xfrm>
            <a:custGeom>
              <a:avLst/>
              <a:gdLst/>
              <a:ahLst/>
              <a:cxnLst/>
              <a:rect l="l" t="t" r="r" b="b"/>
              <a:pathLst>
                <a:path w="3560444" extrusionOk="0">
                  <a:moveTo>
                    <a:pt x="0" y="0"/>
                  </a:moveTo>
                  <a:lnTo>
                    <a:pt x="3560101" y="0"/>
                  </a:lnTo>
                </a:path>
              </a:pathLst>
            </a:custGeom>
            <a:grpFill/>
            <a:ln w="52354">
              <a:solidFill>
                <a:srgbClr val="F44336"/>
              </a:solidFill>
            </a:ln>
          </p:spPr>
          <p:txBody>
            <a:bodyPr wrap="square" lIns="0" tIns="0" rIns="0" bIns="0" rtlCol="0"/>
            <a:lstStyle/>
            <a:p>
              <a:pPr>
                <a:defRPr/>
              </a:pPr>
              <a:endParaRPr sz="1100" dirty="0">
                <a:solidFill>
                  <a:prstClr val="black"/>
                </a:solidFill>
              </a:endParaRPr>
            </a:p>
          </p:txBody>
        </p:sp>
        <p:sp>
          <p:nvSpPr>
            <p:cNvPr id="32" name="object 33"/>
            <p:cNvSpPr/>
            <p:nvPr/>
          </p:nvSpPr>
          <p:spPr bwMode="auto">
            <a:xfrm>
              <a:off x="10761078" y="2607490"/>
              <a:ext cx="177753" cy="177764"/>
            </a:xfrm>
            <a:prstGeom prst="rect">
              <a:avLst/>
            </a:prstGeom>
            <a:blipFill>
              <a:blip r:embed="rId2"/>
              <a:stretch/>
            </a:blipFill>
          </p:spPr>
          <p:txBody>
            <a:bodyPr wrap="square" lIns="0" tIns="0" rIns="0" bIns="0" rtlCol="0"/>
            <a:lstStyle/>
            <a:p>
              <a:pPr>
                <a:defRPr/>
              </a:pPr>
              <a:endParaRPr sz="1100" dirty="0">
                <a:solidFill>
                  <a:prstClr val="black"/>
                </a:solidFill>
              </a:endParaRPr>
            </a:p>
          </p:txBody>
        </p:sp>
      </p:grpSp>
      <p:grpSp>
        <p:nvGrpSpPr>
          <p:cNvPr id="33" name="Группа 55"/>
          <p:cNvGrpSpPr/>
          <p:nvPr/>
        </p:nvGrpSpPr>
        <p:grpSpPr bwMode="auto">
          <a:xfrm>
            <a:off x="5375920" y="887574"/>
            <a:ext cx="1659113" cy="123671"/>
            <a:chOff x="9465679" y="2607490"/>
            <a:chExt cx="2736000" cy="203942"/>
          </a:xfrm>
        </p:grpSpPr>
        <p:sp>
          <p:nvSpPr>
            <p:cNvPr id="34" name="object 25"/>
            <p:cNvSpPr/>
            <p:nvPr/>
          </p:nvSpPr>
          <p:spPr bwMode="auto">
            <a:xfrm>
              <a:off x="9465679" y="2811432"/>
              <a:ext cx="2736000" cy="0"/>
            </a:xfrm>
            <a:custGeom>
              <a:avLst/>
              <a:gdLst/>
              <a:ahLst/>
              <a:cxnLst/>
              <a:rect l="l" t="t" r="r" b="b"/>
              <a:pathLst>
                <a:path w="3560444" extrusionOk="0">
                  <a:moveTo>
                    <a:pt x="0" y="0"/>
                  </a:moveTo>
                  <a:lnTo>
                    <a:pt x="3560101" y="0"/>
                  </a:lnTo>
                </a:path>
              </a:pathLst>
            </a:custGeom>
            <a:grpFill/>
            <a:ln w="52354">
              <a:solidFill>
                <a:srgbClr val="F44336"/>
              </a:solidFill>
            </a:ln>
          </p:spPr>
          <p:txBody>
            <a:bodyPr wrap="square" lIns="0" tIns="0" rIns="0" bIns="0" rtlCol="0"/>
            <a:lstStyle/>
            <a:p>
              <a:pPr>
                <a:defRPr/>
              </a:pPr>
              <a:endParaRPr sz="1100" dirty="0">
                <a:solidFill>
                  <a:prstClr val="black"/>
                </a:solidFill>
              </a:endParaRPr>
            </a:p>
          </p:txBody>
        </p:sp>
        <p:sp>
          <p:nvSpPr>
            <p:cNvPr id="35" name="object 33"/>
            <p:cNvSpPr/>
            <p:nvPr/>
          </p:nvSpPr>
          <p:spPr bwMode="auto">
            <a:xfrm>
              <a:off x="9465679" y="2607490"/>
              <a:ext cx="177753" cy="177764"/>
            </a:xfrm>
            <a:prstGeom prst="rect">
              <a:avLst/>
            </a:prstGeom>
            <a:blipFill>
              <a:blip r:embed="rId2"/>
              <a:stretch/>
            </a:blipFill>
          </p:spPr>
          <p:txBody>
            <a:bodyPr wrap="square" lIns="0" tIns="0" rIns="0" bIns="0" rtlCol="0"/>
            <a:lstStyle/>
            <a:p>
              <a:pPr>
                <a:defRPr/>
              </a:pPr>
              <a:endParaRPr sz="1100" dirty="0">
                <a:solidFill>
                  <a:prstClr val="black"/>
                </a:solidFill>
              </a:endParaRPr>
            </a:p>
          </p:txBody>
        </p:sp>
      </p:grpSp>
      <p:sp>
        <p:nvSpPr>
          <p:cNvPr id="36" name="object 45"/>
          <p:cNvSpPr txBox="1"/>
          <p:nvPr/>
        </p:nvSpPr>
        <p:spPr bwMode="auto">
          <a:xfrm>
            <a:off x="559538" y="1398259"/>
            <a:ext cx="4358265" cy="1533094"/>
          </a:xfrm>
          <a:prstGeom prst="rect">
            <a:avLst/>
          </a:prstGeom>
        </p:spPr>
        <p:txBody>
          <a:bodyPr vert="horz" wrap="square" lIns="0" tIns="70467" rIns="0" bIns="0" rtlCol="0">
            <a:spAutoFit/>
          </a:bodyPr>
          <a:lstStyle/>
          <a:p>
            <a:pPr marL="171450" indent="-171450">
              <a:buFont typeface="Wingdings"/>
              <a:buChar char="§"/>
              <a:defRPr/>
            </a:pPr>
            <a:r>
              <a:rPr lang="ru-RU" sz="950" dirty="0">
                <a:solidFill>
                  <a:srgbClr val="002060"/>
                </a:solidFill>
              </a:rPr>
              <a:t>Наличие программы, плана мероприятий по развитию инклюзивного образования </a:t>
            </a:r>
          </a:p>
          <a:p>
            <a:pPr marL="171450" indent="-171450">
              <a:buFont typeface="Wingdings"/>
              <a:buChar char="§"/>
              <a:defRPr/>
            </a:pPr>
            <a:r>
              <a:rPr lang="ru-RU" sz="950" dirty="0">
                <a:solidFill>
                  <a:srgbClr val="002060"/>
                </a:solidFill>
              </a:rPr>
              <a:t>Наличие локальных нормативных актов по организации получения образования обучающимися с ОВЗ, с инвалидностью</a:t>
            </a:r>
            <a:endParaRPr dirty="0"/>
          </a:p>
          <a:p>
            <a:pPr marL="171450" indent="-171450">
              <a:buFont typeface="Wingdings"/>
              <a:buChar char="§"/>
              <a:defRPr/>
            </a:pPr>
            <a:r>
              <a:rPr lang="ru-RU" sz="950" dirty="0">
                <a:solidFill>
                  <a:srgbClr val="002060"/>
                </a:solidFill>
              </a:rPr>
              <a:t>Наличие паспорта доступности образовательной организации в соответствии с приказом Минобрнауки России от 9 ноября 2015 г. №1309</a:t>
            </a:r>
            <a:endParaRPr dirty="0"/>
          </a:p>
          <a:p>
            <a:pPr marL="171450" indent="-171450">
              <a:buFont typeface="Wingdings"/>
              <a:buChar char="§"/>
              <a:defRPr/>
            </a:pPr>
            <a:r>
              <a:rPr lang="ru-RU" sz="950" dirty="0">
                <a:solidFill>
                  <a:srgbClr val="002060"/>
                </a:solidFill>
              </a:rPr>
              <a:t>Использование специальных образовательных программ и методов обучения и воспитания</a:t>
            </a:r>
          </a:p>
          <a:p>
            <a:pPr marL="171450" indent="-171450">
              <a:buFont typeface="Wingdings"/>
              <a:buChar char="§"/>
              <a:defRPr/>
            </a:pPr>
            <a:r>
              <a:rPr lang="ru-RU" sz="950" dirty="0">
                <a:solidFill>
                  <a:srgbClr val="002060"/>
                </a:solidFill>
              </a:rPr>
              <a:t>Предоставление услуг специалистов, оказывающих обучающимся необходимую психолого-педагогическую, коррекционную, техническую помощь</a:t>
            </a:r>
            <a:endParaRPr dirty="0"/>
          </a:p>
        </p:txBody>
      </p:sp>
      <p:sp>
        <p:nvSpPr>
          <p:cNvPr id="37" name="object 24"/>
          <p:cNvSpPr/>
          <p:nvPr/>
        </p:nvSpPr>
        <p:spPr bwMode="auto">
          <a:xfrm>
            <a:off x="635383" y="1950352"/>
            <a:ext cx="10527665" cy="0"/>
          </a:xfrm>
          <a:custGeom>
            <a:avLst/>
            <a:gdLst/>
            <a:ahLst/>
            <a:cxnLst/>
            <a:rect l="l" t="t" r="r" b="b"/>
            <a:pathLst>
              <a:path w="17360900" h="52704" extrusionOk="0">
                <a:moveTo>
                  <a:pt x="0" y="52354"/>
                </a:moveTo>
                <a:lnTo>
                  <a:pt x="17360727" y="52354"/>
                </a:lnTo>
                <a:lnTo>
                  <a:pt x="17360727" y="0"/>
                </a:lnTo>
                <a:lnTo>
                  <a:pt x="0" y="0"/>
                </a:lnTo>
                <a:lnTo>
                  <a:pt x="0" y="52354"/>
                </a:lnTo>
                <a:close/>
              </a:path>
            </a:pathLst>
          </a:custGeom>
          <a:solidFill>
            <a:srgbClr val="031B83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 sz="1100">
              <a:solidFill>
                <a:prstClr val="black"/>
              </a:solidFill>
            </a:endParaRPr>
          </a:p>
        </p:txBody>
      </p:sp>
      <p:sp>
        <p:nvSpPr>
          <p:cNvPr id="38" name="object 24"/>
          <p:cNvSpPr/>
          <p:nvPr/>
        </p:nvSpPr>
        <p:spPr bwMode="auto">
          <a:xfrm>
            <a:off x="635383" y="1811729"/>
            <a:ext cx="10522268" cy="0"/>
          </a:xfrm>
          <a:custGeom>
            <a:avLst/>
            <a:gdLst/>
            <a:ahLst/>
            <a:cxnLst/>
            <a:rect l="l" t="t" r="r" b="b"/>
            <a:pathLst>
              <a:path w="17360900" h="52704" extrusionOk="0">
                <a:moveTo>
                  <a:pt x="0" y="52354"/>
                </a:moveTo>
                <a:lnTo>
                  <a:pt x="17360727" y="52354"/>
                </a:lnTo>
                <a:lnTo>
                  <a:pt x="17360727" y="0"/>
                </a:lnTo>
                <a:lnTo>
                  <a:pt x="0" y="0"/>
                </a:lnTo>
                <a:lnTo>
                  <a:pt x="0" y="52354"/>
                </a:lnTo>
                <a:close/>
              </a:path>
            </a:pathLst>
          </a:custGeom>
          <a:solidFill>
            <a:srgbClr val="031B83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 sz="1100">
              <a:solidFill>
                <a:prstClr val="black"/>
              </a:solidFill>
            </a:endParaRPr>
          </a:p>
        </p:txBody>
      </p:sp>
      <p:sp>
        <p:nvSpPr>
          <p:cNvPr id="39" name="object 24"/>
          <p:cNvSpPr/>
          <p:nvPr/>
        </p:nvSpPr>
        <p:spPr bwMode="auto">
          <a:xfrm>
            <a:off x="551070" y="2135183"/>
            <a:ext cx="10522268" cy="0"/>
          </a:xfrm>
          <a:custGeom>
            <a:avLst/>
            <a:gdLst/>
            <a:ahLst/>
            <a:cxnLst/>
            <a:rect l="l" t="t" r="r" b="b"/>
            <a:pathLst>
              <a:path w="17360900" h="52704" extrusionOk="0">
                <a:moveTo>
                  <a:pt x="0" y="52354"/>
                </a:moveTo>
                <a:lnTo>
                  <a:pt x="17360727" y="52354"/>
                </a:lnTo>
                <a:lnTo>
                  <a:pt x="17360727" y="0"/>
                </a:lnTo>
                <a:lnTo>
                  <a:pt x="0" y="0"/>
                </a:lnTo>
                <a:lnTo>
                  <a:pt x="0" y="52354"/>
                </a:lnTo>
                <a:close/>
              </a:path>
            </a:pathLst>
          </a:custGeom>
          <a:solidFill>
            <a:srgbClr val="031B83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 sz="1100">
              <a:solidFill>
                <a:prstClr val="black"/>
              </a:solidFill>
            </a:endParaRPr>
          </a:p>
        </p:txBody>
      </p:sp>
      <p:sp>
        <p:nvSpPr>
          <p:cNvPr id="40" name="object 45"/>
          <p:cNvSpPr txBox="1"/>
          <p:nvPr/>
        </p:nvSpPr>
        <p:spPr bwMode="auto">
          <a:xfrm>
            <a:off x="5375920" y="3645024"/>
            <a:ext cx="1848311" cy="1194540"/>
          </a:xfrm>
          <a:prstGeom prst="rect">
            <a:avLst/>
          </a:prstGeom>
        </p:spPr>
        <p:txBody>
          <a:bodyPr vert="horz" wrap="square" lIns="0" tIns="70467" rIns="0" bIns="0" rtlCol="0">
            <a:spAutoFit/>
          </a:bodyPr>
          <a:lstStyle/>
          <a:p>
            <a:pPr marL="7701">
              <a:spcAft>
                <a:spcPts val="606"/>
              </a:spcAft>
              <a:buSzPct val="150000"/>
              <a:buFont typeface="Wingdings"/>
              <a:buChar char="ü"/>
              <a:defRPr/>
            </a:pPr>
            <a:r>
              <a:rPr lang="ru-RU" sz="900" spc="-21" dirty="0">
                <a:solidFill>
                  <a:srgbClr val="031B83"/>
                </a:solidFill>
                <a:latin typeface="Tahoma"/>
                <a:cs typeface="Tahoma"/>
              </a:rPr>
              <a:t>Обеспечение учебниками </a:t>
            </a:r>
            <a:endParaRPr sz="900" dirty="0"/>
          </a:p>
          <a:p>
            <a:pPr marL="7701">
              <a:spcAft>
                <a:spcPts val="606"/>
              </a:spcAft>
              <a:buSzPct val="150000"/>
              <a:buFont typeface="Wingdings"/>
              <a:buChar char="ü"/>
              <a:defRPr/>
            </a:pPr>
            <a:r>
              <a:rPr lang="ru-RU" sz="900" spc="-21" dirty="0">
                <a:solidFill>
                  <a:srgbClr val="031B83"/>
                </a:solidFill>
                <a:latin typeface="Tahoma"/>
                <a:cs typeface="Tahoma"/>
              </a:rPr>
              <a:t> Класс</a:t>
            </a:r>
            <a:endParaRPr sz="900" dirty="0"/>
          </a:p>
          <a:p>
            <a:pPr marL="7701">
              <a:spcAft>
                <a:spcPts val="606"/>
              </a:spcAft>
              <a:buSzPct val="150000"/>
              <a:buFont typeface="Wingdings"/>
              <a:buChar char="ü"/>
              <a:defRPr/>
            </a:pPr>
            <a:r>
              <a:rPr lang="ru-RU" sz="900" spc="-21" dirty="0">
                <a:solidFill>
                  <a:srgbClr val="031B83"/>
                </a:solidFill>
                <a:latin typeface="Tahoma"/>
                <a:cs typeface="Tahoma"/>
              </a:rPr>
              <a:t> ПК с доступом в интернет</a:t>
            </a:r>
          </a:p>
          <a:p>
            <a:pPr marL="7701">
              <a:spcAft>
                <a:spcPts val="606"/>
              </a:spcAft>
              <a:buSzPct val="150000"/>
              <a:defRPr/>
            </a:pPr>
            <a:endParaRPr sz="800" dirty="0"/>
          </a:p>
          <a:p>
            <a:pPr marL="7701">
              <a:spcAft>
                <a:spcPts val="606"/>
              </a:spcAft>
              <a:buSzPct val="150000"/>
              <a:buFont typeface="Wingdings"/>
              <a:buChar char="ü"/>
              <a:defRPr/>
            </a:pPr>
            <a:r>
              <a:rPr lang="ru-RU" sz="900" spc="-21" dirty="0">
                <a:solidFill>
                  <a:srgbClr val="031B83"/>
                </a:solidFill>
                <a:latin typeface="Tahoma"/>
                <a:cs typeface="Tahoma"/>
              </a:rPr>
              <a:t> Пандус, навигационные указатели с учетом категории ОВЗ</a:t>
            </a:r>
          </a:p>
        </p:txBody>
      </p:sp>
      <p:sp>
        <p:nvSpPr>
          <p:cNvPr id="41" name="object 45"/>
          <p:cNvSpPr txBox="1"/>
          <p:nvPr/>
        </p:nvSpPr>
        <p:spPr bwMode="auto">
          <a:xfrm>
            <a:off x="7640100" y="4955071"/>
            <a:ext cx="1848311" cy="686708"/>
          </a:xfrm>
          <a:prstGeom prst="rect">
            <a:avLst/>
          </a:prstGeom>
        </p:spPr>
        <p:txBody>
          <a:bodyPr vert="horz" wrap="square" lIns="0" tIns="70467" rIns="0" bIns="0" rtlCol="0">
            <a:spAutoFit/>
          </a:bodyPr>
          <a:lstStyle/>
          <a:p>
            <a:pPr marL="179151" indent="-171450">
              <a:spcAft>
                <a:spcPts val="606"/>
              </a:spcAft>
              <a:buSzPct val="150000"/>
              <a:buFont typeface="Wingdings"/>
              <a:buChar char="ü"/>
              <a:defRPr/>
            </a:pPr>
            <a:r>
              <a:rPr lang="ru-RU" sz="900" spc="-21">
                <a:solidFill>
                  <a:srgbClr val="031B83"/>
                </a:solidFill>
                <a:latin typeface="Tahoma"/>
                <a:cs typeface="Tahoma"/>
              </a:rPr>
              <a:t>Не менее 80%</a:t>
            </a:r>
            <a:endParaRPr/>
          </a:p>
          <a:p>
            <a:pPr marL="179151" indent="-171450">
              <a:spcAft>
                <a:spcPts val="606"/>
              </a:spcAft>
              <a:buSzPct val="150000"/>
              <a:buFont typeface="Wingdings"/>
              <a:buChar char="ü"/>
              <a:defRPr/>
            </a:pPr>
            <a:endParaRPr lang="ru-RU" sz="1000" spc="-21">
              <a:solidFill>
                <a:srgbClr val="031B83"/>
              </a:solidFill>
              <a:latin typeface="Tahoma"/>
              <a:cs typeface="Tahoma"/>
            </a:endParaRPr>
          </a:p>
          <a:p>
            <a:pPr marL="179151" indent="-171450">
              <a:spcAft>
                <a:spcPts val="606"/>
              </a:spcAft>
              <a:buSzPct val="150000"/>
              <a:buFont typeface="Wingdings"/>
              <a:buChar char="ü"/>
              <a:defRPr/>
            </a:pPr>
            <a:r>
              <a:rPr lang="ru-RU" sz="1000" spc="-21">
                <a:solidFill>
                  <a:srgbClr val="031B83"/>
                </a:solidFill>
                <a:latin typeface="Tahoma"/>
                <a:cs typeface="Tahoma"/>
              </a:rPr>
              <a:t> </a:t>
            </a:r>
          </a:p>
        </p:txBody>
      </p:sp>
      <p:sp>
        <p:nvSpPr>
          <p:cNvPr id="42" name="object 45"/>
          <p:cNvSpPr txBox="1"/>
          <p:nvPr/>
        </p:nvSpPr>
        <p:spPr bwMode="auto">
          <a:xfrm>
            <a:off x="5375920" y="2930978"/>
            <a:ext cx="1848311" cy="609764"/>
          </a:xfrm>
          <a:prstGeom prst="rect">
            <a:avLst/>
          </a:prstGeom>
        </p:spPr>
        <p:txBody>
          <a:bodyPr vert="horz" wrap="square" lIns="0" tIns="70467" rIns="0" bIns="0" rtlCol="0">
            <a:spAutoFit/>
          </a:bodyPr>
          <a:lstStyle/>
          <a:p>
            <a:pPr>
              <a:spcAft>
                <a:spcPts val="606"/>
              </a:spcAft>
              <a:buSzPct val="150000"/>
              <a:buFont typeface="Wingdings"/>
              <a:buChar char="ü"/>
              <a:defRPr/>
            </a:pPr>
            <a:r>
              <a:rPr lang="ru-RU" sz="1000" spc="-21" dirty="0">
                <a:solidFill>
                  <a:srgbClr val="031B83"/>
                </a:solidFill>
                <a:latin typeface="Tahoma"/>
                <a:cs typeface="Tahoma"/>
              </a:rPr>
              <a:t> </a:t>
            </a:r>
            <a:endParaRPr dirty="0"/>
          </a:p>
          <a:p>
            <a:pPr>
              <a:buSzPct val="150000"/>
              <a:buFont typeface="Wingdings"/>
              <a:buChar char="ü"/>
              <a:defRPr/>
            </a:pPr>
            <a:r>
              <a:rPr lang="ru-RU" sz="1000" b="1" spc="-21" dirty="0">
                <a:solidFill>
                  <a:srgbClr val="031B83"/>
                </a:solidFill>
                <a:latin typeface="Tahoma"/>
                <a:cs typeface="Tahoma"/>
              </a:rPr>
              <a:t> </a:t>
            </a:r>
            <a:endParaRPr dirty="0"/>
          </a:p>
          <a:p>
            <a:pPr marL="7701">
              <a:buSzPct val="150000"/>
              <a:buFont typeface="Wingdings"/>
              <a:buChar char="ü"/>
              <a:defRPr/>
            </a:pPr>
            <a:r>
              <a:rPr lang="ru-RU" sz="900" spc="-21" dirty="0">
                <a:solidFill>
                  <a:srgbClr val="031B83"/>
                </a:solidFill>
                <a:latin typeface="Tahoma"/>
                <a:cs typeface="Tahoma"/>
              </a:rPr>
              <a:t>отдельные публикации</a:t>
            </a:r>
            <a:r>
              <a:rPr lang="ru-RU" sz="1000" b="1" spc="-21" dirty="0">
                <a:solidFill>
                  <a:srgbClr val="031B83"/>
                </a:solidFill>
                <a:latin typeface="Tahoma"/>
                <a:cs typeface="Tahoma"/>
              </a:rPr>
              <a:t> </a:t>
            </a:r>
            <a:endParaRPr lang="en-US" sz="1000" b="1" spc="-45" dirty="0">
              <a:solidFill>
                <a:srgbClr val="F44336"/>
              </a:solidFill>
              <a:latin typeface="Tahoma"/>
              <a:cs typeface="Tahoma"/>
            </a:endParaRPr>
          </a:p>
        </p:txBody>
      </p:sp>
      <p:sp>
        <p:nvSpPr>
          <p:cNvPr id="43" name="object 45"/>
          <p:cNvSpPr txBox="1"/>
          <p:nvPr/>
        </p:nvSpPr>
        <p:spPr bwMode="auto">
          <a:xfrm>
            <a:off x="7593892" y="2924944"/>
            <a:ext cx="1848311" cy="609764"/>
          </a:xfrm>
          <a:prstGeom prst="rect">
            <a:avLst/>
          </a:prstGeom>
        </p:spPr>
        <p:txBody>
          <a:bodyPr vert="horz" wrap="square" lIns="0" tIns="70467" rIns="0" bIns="0" rtlCol="0">
            <a:spAutoFit/>
          </a:bodyPr>
          <a:lstStyle/>
          <a:p>
            <a:pPr marL="7701">
              <a:spcAft>
                <a:spcPts val="606"/>
              </a:spcAft>
              <a:buSzPct val="150000"/>
              <a:buFont typeface="Wingdings"/>
              <a:buChar char="ü"/>
              <a:defRPr/>
            </a:pPr>
            <a:r>
              <a:rPr lang="ru-RU" sz="1000" spc="-21">
                <a:solidFill>
                  <a:srgbClr val="031B83"/>
                </a:solidFill>
                <a:latin typeface="Tahoma"/>
                <a:cs typeface="Tahoma"/>
              </a:rPr>
              <a:t> </a:t>
            </a:r>
            <a:endParaRPr/>
          </a:p>
          <a:p>
            <a:pPr marL="7701">
              <a:buSzPct val="150000"/>
              <a:buFont typeface="Wingdings"/>
              <a:buChar char="ü"/>
              <a:defRPr/>
            </a:pPr>
            <a:r>
              <a:rPr lang="ru-RU" sz="1000" b="1" spc="-21">
                <a:solidFill>
                  <a:srgbClr val="031B83"/>
                </a:solidFill>
                <a:latin typeface="Tahoma"/>
                <a:cs typeface="Tahoma"/>
              </a:rPr>
              <a:t> </a:t>
            </a:r>
            <a:endParaRPr/>
          </a:p>
          <a:p>
            <a:pPr marL="7701">
              <a:buSzPct val="150000"/>
              <a:buFont typeface="Wingdings"/>
              <a:buChar char="ü"/>
              <a:defRPr/>
            </a:pPr>
            <a:r>
              <a:rPr lang="ru-RU" sz="1000" b="1" spc="-21">
                <a:solidFill>
                  <a:srgbClr val="031B83"/>
                </a:solidFill>
                <a:latin typeface="Tahoma"/>
                <a:cs typeface="Tahoma"/>
              </a:rPr>
              <a:t> </a:t>
            </a:r>
            <a:r>
              <a:rPr lang="ru-RU" sz="900" spc="-21">
                <a:solidFill>
                  <a:srgbClr val="031B83"/>
                </a:solidFill>
                <a:latin typeface="Tahoma"/>
                <a:cs typeface="Tahoma"/>
              </a:rPr>
              <a:t>информационный блок</a:t>
            </a:r>
            <a:endParaRPr lang="en-US" sz="900" spc="-45">
              <a:solidFill>
                <a:srgbClr val="F44336"/>
              </a:solidFill>
              <a:latin typeface="Tahoma"/>
              <a:cs typeface="Tahoma"/>
            </a:endParaRPr>
          </a:p>
        </p:txBody>
      </p:sp>
      <p:sp>
        <p:nvSpPr>
          <p:cNvPr id="44" name="object 45"/>
          <p:cNvSpPr txBox="1"/>
          <p:nvPr/>
        </p:nvSpPr>
        <p:spPr bwMode="auto">
          <a:xfrm>
            <a:off x="9887479" y="2924944"/>
            <a:ext cx="1848311" cy="609764"/>
          </a:xfrm>
          <a:prstGeom prst="rect">
            <a:avLst/>
          </a:prstGeom>
        </p:spPr>
        <p:txBody>
          <a:bodyPr vert="horz" wrap="square" lIns="0" tIns="70467" rIns="0" bIns="0" rtlCol="0">
            <a:spAutoFit/>
          </a:bodyPr>
          <a:lstStyle/>
          <a:p>
            <a:pPr marL="7701">
              <a:spcAft>
                <a:spcPts val="606"/>
              </a:spcAft>
              <a:buSzPct val="150000"/>
              <a:buFont typeface="Wingdings"/>
              <a:buChar char="ü"/>
              <a:defRPr/>
            </a:pPr>
            <a:r>
              <a:rPr lang="ru-RU" sz="1000" spc="-21">
                <a:solidFill>
                  <a:srgbClr val="031B83"/>
                </a:solidFill>
                <a:latin typeface="Tahoma"/>
                <a:cs typeface="Tahoma"/>
              </a:rPr>
              <a:t> </a:t>
            </a:r>
            <a:endParaRPr/>
          </a:p>
          <a:p>
            <a:pPr marL="7701">
              <a:buSzPct val="150000"/>
              <a:buFont typeface="Wingdings"/>
              <a:buChar char="ü"/>
              <a:defRPr/>
            </a:pPr>
            <a:r>
              <a:rPr lang="ru-RU" sz="1000" b="1" spc="-21">
                <a:solidFill>
                  <a:srgbClr val="031B83"/>
                </a:solidFill>
                <a:latin typeface="Tahoma"/>
                <a:cs typeface="Tahoma"/>
              </a:rPr>
              <a:t> </a:t>
            </a:r>
            <a:endParaRPr/>
          </a:p>
          <a:p>
            <a:pPr marL="7701">
              <a:buSzPct val="150000"/>
              <a:buFont typeface="Wingdings"/>
              <a:buChar char="ü"/>
              <a:defRPr/>
            </a:pPr>
            <a:r>
              <a:rPr lang="ru-RU" sz="1000" b="1" spc="-21">
                <a:solidFill>
                  <a:srgbClr val="031B83"/>
                </a:solidFill>
                <a:latin typeface="Tahoma"/>
                <a:cs typeface="Tahoma"/>
              </a:rPr>
              <a:t> </a:t>
            </a:r>
            <a:r>
              <a:rPr lang="ru-RU" sz="900" spc="-21">
                <a:solidFill>
                  <a:srgbClr val="031B83"/>
                </a:solidFill>
                <a:latin typeface="Tahoma"/>
                <a:cs typeface="Tahoma"/>
              </a:rPr>
              <a:t>отдельная вкладка на сайте</a:t>
            </a:r>
            <a:endParaRPr lang="en-US" sz="900" spc="-45">
              <a:solidFill>
                <a:srgbClr val="F44336"/>
              </a:solidFill>
              <a:latin typeface="Tahoma"/>
              <a:cs typeface="Tahoma"/>
            </a:endParaRPr>
          </a:p>
        </p:txBody>
      </p:sp>
      <p:sp>
        <p:nvSpPr>
          <p:cNvPr id="45" name="object 45"/>
          <p:cNvSpPr txBox="1"/>
          <p:nvPr/>
        </p:nvSpPr>
        <p:spPr bwMode="auto">
          <a:xfrm>
            <a:off x="5356675" y="1527016"/>
            <a:ext cx="1848311" cy="1271484"/>
          </a:xfrm>
          <a:prstGeom prst="rect">
            <a:avLst/>
          </a:prstGeom>
        </p:spPr>
        <p:txBody>
          <a:bodyPr vert="horz" wrap="square" lIns="0" tIns="70467" rIns="0" bIns="0" rtlCol="0">
            <a:spAutoFit/>
          </a:bodyPr>
          <a:lstStyle/>
          <a:p>
            <a:pPr marL="7701">
              <a:spcAft>
                <a:spcPts val="900"/>
              </a:spcAft>
              <a:buSzPct val="150000"/>
              <a:buFont typeface="Wingdings"/>
              <a:buChar char="ü"/>
              <a:defRPr/>
            </a:pPr>
            <a:r>
              <a:rPr lang="ru-RU" sz="950" b="1" spc="-21" dirty="0">
                <a:solidFill>
                  <a:srgbClr val="031B83"/>
                </a:solidFill>
                <a:latin typeface="Tahoma"/>
                <a:cs typeface="Tahoma"/>
              </a:rPr>
              <a:t> </a:t>
            </a:r>
            <a:endParaRPr dirty="0"/>
          </a:p>
          <a:p>
            <a:pPr marL="7701">
              <a:spcAft>
                <a:spcPts val="900"/>
              </a:spcAft>
              <a:buSzPct val="150000"/>
              <a:buFont typeface="Wingdings"/>
              <a:buChar char="ü"/>
              <a:defRPr/>
            </a:pPr>
            <a:r>
              <a:rPr lang="ru-RU" sz="950" b="1" spc="-21" dirty="0">
                <a:solidFill>
                  <a:srgbClr val="031B83"/>
                </a:solidFill>
                <a:latin typeface="Tahoma"/>
                <a:cs typeface="Tahoma"/>
              </a:rPr>
              <a:t> </a:t>
            </a:r>
            <a:endParaRPr dirty="0"/>
          </a:p>
          <a:p>
            <a:pPr marL="7701">
              <a:spcAft>
                <a:spcPts val="900"/>
              </a:spcAft>
              <a:buSzPct val="150000"/>
              <a:buFont typeface="Wingdings"/>
              <a:buChar char="ü"/>
              <a:defRPr/>
            </a:pPr>
            <a:r>
              <a:rPr lang="ru-RU" sz="1000" spc="-21" dirty="0">
                <a:solidFill>
                  <a:srgbClr val="031B83"/>
                </a:solidFill>
                <a:latin typeface="Tahoma"/>
                <a:cs typeface="Tahoma"/>
              </a:rPr>
              <a:t> </a:t>
            </a:r>
            <a:r>
              <a:rPr lang="ru-RU" sz="900" spc="-21" dirty="0">
                <a:solidFill>
                  <a:srgbClr val="031B83"/>
                </a:solidFill>
                <a:latin typeface="Tahoma"/>
                <a:cs typeface="Tahoma"/>
              </a:rPr>
              <a:t>с учетом категории ОВЗ</a:t>
            </a:r>
          </a:p>
          <a:p>
            <a:pPr marL="7701">
              <a:spcAft>
                <a:spcPts val="900"/>
              </a:spcAft>
              <a:buSzPct val="150000"/>
              <a:buFont typeface="Wingdings"/>
              <a:buChar char="ü"/>
              <a:defRPr/>
            </a:pPr>
            <a:r>
              <a:rPr lang="ru-RU" sz="950" b="1" spc="-21" dirty="0">
                <a:solidFill>
                  <a:srgbClr val="031B83"/>
                </a:solidFill>
                <a:latin typeface="Tahoma"/>
                <a:cs typeface="Tahoma"/>
              </a:rPr>
              <a:t> </a:t>
            </a:r>
            <a:endParaRPr dirty="0"/>
          </a:p>
          <a:p>
            <a:pPr marL="7701">
              <a:spcAft>
                <a:spcPts val="900"/>
              </a:spcAft>
              <a:buSzPct val="150000"/>
              <a:buFont typeface="Wingdings"/>
              <a:buChar char="ü"/>
              <a:defRPr/>
            </a:pPr>
            <a:r>
              <a:rPr lang="ru-RU" sz="950" b="1" spc="-21" dirty="0">
                <a:solidFill>
                  <a:srgbClr val="031B83"/>
                </a:solidFill>
                <a:latin typeface="Tahoma"/>
                <a:cs typeface="Tahoma"/>
              </a:rPr>
              <a:t> </a:t>
            </a:r>
            <a:r>
              <a:rPr lang="ru-RU" sz="900" spc="-21" dirty="0">
                <a:solidFill>
                  <a:srgbClr val="031B83"/>
                </a:solidFill>
                <a:latin typeface="Tahoma"/>
                <a:cs typeface="Tahoma"/>
              </a:rPr>
              <a:t>Сетевая форма/дистанционно</a:t>
            </a:r>
            <a:endParaRPr lang="ru-RU" sz="950" spc="-21" dirty="0">
              <a:solidFill>
                <a:srgbClr val="031B83"/>
              </a:solidFill>
              <a:latin typeface="Tahoma"/>
              <a:cs typeface="Tahoma"/>
            </a:endParaRPr>
          </a:p>
        </p:txBody>
      </p:sp>
      <p:sp>
        <p:nvSpPr>
          <p:cNvPr id="46" name="object 45"/>
          <p:cNvSpPr txBox="1"/>
          <p:nvPr/>
        </p:nvSpPr>
        <p:spPr bwMode="auto">
          <a:xfrm>
            <a:off x="7588178" y="3645024"/>
            <a:ext cx="1848311" cy="1286873"/>
          </a:xfrm>
          <a:prstGeom prst="rect">
            <a:avLst/>
          </a:prstGeom>
        </p:spPr>
        <p:txBody>
          <a:bodyPr vert="horz" wrap="square" lIns="0" tIns="70467" rIns="0" bIns="0" rtlCol="0">
            <a:spAutoFit/>
          </a:bodyPr>
          <a:lstStyle/>
          <a:p>
            <a:pPr marL="7701">
              <a:spcAft>
                <a:spcPts val="606"/>
              </a:spcAft>
              <a:buSzPct val="150000"/>
              <a:buFont typeface="Wingdings"/>
              <a:buChar char="ü"/>
              <a:defRPr/>
            </a:pPr>
            <a:r>
              <a:rPr lang="ru-RU" sz="900" spc="-21" dirty="0">
                <a:solidFill>
                  <a:srgbClr val="031B83"/>
                </a:solidFill>
                <a:latin typeface="Tahoma"/>
                <a:cs typeface="Tahoma"/>
              </a:rPr>
              <a:t>+ Рабочие тетради </a:t>
            </a:r>
            <a:endParaRPr sz="900" dirty="0"/>
          </a:p>
          <a:p>
            <a:pPr marL="7701">
              <a:spcAft>
                <a:spcPts val="606"/>
              </a:spcAft>
              <a:buSzPct val="150000"/>
              <a:buFont typeface="Wingdings"/>
              <a:buChar char="ü"/>
              <a:defRPr/>
            </a:pPr>
            <a:r>
              <a:rPr lang="ru-RU" sz="900" spc="-21" dirty="0">
                <a:solidFill>
                  <a:srgbClr val="031B83"/>
                </a:solidFill>
                <a:latin typeface="Tahoma"/>
                <a:cs typeface="Tahoma"/>
              </a:rPr>
              <a:t> + Дополнительное образование</a:t>
            </a:r>
            <a:endParaRPr sz="900" dirty="0"/>
          </a:p>
          <a:p>
            <a:pPr marL="7701">
              <a:spcAft>
                <a:spcPts val="606"/>
              </a:spcAft>
              <a:buSzPct val="150000"/>
              <a:buFont typeface="Wingdings"/>
              <a:buChar char="ü"/>
              <a:defRPr/>
            </a:pPr>
            <a:r>
              <a:rPr lang="ru-RU" sz="900" spc="-21" dirty="0">
                <a:solidFill>
                  <a:srgbClr val="031B83"/>
                </a:solidFill>
                <a:latin typeface="Tahoma"/>
                <a:cs typeface="Tahoma"/>
              </a:rPr>
              <a:t> </a:t>
            </a:r>
          </a:p>
          <a:p>
            <a:pPr marL="7701">
              <a:spcAft>
                <a:spcPts val="606"/>
              </a:spcAft>
              <a:buSzPct val="150000"/>
              <a:buFont typeface="Wingdings"/>
              <a:buChar char="ü"/>
              <a:defRPr/>
            </a:pPr>
            <a:endParaRPr sz="800" dirty="0"/>
          </a:p>
          <a:p>
            <a:pPr marL="7701">
              <a:spcAft>
                <a:spcPts val="606"/>
              </a:spcAft>
              <a:buSzPct val="150000"/>
              <a:buFont typeface="Wingdings"/>
              <a:buChar char="ü"/>
              <a:defRPr/>
            </a:pPr>
            <a:r>
              <a:rPr lang="ru-RU" sz="900" spc="-21" dirty="0">
                <a:solidFill>
                  <a:srgbClr val="031B83"/>
                </a:solidFill>
                <a:latin typeface="Tahoma"/>
                <a:cs typeface="Tahoma"/>
              </a:rPr>
              <a:t> + Безбарьерная среда</a:t>
            </a:r>
            <a:endParaRPr lang="en-US" sz="900" spc="-45" dirty="0">
              <a:solidFill>
                <a:srgbClr val="F44336"/>
              </a:solidFill>
              <a:latin typeface="Tahoma"/>
              <a:cs typeface="Tahoma"/>
            </a:endParaRPr>
          </a:p>
          <a:p>
            <a:pPr marL="7701">
              <a:spcAft>
                <a:spcPts val="606"/>
              </a:spcAft>
              <a:buSzPct val="150000"/>
              <a:buFont typeface="Wingdings"/>
              <a:buChar char="ü"/>
              <a:defRPr/>
            </a:pPr>
            <a:endParaRPr lang="en-US" sz="1000" spc="-45" dirty="0">
              <a:solidFill>
                <a:srgbClr val="F44336"/>
              </a:solidFill>
              <a:latin typeface="Tahoma"/>
              <a:cs typeface="Tahoma"/>
            </a:endParaRPr>
          </a:p>
        </p:txBody>
      </p:sp>
      <p:sp>
        <p:nvSpPr>
          <p:cNvPr id="47" name="object 45"/>
          <p:cNvSpPr txBox="1"/>
          <p:nvPr/>
        </p:nvSpPr>
        <p:spPr bwMode="auto">
          <a:xfrm>
            <a:off x="9883517" y="3645024"/>
            <a:ext cx="1848311" cy="1102207"/>
          </a:xfrm>
          <a:prstGeom prst="rect">
            <a:avLst/>
          </a:prstGeom>
        </p:spPr>
        <p:txBody>
          <a:bodyPr vert="horz" wrap="square" lIns="0" tIns="70467" rIns="0" bIns="0" rtlCol="0">
            <a:spAutoFit/>
          </a:bodyPr>
          <a:lstStyle/>
          <a:p>
            <a:pPr marL="7701">
              <a:spcAft>
                <a:spcPts val="606"/>
              </a:spcAft>
              <a:buSzPct val="150000"/>
              <a:buFont typeface="Wingdings"/>
              <a:buChar char="ü"/>
              <a:defRPr/>
            </a:pPr>
            <a:r>
              <a:rPr lang="ru-RU" sz="900" spc="-21" dirty="0">
                <a:solidFill>
                  <a:srgbClr val="031B83"/>
                </a:solidFill>
                <a:latin typeface="Tahoma"/>
                <a:cs typeface="Tahoma"/>
              </a:rPr>
              <a:t>+ Дополнительные материалы (интерактивные и пр.) </a:t>
            </a:r>
            <a:endParaRPr sz="900" dirty="0"/>
          </a:p>
          <a:p>
            <a:pPr marL="7701">
              <a:spcAft>
                <a:spcPts val="606"/>
              </a:spcAft>
              <a:buSzPct val="150000"/>
              <a:buFont typeface="Wingdings"/>
              <a:buChar char="ü"/>
              <a:defRPr/>
            </a:pPr>
            <a:r>
              <a:rPr lang="ru-RU" sz="900" spc="-21" dirty="0">
                <a:solidFill>
                  <a:srgbClr val="031B83"/>
                </a:solidFill>
                <a:latin typeface="Tahoma"/>
                <a:cs typeface="Tahoma"/>
              </a:rPr>
              <a:t> + Профильные средства</a:t>
            </a:r>
            <a:endParaRPr sz="900" dirty="0"/>
          </a:p>
          <a:p>
            <a:pPr marL="7701">
              <a:spcAft>
                <a:spcPts val="606"/>
              </a:spcAft>
              <a:buSzPct val="150000"/>
              <a:buFont typeface="Wingdings"/>
              <a:buChar char="ü"/>
              <a:defRPr/>
            </a:pPr>
            <a:r>
              <a:rPr lang="ru-RU" sz="900" spc="-21" dirty="0">
                <a:solidFill>
                  <a:srgbClr val="031B83"/>
                </a:solidFill>
                <a:latin typeface="Tahoma"/>
                <a:cs typeface="Tahoma"/>
              </a:rPr>
              <a:t> + Интерактивные панели</a:t>
            </a:r>
          </a:p>
          <a:p>
            <a:pPr marL="7701">
              <a:spcAft>
                <a:spcPts val="606"/>
              </a:spcAft>
              <a:buSzPct val="150000"/>
              <a:buFont typeface="Wingdings"/>
              <a:buChar char="ü"/>
              <a:defRPr/>
            </a:pPr>
            <a:endParaRPr sz="100" dirty="0"/>
          </a:p>
          <a:p>
            <a:pPr marL="7701">
              <a:spcAft>
                <a:spcPts val="606"/>
              </a:spcAft>
              <a:buSzPct val="150000"/>
              <a:buFont typeface="Wingdings"/>
              <a:buChar char="ü"/>
              <a:defRPr/>
            </a:pPr>
            <a:r>
              <a:rPr lang="ru-RU" sz="900" spc="-21" dirty="0">
                <a:solidFill>
                  <a:srgbClr val="031B83"/>
                </a:solidFill>
                <a:latin typeface="Tahoma"/>
                <a:cs typeface="Tahoma"/>
              </a:rPr>
              <a:t> + Межэтажный подъемник</a:t>
            </a:r>
            <a:endParaRPr lang="en-US" sz="900" spc="-45" dirty="0">
              <a:solidFill>
                <a:srgbClr val="F44336"/>
              </a:solidFill>
              <a:latin typeface="Tahoma"/>
              <a:cs typeface="Tahoma"/>
            </a:endParaRPr>
          </a:p>
        </p:txBody>
      </p:sp>
      <p:sp>
        <p:nvSpPr>
          <p:cNvPr id="48" name="Прямоугольник 68"/>
          <p:cNvSpPr/>
          <p:nvPr/>
        </p:nvSpPr>
        <p:spPr bwMode="auto">
          <a:xfrm>
            <a:off x="9149107" y="6619013"/>
            <a:ext cx="3074881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1050">
                <a:solidFill>
                  <a:srgbClr val="002060"/>
                </a:solidFill>
              </a:rPr>
              <a:t>*</a:t>
            </a:r>
            <a:r>
              <a:rPr lang="ru-RU" sz="900">
                <a:solidFill>
                  <a:srgbClr val="002060"/>
                </a:solidFill>
              </a:rPr>
              <a:t>обучающихся с ОВЗ и инвалидами (детьми-инвалидами) </a:t>
            </a:r>
            <a:endParaRPr/>
          </a:p>
        </p:txBody>
      </p:sp>
      <p:sp>
        <p:nvSpPr>
          <p:cNvPr id="49" name="object 45"/>
          <p:cNvSpPr txBox="1"/>
          <p:nvPr/>
        </p:nvSpPr>
        <p:spPr bwMode="auto">
          <a:xfrm>
            <a:off x="5375920" y="4955071"/>
            <a:ext cx="1848311" cy="686708"/>
          </a:xfrm>
          <a:prstGeom prst="rect">
            <a:avLst/>
          </a:prstGeom>
        </p:spPr>
        <p:txBody>
          <a:bodyPr vert="horz" wrap="square" lIns="0" tIns="70467" rIns="0" bIns="0" rtlCol="0">
            <a:spAutoFit/>
          </a:bodyPr>
          <a:lstStyle/>
          <a:p>
            <a:pPr marL="179151" indent="-171450">
              <a:spcAft>
                <a:spcPts val="606"/>
              </a:spcAft>
              <a:buSzPct val="150000"/>
              <a:buFont typeface="Wingdings"/>
              <a:buChar char="ü"/>
              <a:defRPr/>
            </a:pPr>
            <a:r>
              <a:rPr lang="ru-RU" sz="900" spc="-21">
                <a:solidFill>
                  <a:srgbClr val="031B83"/>
                </a:solidFill>
                <a:latin typeface="Tahoma"/>
                <a:cs typeface="Tahoma"/>
              </a:rPr>
              <a:t>Не менее 50%</a:t>
            </a:r>
            <a:endParaRPr/>
          </a:p>
          <a:p>
            <a:pPr marL="179151" indent="-171450">
              <a:spcAft>
                <a:spcPts val="606"/>
              </a:spcAft>
              <a:buSzPct val="150000"/>
              <a:buFont typeface="Wingdings"/>
              <a:buChar char="ü"/>
              <a:defRPr/>
            </a:pPr>
            <a:endParaRPr lang="ru-RU" sz="1000" spc="-21">
              <a:solidFill>
                <a:srgbClr val="031B83"/>
              </a:solidFill>
              <a:latin typeface="Tahoma"/>
              <a:cs typeface="Tahoma"/>
            </a:endParaRPr>
          </a:p>
          <a:p>
            <a:pPr marL="7701">
              <a:spcAft>
                <a:spcPts val="606"/>
              </a:spcAft>
              <a:buSzPct val="150000"/>
              <a:defRPr/>
            </a:pPr>
            <a:endParaRPr lang="ru-RU" sz="1000" spc="-21">
              <a:solidFill>
                <a:srgbClr val="031B83"/>
              </a:solidFill>
              <a:latin typeface="Tahoma"/>
              <a:cs typeface="Tahoma"/>
            </a:endParaRPr>
          </a:p>
        </p:txBody>
      </p:sp>
      <p:sp>
        <p:nvSpPr>
          <p:cNvPr id="50" name="object 45"/>
          <p:cNvSpPr txBox="1"/>
          <p:nvPr/>
        </p:nvSpPr>
        <p:spPr bwMode="auto">
          <a:xfrm>
            <a:off x="9883517" y="4955071"/>
            <a:ext cx="1848311" cy="686708"/>
          </a:xfrm>
          <a:prstGeom prst="rect">
            <a:avLst/>
          </a:prstGeom>
        </p:spPr>
        <p:txBody>
          <a:bodyPr vert="horz" wrap="square" lIns="0" tIns="70467" rIns="0" bIns="0" rtlCol="0">
            <a:spAutoFit/>
          </a:bodyPr>
          <a:lstStyle/>
          <a:p>
            <a:pPr marL="179151" indent="-171450">
              <a:spcAft>
                <a:spcPts val="606"/>
              </a:spcAft>
              <a:buSzPct val="150000"/>
              <a:buFont typeface="Wingdings"/>
              <a:buChar char="ü"/>
              <a:defRPr/>
            </a:pPr>
            <a:r>
              <a:rPr lang="ru-RU" sz="1000" spc="-21">
                <a:solidFill>
                  <a:srgbClr val="031B83"/>
                </a:solidFill>
                <a:latin typeface="Tahoma"/>
                <a:cs typeface="Tahoma"/>
              </a:rPr>
              <a:t> </a:t>
            </a:r>
          </a:p>
          <a:p>
            <a:pPr marL="179151" indent="-171450">
              <a:spcAft>
                <a:spcPts val="606"/>
              </a:spcAft>
              <a:buSzPct val="150000"/>
              <a:buFont typeface="Wingdings"/>
              <a:buChar char="ü"/>
              <a:defRPr/>
            </a:pPr>
            <a:endParaRPr lang="ru-RU" sz="900" spc="-21">
              <a:solidFill>
                <a:srgbClr val="031B83"/>
              </a:solidFill>
              <a:latin typeface="Tahoma"/>
              <a:cs typeface="Tahoma"/>
            </a:endParaRPr>
          </a:p>
          <a:p>
            <a:pPr marL="179151" indent="-171450">
              <a:spcAft>
                <a:spcPts val="606"/>
              </a:spcAft>
              <a:buSzPct val="150000"/>
              <a:buFont typeface="Wingdings"/>
              <a:buChar char="ü"/>
              <a:defRPr/>
            </a:pPr>
            <a:r>
              <a:rPr lang="ru-RU" sz="1000" spc="-21">
                <a:solidFill>
                  <a:srgbClr val="031B83"/>
                </a:solidFill>
                <a:latin typeface="Tahoma"/>
                <a:cs typeface="Tahoma"/>
              </a:rPr>
              <a:t> </a:t>
            </a:r>
          </a:p>
        </p:txBody>
      </p:sp>
      <p:sp>
        <p:nvSpPr>
          <p:cNvPr id="51" name="object 45"/>
          <p:cNvSpPr txBox="1"/>
          <p:nvPr/>
        </p:nvSpPr>
        <p:spPr bwMode="auto">
          <a:xfrm>
            <a:off x="7476631" y="1529063"/>
            <a:ext cx="1848311" cy="1271484"/>
          </a:xfrm>
          <a:prstGeom prst="rect">
            <a:avLst/>
          </a:prstGeom>
        </p:spPr>
        <p:txBody>
          <a:bodyPr vert="horz" wrap="square" lIns="0" tIns="70467" rIns="0" bIns="0" rtlCol="0">
            <a:spAutoFit/>
          </a:bodyPr>
          <a:lstStyle/>
          <a:p>
            <a:pPr marL="7701">
              <a:spcAft>
                <a:spcPts val="900"/>
              </a:spcAft>
              <a:buSzPct val="150000"/>
              <a:buFont typeface="Wingdings"/>
              <a:buChar char="ü"/>
              <a:defRPr/>
            </a:pPr>
            <a:r>
              <a:rPr lang="ru-RU" sz="950" b="1" spc="-21">
                <a:solidFill>
                  <a:srgbClr val="031B83"/>
                </a:solidFill>
                <a:latin typeface="Tahoma"/>
                <a:cs typeface="Tahoma"/>
              </a:rPr>
              <a:t> </a:t>
            </a:r>
            <a:endParaRPr/>
          </a:p>
          <a:p>
            <a:pPr marL="7701">
              <a:spcAft>
                <a:spcPts val="900"/>
              </a:spcAft>
              <a:buSzPct val="150000"/>
              <a:buFont typeface="Wingdings"/>
              <a:buChar char="ü"/>
              <a:defRPr/>
            </a:pPr>
            <a:r>
              <a:rPr lang="ru-RU" sz="950" b="1" spc="-21">
                <a:solidFill>
                  <a:srgbClr val="031B83"/>
                </a:solidFill>
                <a:latin typeface="Tahoma"/>
                <a:cs typeface="Tahoma"/>
              </a:rPr>
              <a:t> </a:t>
            </a:r>
            <a:endParaRPr/>
          </a:p>
          <a:p>
            <a:pPr marL="7701">
              <a:spcAft>
                <a:spcPts val="900"/>
              </a:spcAft>
              <a:buSzPct val="150000"/>
              <a:buFont typeface="Wingdings"/>
              <a:buChar char="ü"/>
              <a:defRPr/>
            </a:pPr>
            <a:r>
              <a:rPr lang="ru-RU" sz="1000" spc="-21">
                <a:solidFill>
                  <a:srgbClr val="031B83"/>
                </a:solidFill>
                <a:latin typeface="Tahoma"/>
                <a:cs typeface="Tahoma"/>
              </a:rPr>
              <a:t> </a:t>
            </a:r>
            <a:endParaRPr lang="ru-RU" sz="950" spc="-21">
              <a:solidFill>
                <a:srgbClr val="031B83"/>
              </a:solidFill>
              <a:latin typeface="Tahoma"/>
              <a:cs typeface="Tahoma"/>
            </a:endParaRPr>
          </a:p>
          <a:p>
            <a:pPr marL="7701">
              <a:spcAft>
                <a:spcPts val="900"/>
              </a:spcAft>
              <a:buSzPct val="150000"/>
              <a:buFont typeface="Wingdings"/>
              <a:buChar char="ü"/>
              <a:defRPr/>
            </a:pPr>
            <a:r>
              <a:rPr lang="ru-RU" sz="950" b="1" spc="-21">
                <a:solidFill>
                  <a:srgbClr val="031B83"/>
                </a:solidFill>
                <a:latin typeface="Tahoma"/>
                <a:cs typeface="Tahoma"/>
              </a:rPr>
              <a:t> </a:t>
            </a:r>
            <a:endParaRPr/>
          </a:p>
          <a:p>
            <a:pPr marL="7701">
              <a:spcAft>
                <a:spcPts val="900"/>
              </a:spcAft>
              <a:buSzPct val="150000"/>
              <a:buFont typeface="Wingdings"/>
              <a:buChar char="ü"/>
              <a:defRPr/>
            </a:pPr>
            <a:r>
              <a:rPr lang="ru-RU" sz="950" spc="-21">
                <a:solidFill>
                  <a:srgbClr val="031B83"/>
                </a:solidFill>
                <a:latin typeface="Tahoma"/>
                <a:cs typeface="Tahoma"/>
              </a:rPr>
              <a:t> </a:t>
            </a:r>
            <a:r>
              <a:rPr lang="ru-RU" sz="900" spc="-21">
                <a:solidFill>
                  <a:srgbClr val="031B83"/>
                </a:solidFill>
                <a:latin typeface="Tahoma"/>
                <a:cs typeface="Tahoma"/>
              </a:rPr>
              <a:t>Дистанционно</a:t>
            </a:r>
            <a:endParaRPr lang="ru-RU" sz="950" spc="-21">
              <a:solidFill>
                <a:srgbClr val="031B83"/>
              </a:solidFill>
              <a:latin typeface="Tahoma"/>
              <a:cs typeface="Tahoma"/>
            </a:endParaRPr>
          </a:p>
        </p:txBody>
      </p:sp>
      <p:sp>
        <p:nvSpPr>
          <p:cNvPr id="52" name="object 45"/>
          <p:cNvSpPr txBox="1"/>
          <p:nvPr/>
        </p:nvSpPr>
        <p:spPr bwMode="auto">
          <a:xfrm>
            <a:off x="9693864" y="1529063"/>
            <a:ext cx="1848311" cy="1271484"/>
          </a:xfrm>
          <a:prstGeom prst="rect">
            <a:avLst/>
          </a:prstGeom>
        </p:spPr>
        <p:txBody>
          <a:bodyPr vert="horz" wrap="square" lIns="0" tIns="70467" rIns="0" bIns="0" rtlCol="0">
            <a:spAutoFit/>
          </a:bodyPr>
          <a:lstStyle/>
          <a:p>
            <a:pPr marL="7701">
              <a:spcAft>
                <a:spcPts val="900"/>
              </a:spcAft>
              <a:buSzPct val="150000"/>
              <a:buFont typeface="Wingdings"/>
              <a:buChar char="ü"/>
              <a:defRPr/>
            </a:pPr>
            <a:r>
              <a:rPr lang="ru-RU" sz="950" b="1" spc="-21">
                <a:solidFill>
                  <a:srgbClr val="031B83"/>
                </a:solidFill>
                <a:latin typeface="Tahoma"/>
                <a:cs typeface="Tahoma"/>
              </a:rPr>
              <a:t> </a:t>
            </a:r>
            <a:endParaRPr/>
          </a:p>
          <a:p>
            <a:pPr marL="7701">
              <a:spcAft>
                <a:spcPts val="900"/>
              </a:spcAft>
              <a:buSzPct val="150000"/>
              <a:buFont typeface="Wingdings"/>
              <a:buChar char="ü"/>
              <a:defRPr/>
            </a:pPr>
            <a:r>
              <a:rPr lang="ru-RU" sz="950" b="1" spc="-21">
                <a:solidFill>
                  <a:srgbClr val="031B83"/>
                </a:solidFill>
                <a:latin typeface="Tahoma"/>
                <a:cs typeface="Tahoma"/>
              </a:rPr>
              <a:t> </a:t>
            </a:r>
            <a:endParaRPr/>
          </a:p>
          <a:p>
            <a:pPr marL="7701">
              <a:spcAft>
                <a:spcPts val="900"/>
              </a:spcAft>
              <a:buSzPct val="150000"/>
              <a:buFont typeface="Wingdings"/>
              <a:buChar char="ü"/>
              <a:defRPr/>
            </a:pPr>
            <a:r>
              <a:rPr lang="ru-RU" sz="1000" spc="-21">
                <a:solidFill>
                  <a:srgbClr val="031B83"/>
                </a:solidFill>
                <a:latin typeface="Tahoma"/>
                <a:cs typeface="Tahoma"/>
              </a:rPr>
              <a:t> </a:t>
            </a:r>
            <a:endParaRPr lang="ru-RU" sz="950" spc="-21">
              <a:solidFill>
                <a:srgbClr val="031B83"/>
              </a:solidFill>
              <a:latin typeface="Tahoma"/>
              <a:cs typeface="Tahoma"/>
            </a:endParaRPr>
          </a:p>
          <a:p>
            <a:pPr marL="7701">
              <a:spcAft>
                <a:spcPts val="900"/>
              </a:spcAft>
              <a:buSzPct val="150000"/>
              <a:buFont typeface="Wingdings"/>
              <a:buChar char="ü"/>
              <a:defRPr/>
            </a:pPr>
            <a:r>
              <a:rPr lang="ru-RU" sz="950" b="1" spc="-21">
                <a:solidFill>
                  <a:srgbClr val="031B83"/>
                </a:solidFill>
                <a:latin typeface="Tahoma"/>
                <a:cs typeface="Tahoma"/>
              </a:rPr>
              <a:t> </a:t>
            </a:r>
            <a:endParaRPr/>
          </a:p>
          <a:p>
            <a:pPr marL="7701">
              <a:spcAft>
                <a:spcPts val="900"/>
              </a:spcAft>
              <a:buSzPct val="150000"/>
              <a:buFont typeface="Wingdings"/>
              <a:buChar char="ü"/>
              <a:defRPr/>
            </a:pPr>
            <a:r>
              <a:rPr lang="ru-RU" sz="900" b="1" spc="-21">
                <a:solidFill>
                  <a:srgbClr val="031B83"/>
                </a:solidFill>
                <a:latin typeface="Tahoma"/>
                <a:cs typeface="Tahoma"/>
              </a:rPr>
              <a:t> </a:t>
            </a:r>
            <a:r>
              <a:rPr lang="ru-RU" sz="900" spc="-21">
                <a:solidFill>
                  <a:srgbClr val="031B83"/>
                </a:solidFill>
                <a:latin typeface="Tahoma"/>
                <a:cs typeface="Tahoma"/>
              </a:rPr>
              <a:t>Специалисты включены в штат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2870019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428" y="1"/>
            <a:ext cx="634971" cy="634971"/>
          </a:xfrm>
          <a:custGeom>
            <a:avLst/>
            <a:gdLst/>
            <a:ahLst/>
            <a:cxnLst/>
            <a:rect l="l" t="t" r="r" b="b"/>
            <a:pathLst>
              <a:path w="1047115" h="1047115">
                <a:moveTo>
                  <a:pt x="0" y="1047088"/>
                </a:moveTo>
                <a:lnTo>
                  <a:pt x="1047088" y="1047088"/>
                </a:lnTo>
                <a:lnTo>
                  <a:pt x="1047088" y="0"/>
                </a:lnTo>
                <a:lnTo>
                  <a:pt x="0" y="0"/>
                </a:lnTo>
                <a:lnTo>
                  <a:pt x="0" y="1047088"/>
                </a:lnTo>
                <a:close/>
              </a:path>
            </a:pathLst>
          </a:custGeom>
          <a:solidFill>
            <a:srgbClr val="031B83"/>
          </a:solidFill>
        </p:spPr>
        <p:txBody>
          <a:bodyPr wrap="square" lIns="0" tIns="0" rIns="0" bIns="0" rtlCol="0"/>
          <a:lstStyle/>
          <a:p>
            <a:endParaRPr sz="1092">
              <a:solidFill>
                <a:prstClr val="black"/>
              </a:solidFill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790217" y="44624"/>
            <a:ext cx="6734976" cy="617563"/>
          </a:xfrm>
          <a:prstGeom prst="rect">
            <a:avLst/>
          </a:prstGeom>
        </p:spPr>
        <p:txBody>
          <a:bodyPr vert="horz" wrap="square" lIns="0" tIns="8086" rIns="0" bIns="0" rtlCol="0">
            <a:spAutoFit/>
          </a:bodyPr>
          <a:lstStyle/>
          <a:p>
            <a:pPr marL="7701">
              <a:spcBef>
                <a:spcPts val="64"/>
              </a:spcBef>
            </a:pPr>
            <a:r>
              <a:rPr lang="ru-RU" spc="45" dirty="0">
                <a:solidFill>
                  <a:srgbClr val="031B83"/>
                </a:solidFill>
              </a:rPr>
              <a:t>Воспитание</a:t>
            </a:r>
            <a:endParaRPr spc="45" dirty="0">
              <a:solidFill>
                <a:srgbClr val="031B83"/>
              </a:solidFill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67045" y="703487"/>
            <a:ext cx="9395977" cy="237985"/>
          </a:xfrm>
          <a:prstGeom prst="rect">
            <a:avLst/>
          </a:prstGeom>
        </p:spPr>
        <p:txBody>
          <a:bodyPr vert="horz" wrap="square" lIns="0" tIns="9242" rIns="0" bIns="0" rtlCol="0">
            <a:spAutoFit/>
          </a:bodyPr>
          <a:lstStyle/>
          <a:p>
            <a:pPr marL="7701">
              <a:spcBef>
                <a:spcPts val="73"/>
              </a:spcBef>
            </a:pPr>
            <a:endParaRPr lang="ru-RU" sz="1486" b="1" dirty="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940806" y="843445"/>
            <a:ext cx="1828287" cy="161404"/>
          </a:xfrm>
          <a:prstGeom prst="rect">
            <a:avLst/>
          </a:prstGeom>
        </p:spPr>
        <p:txBody>
          <a:bodyPr vert="horz" wrap="square" lIns="0" tIns="7316" rIns="0" bIns="0" rtlCol="0">
            <a:spAutoFit/>
          </a:bodyPr>
          <a:lstStyle/>
          <a:p>
            <a:pPr marL="7701" marR="3081">
              <a:spcBef>
                <a:spcPts val="58"/>
              </a:spcBef>
            </a:pPr>
            <a:r>
              <a:rPr lang="ru-RU" sz="1001" b="1" spc="-21" dirty="0">
                <a:solidFill>
                  <a:srgbClr val="031B83"/>
                </a:solidFill>
                <a:latin typeface="Tahoma"/>
                <a:cs typeface="Tahoma"/>
              </a:rPr>
              <a:t>БАЗОВЫЙ</a:t>
            </a:r>
            <a:endParaRPr lang="ru-RU" sz="1001" dirty="0">
              <a:solidFill>
                <a:prstClr val="black"/>
              </a:solidFill>
              <a:latin typeface="Tahoma"/>
              <a:cs typeface="Tahoma"/>
            </a:endParaRPr>
          </a:p>
        </p:txBody>
      </p:sp>
      <p:grpSp>
        <p:nvGrpSpPr>
          <p:cNvPr id="8" name="Группа 50"/>
          <p:cNvGrpSpPr/>
          <p:nvPr/>
        </p:nvGrpSpPr>
        <p:grpSpPr>
          <a:xfrm>
            <a:off x="522777" y="1074476"/>
            <a:ext cx="11002538" cy="218304"/>
            <a:chOff x="1047088" y="7559676"/>
            <a:chExt cx="17360900" cy="468000"/>
          </a:xfrm>
        </p:grpSpPr>
        <p:sp>
          <p:nvSpPr>
            <p:cNvPr id="17" name="object 17"/>
            <p:cNvSpPr/>
            <p:nvPr/>
          </p:nvSpPr>
          <p:spPr>
            <a:xfrm>
              <a:off x="1047088" y="7559676"/>
              <a:ext cx="17360900" cy="468000"/>
            </a:xfrm>
            <a:custGeom>
              <a:avLst/>
              <a:gdLst/>
              <a:ahLst/>
              <a:cxnLst/>
              <a:rect l="l" t="t" r="r" b="b"/>
              <a:pathLst>
                <a:path w="17360900" h="890270">
                  <a:moveTo>
                    <a:pt x="0" y="890025"/>
                  </a:moveTo>
                  <a:lnTo>
                    <a:pt x="17360727" y="890025"/>
                  </a:lnTo>
                  <a:lnTo>
                    <a:pt x="17360727" y="0"/>
                  </a:lnTo>
                  <a:lnTo>
                    <a:pt x="0" y="0"/>
                  </a:lnTo>
                  <a:lnTo>
                    <a:pt x="0" y="890025"/>
                  </a:lnTo>
                  <a:close/>
                </a:path>
              </a:pathLst>
            </a:custGeom>
            <a:solidFill>
              <a:srgbClr val="031B83"/>
            </a:solidFill>
          </p:spPr>
          <p:txBody>
            <a:bodyPr wrap="square" lIns="0" tIns="0" rIns="0" bIns="0" rtlCol="0"/>
            <a:lstStyle/>
            <a:p>
              <a:endParaRPr sz="1092" dirty="0">
                <a:solidFill>
                  <a:prstClr val="black"/>
                </a:solidFill>
              </a:endParaRPr>
            </a:p>
          </p:txBody>
        </p:sp>
        <p:sp>
          <p:nvSpPr>
            <p:cNvPr id="18" name="object 18"/>
            <p:cNvSpPr txBox="1"/>
            <p:nvPr/>
          </p:nvSpPr>
          <p:spPr>
            <a:xfrm>
              <a:off x="1060450" y="7635875"/>
              <a:ext cx="17221201" cy="295982"/>
            </a:xfrm>
            <a:prstGeom prst="rect">
              <a:avLst/>
            </a:prstGeom>
          </p:spPr>
          <p:txBody>
            <a:bodyPr vert="horz" wrap="square" lIns="0" tIns="7316" rIns="0" bIns="0" rtlCol="0">
              <a:spAutoFit/>
            </a:bodyPr>
            <a:lstStyle/>
            <a:p>
              <a:pPr marL="289953" marR="3081" indent="-282637">
                <a:spcBef>
                  <a:spcPts val="58"/>
                </a:spcBef>
              </a:pPr>
              <a:endParaRPr sz="849" dirty="0">
                <a:solidFill>
                  <a:prstClr val="black"/>
                </a:solidFill>
                <a:latin typeface="Tahoma"/>
                <a:cs typeface="Tahoma"/>
              </a:endParaRPr>
            </a:p>
          </p:txBody>
        </p:sp>
      </p:grpSp>
      <p:sp>
        <p:nvSpPr>
          <p:cNvPr id="20" name="object 20"/>
          <p:cNvSpPr txBox="1"/>
          <p:nvPr/>
        </p:nvSpPr>
        <p:spPr>
          <a:xfrm>
            <a:off x="9439434" y="803430"/>
            <a:ext cx="2079349" cy="161276"/>
          </a:xfrm>
          <a:prstGeom prst="rect">
            <a:avLst/>
          </a:prstGeom>
        </p:spPr>
        <p:txBody>
          <a:bodyPr vert="horz" wrap="square" lIns="0" tIns="7316" rIns="0" bIns="0" rtlCol="0">
            <a:spAutoFit/>
          </a:bodyPr>
          <a:lstStyle/>
          <a:p>
            <a:pPr marL="7701">
              <a:lnSpc>
                <a:spcPts val="1201"/>
              </a:lnSpc>
              <a:spcBef>
                <a:spcPts val="58"/>
              </a:spcBef>
            </a:pPr>
            <a:r>
              <a:rPr lang="ru-RU" sz="1001" b="1" spc="-27" dirty="0">
                <a:solidFill>
                  <a:srgbClr val="031B83"/>
                </a:solidFill>
                <a:latin typeface="Tahoma"/>
                <a:cs typeface="Tahoma"/>
              </a:rPr>
              <a:t>ПОЛНЫЙ</a:t>
            </a:r>
            <a:endParaRPr lang="ru-RU" sz="1001" dirty="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7165327" y="822479"/>
            <a:ext cx="2127482" cy="161404"/>
          </a:xfrm>
          <a:prstGeom prst="rect">
            <a:avLst/>
          </a:prstGeom>
        </p:spPr>
        <p:txBody>
          <a:bodyPr vert="horz" wrap="square" lIns="0" tIns="7316" rIns="0" bIns="0" rtlCol="0">
            <a:spAutoFit/>
          </a:bodyPr>
          <a:lstStyle/>
          <a:p>
            <a:pPr marL="7701" marR="3081">
              <a:spcBef>
                <a:spcPts val="58"/>
              </a:spcBef>
            </a:pPr>
            <a:r>
              <a:rPr lang="ru-RU" sz="1001" b="1" spc="-24" dirty="0">
                <a:solidFill>
                  <a:srgbClr val="031B83"/>
                </a:solidFill>
                <a:latin typeface="Tahoma"/>
                <a:cs typeface="Tahoma"/>
              </a:rPr>
              <a:t>СРЕДНИЙ</a:t>
            </a:r>
            <a:endParaRPr lang="ru-RU" sz="1001" dirty="0">
              <a:solidFill>
                <a:prstClr val="black"/>
              </a:solidFill>
              <a:latin typeface="Tahoma"/>
              <a:cs typeface="Tahoma"/>
            </a:endParaRPr>
          </a:p>
        </p:txBody>
      </p:sp>
      <p:grpSp>
        <p:nvGrpSpPr>
          <p:cNvPr id="14" name="Группа 55"/>
          <p:cNvGrpSpPr/>
          <p:nvPr/>
        </p:nvGrpSpPr>
        <p:grpSpPr>
          <a:xfrm>
            <a:off x="9427066" y="650855"/>
            <a:ext cx="1659113" cy="123671"/>
            <a:chOff x="9465679" y="2607490"/>
            <a:chExt cx="2736000" cy="203942"/>
          </a:xfrm>
        </p:grpSpPr>
        <p:sp>
          <p:nvSpPr>
            <p:cNvPr id="25" name="object 25"/>
            <p:cNvSpPr/>
            <p:nvPr/>
          </p:nvSpPr>
          <p:spPr>
            <a:xfrm>
              <a:off x="9465679" y="2811432"/>
              <a:ext cx="2736000" cy="0"/>
            </a:xfrm>
            <a:custGeom>
              <a:avLst/>
              <a:gdLst/>
              <a:ahLst/>
              <a:cxnLst/>
              <a:rect l="l" t="t" r="r" b="b"/>
              <a:pathLst>
                <a:path w="3560444">
                  <a:moveTo>
                    <a:pt x="0" y="0"/>
                  </a:moveTo>
                  <a:lnTo>
                    <a:pt x="3560101" y="0"/>
                  </a:lnTo>
                </a:path>
              </a:pathLst>
            </a:custGeom>
            <a:ln w="52354">
              <a:solidFill>
                <a:srgbClr val="F44336"/>
              </a:solidFill>
            </a:ln>
          </p:spPr>
          <p:txBody>
            <a:bodyPr wrap="square" lIns="0" tIns="0" rIns="0" bIns="0" rtlCol="0"/>
            <a:lstStyle/>
            <a:p>
              <a:endParaRPr sz="1092">
                <a:solidFill>
                  <a:prstClr val="black"/>
                </a:solidFill>
              </a:endParaRPr>
            </a:p>
          </p:txBody>
        </p:sp>
        <p:sp>
          <p:nvSpPr>
            <p:cNvPr id="33" name="object 33"/>
            <p:cNvSpPr/>
            <p:nvPr/>
          </p:nvSpPr>
          <p:spPr>
            <a:xfrm>
              <a:off x="11980279" y="2607490"/>
              <a:ext cx="177753" cy="177764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1092">
                <a:solidFill>
                  <a:prstClr val="black"/>
                </a:solidFill>
              </a:endParaRPr>
            </a:p>
          </p:txBody>
        </p:sp>
      </p:grpSp>
      <p:pic>
        <p:nvPicPr>
          <p:cNvPr id="52" name="object 1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1465" y="47740"/>
            <a:ext cx="492897" cy="539490"/>
          </a:xfrm>
          <a:prstGeom prst="rect">
            <a:avLst/>
          </a:prstGeom>
        </p:spPr>
      </p:pic>
      <p:sp>
        <p:nvSpPr>
          <p:cNvPr id="73" name="object 45"/>
          <p:cNvSpPr txBox="1"/>
          <p:nvPr/>
        </p:nvSpPr>
        <p:spPr>
          <a:xfrm>
            <a:off x="551384" y="3389979"/>
            <a:ext cx="4158697" cy="841110"/>
          </a:xfrm>
          <a:prstGeom prst="rect">
            <a:avLst/>
          </a:prstGeom>
        </p:spPr>
        <p:txBody>
          <a:bodyPr vert="horz" wrap="square" lIns="0" tIns="70467" rIns="0" bIns="0" rtlCol="0">
            <a:spAutoFit/>
          </a:bodyPr>
          <a:lstStyle/>
          <a:p>
            <a:pPr marL="179151" indent="-171450">
              <a:spcAft>
                <a:spcPts val="606"/>
              </a:spcAft>
              <a:buSzPct val="150000"/>
              <a:buFont typeface="Wingdings" panose="05000000000000000000" pitchFamily="2" charset="2"/>
              <a:buChar char="§"/>
            </a:pPr>
            <a:r>
              <a:rPr lang="ru-RU" sz="1001" spc="-21" dirty="0">
                <a:solidFill>
                  <a:srgbClr val="031B83"/>
                </a:solidFill>
                <a:latin typeface="Tahoma"/>
                <a:cs typeface="Tahoma"/>
              </a:rPr>
              <a:t> Проект «Орлята России»</a:t>
            </a:r>
          </a:p>
          <a:p>
            <a:pPr marL="179151" indent="-171450">
              <a:spcAft>
                <a:spcPts val="606"/>
              </a:spcAft>
              <a:buSzPct val="150000"/>
              <a:buFont typeface="Wingdings" panose="05000000000000000000" pitchFamily="2" charset="2"/>
              <a:buChar char="§"/>
            </a:pPr>
            <a:r>
              <a:rPr lang="ru-RU" sz="1001" spc="-21" dirty="0">
                <a:solidFill>
                  <a:srgbClr val="031B83"/>
                </a:solidFill>
                <a:latin typeface="Tahoma"/>
                <a:cs typeface="Tahoma"/>
              </a:rPr>
              <a:t> Первичное отделение РДШ</a:t>
            </a:r>
          </a:p>
          <a:p>
            <a:pPr marL="179151" indent="-171450">
              <a:spcAft>
                <a:spcPts val="606"/>
              </a:spcAft>
              <a:buSzPct val="150000"/>
              <a:buFont typeface="Wingdings" panose="05000000000000000000" pitchFamily="2" charset="2"/>
              <a:buChar char="§"/>
            </a:pPr>
            <a:r>
              <a:rPr lang="ru-RU" sz="1001" spc="-21" dirty="0">
                <a:solidFill>
                  <a:srgbClr val="031B83"/>
                </a:solidFill>
                <a:latin typeface="Tahoma"/>
                <a:cs typeface="Tahoma"/>
              </a:rPr>
              <a:t> Представительства детских и молодежных общественных объединений (ЮНАРМИЯ, Большая перемена и др.)</a:t>
            </a:r>
          </a:p>
        </p:txBody>
      </p:sp>
      <p:sp>
        <p:nvSpPr>
          <p:cNvPr id="74" name="object 45"/>
          <p:cNvSpPr txBox="1"/>
          <p:nvPr/>
        </p:nvSpPr>
        <p:spPr>
          <a:xfrm>
            <a:off x="4894599" y="3415715"/>
            <a:ext cx="1848311" cy="456132"/>
          </a:xfrm>
          <a:prstGeom prst="rect">
            <a:avLst/>
          </a:prstGeom>
        </p:spPr>
        <p:txBody>
          <a:bodyPr vert="horz" wrap="square" lIns="0" tIns="70467" rIns="0" bIns="0" rtlCol="0">
            <a:spAutoFit/>
          </a:bodyPr>
          <a:lstStyle/>
          <a:p>
            <a:pPr marL="7701">
              <a:spcAft>
                <a:spcPts val="606"/>
              </a:spcAft>
              <a:buSzPct val="150000"/>
              <a:buFont typeface="Wingdings" pitchFamily="2" charset="2"/>
              <a:buChar char="ü"/>
            </a:pPr>
            <a:r>
              <a:rPr lang="ru-RU" sz="1001" spc="-21" dirty="0">
                <a:solidFill>
                  <a:srgbClr val="031B83"/>
                </a:solidFill>
                <a:latin typeface="Tahoma"/>
                <a:cs typeface="Tahoma"/>
              </a:rPr>
              <a:t> </a:t>
            </a:r>
            <a:endParaRPr lang="en-US" sz="1001" spc="-21" dirty="0">
              <a:solidFill>
                <a:srgbClr val="031B83"/>
              </a:solidFill>
              <a:latin typeface="Tahoma"/>
              <a:cs typeface="Tahoma"/>
            </a:endParaRPr>
          </a:p>
          <a:p>
            <a:pPr marL="7701">
              <a:spcAft>
                <a:spcPts val="910"/>
              </a:spcAft>
              <a:buSzPct val="150000"/>
            </a:pPr>
            <a:r>
              <a:rPr lang="ru-RU" sz="1001" spc="-21" dirty="0">
                <a:solidFill>
                  <a:srgbClr val="031B83"/>
                </a:solidFill>
                <a:latin typeface="Tahoma"/>
                <a:cs typeface="Tahoma"/>
              </a:rPr>
              <a:t> </a:t>
            </a:r>
          </a:p>
        </p:txBody>
      </p:sp>
      <p:sp>
        <p:nvSpPr>
          <p:cNvPr id="79" name="object 45"/>
          <p:cNvSpPr txBox="1"/>
          <p:nvPr/>
        </p:nvSpPr>
        <p:spPr>
          <a:xfrm>
            <a:off x="551070" y="4190191"/>
            <a:ext cx="3558360" cy="687093"/>
          </a:xfrm>
          <a:prstGeom prst="rect">
            <a:avLst/>
          </a:prstGeom>
        </p:spPr>
        <p:txBody>
          <a:bodyPr vert="horz" wrap="square" lIns="0" tIns="70467" rIns="0" bIns="0" rtlCol="0">
            <a:spAutoFit/>
          </a:bodyPr>
          <a:lstStyle/>
          <a:p>
            <a:pPr marL="179151" indent="-171450">
              <a:spcAft>
                <a:spcPts val="606"/>
              </a:spcAft>
              <a:buSzPct val="150000"/>
              <a:buFont typeface="Wingdings" panose="05000000000000000000" pitchFamily="2" charset="2"/>
              <a:buChar char="§"/>
            </a:pPr>
            <a:r>
              <a:rPr lang="ru-RU" sz="1001" spc="-21" dirty="0">
                <a:solidFill>
                  <a:srgbClr val="031B83"/>
                </a:solidFill>
                <a:latin typeface="Tahoma"/>
                <a:cs typeface="Tahoma"/>
              </a:rPr>
              <a:t> Совет обучающихся</a:t>
            </a:r>
          </a:p>
          <a:p>
            <a:pPr marL="179151" indent="-171450">
              <a:spcAft>
                <a:spcPts val="606"/>
              </a:spcAft>
              <a:buSzPct val="150000"/>
              <a:buFont typeface="Wingdings" panose="05000000000000000000" pitchFamily="2" charset="2"/>
              <a:buChar char="§"/>
            </a:pPr>
            <a:r>
              <a:rPr lang="ru-RU" sz="1001" spc="-21" dirty="0">
                <a:solidFill>
                  <a:srgbClr val="031B83"/>
                </a:solidFill>
                <a:latin typeface="Tahoma"/>
                <a:cs typeface="Tahoma"/>
              </a:rPr>
              <a:t> Штаб воспитательной работы</a:t>
            </a:r>
          </a:p>
          <a:p>
            <a:pPr marL="179151" indent="-171450">
              <a:spcAft>
                <a:spcPts val="606"/>
              </a:spcAft>
              <a:buSzPct val="150000"/>
              <a:buFont typeface="Wingdings" panose="05000000000000000000" pitchFamily="2" charset="2"/>
              <a:buChar char="§"/>
            </a:pPr>
            <a:r>
              <a:rPr lang="ru-RU" sz="1001" spc="-21" dirty="0">
                <a:solidFill>
                  <a:srgbClr val="031B83"/>
                </a:solidFill>
                <a:latin typeface="Tahoma"/>
                <a:cs typeface="Tahoma"/>
              </a:rPr>
              <a:t> Совет родителей/Совет отцов</a:t>
            </a:r>
            <a:endParaRPr lang="en-US" sz="1001" spc="-21" dirty="0">
              <a:solidFill>
                <a:srgbClr val="031B83"/>
              </a:solidFill>
              <a:latin typeface="Tahoma"/>
              <a:cs typeface="Tahoma"/>
            </a:endParaRPr>
          </a:p>
        </p:txBody>
      </p:sp>
      <p:grpSp>
        <p:nvGrpSpPr>
          <p:cNvPr id="49" name="Группа 55"/>
          <p:cNvGrpSpPr/>
          <p:nvPr/>
        </p:nvGrpSpPr>
        <p:grpSpPr>
          <a:xfrm>
            <a:off x="7165327" y="658793"/>
            <a:ext cx="1659113" cy="123671"/>
            <a:chOff x="9465679" y="2607490"/>
            <a:chExt cx="2736000" cy="203942"/>
          </a:xfrm>
        </p:grpSpPr>
        <p:sp>
          <p:nvSpPr>
            <p:cNvPr id="50" name="object 25"/>
            <p:cNvSpPr/>
            <p:nvPr/>
          </p:nvSpPr>
          <p:spPr>
            <a:xfrm>
              <a:off x="9465679" y="2811432"/>
              <a:ext cx="2736000" cy="0"/>
            </a:xfrm>
            <a:custGeom>
              <a:avLst/>
              <a:gdLst/>
              <a:ahLst/>
              <a:cxnLst/>
              <a:rect l="l" t="t" r="r" b="b"/>
              <a:pathLst>
                <a:path w="3560444">
                  <a:moveTo>
                    <a:pt x="0" y="0"/>
                  </a:moveTo>
                  <a:lnTo>
                    <a:pt x="3560101" y="0"/>
                  </a:lnTo>
                </a:path>
              </a:pathLst>
            </a:custGeom>
            <a:ln w="52354">
              <a:solidFill>
                <a:srgbClr val="F44336"/>
              </a:solidFill>
            </a:ln>
          </p:spPr>
          <p:txBody>
            <a:bodyPr wrap="square" lIns="0" tIns="0" rIns="0" bIns="0" rtlCol="0"/>
            <a:lstStyle/>
            <a:p>
              <a:endParaRPr sz="1092">
                <a:solidFill>
                  <a:prstClr val="black"/>
                </a:solidFill>
              </a:endParaRPr>
            </a:p>
          </p:txBody>
        </p:sp>
        <p:sp>
          <p:nvSpPr>
            <p:cNvPr id="51" name="object 33"/>
            <p:cNvSpPr/>
            <p:nvPr/>
          </p:nvSpPr>
          <p:spPr>
            <a:xfrm>
              <a:off x="10761079" y="2607490"/>
              <a:ext cx="177753" cy="177764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1092">
                <a:solidFill>
                  <a:prstClr val="black"/>
                </a:solidFill>
              </a:endParaRPr>
            </a:p>
          </p:txBody>
        </p:sp>
      </p:grpSp>
      <p:grpSp>
        <p:nvGrpSpPr>
          <p:cNvPr id="53" name="Группа 55"/>
          <p:cNvGrpSpPr/>
          <p:nvPr/>
        </p:nvGrpSpPr>
        <p:grpSpPr>
          <a:xfrm>
            <a:off x="4940806" y="658793"/>
            <a:ext cx="1659113" cy="123671"/>
            <a:chOff x="9465679" y="2607490"/>
            <a:chExt cx="2736000" cy="203942"/>
          </a:xfrm>
        </p:grpSpPr>
        <p:sp>
          <p:nvSpPr>
            <p:cNvPr id="54" name="object 25"/>
            <p:cNvSpPr/>
            <p:nvPr/>
          </p:nvSpPr>
          <p:spPr>
            <a:xfrm>
              <a:off x="9465679" y="2811432"/>
              <a:ext cx="2736000" cy="0"/>
            </a:xfrm>
            <a:custGeom>
              <a:avLst/>
              <a:gdLst/>
              <a:ahLst/>
              <a:cxnLst/>
              <a:rect l="l" t="t" r="r" b="b"/>
              <a:pathLst>
                <a:path w="3560444">
                  <a:moveTo>
                    <a:pt x="0" y="0"/>
                  </a:moveTo>
                  <a:lnTo>
                    <a:pt x="3560101" y="0"/>
                  </a:lnTo>
                </a:path>
              </a:pathLst>
            </a:custGeom>
            <a:ln w="52354">
              <a:solidFill>
                <a:srgbClr val="F44336"/>
              </a:solidFill>
            </a:ln>
          </p:spPr>
          <p:txBody>
            <a:bodyPr wrap="square" lIns="0" tIns="0" rIns="0" bIns="0" rtlCol="0"/>
            <a:lstStyle/>
            <a:p>
              <a:endParaRPr sz="1092">
                <a:solidFill>
                  <a:prstClr val="black"/>
                </a:solidFill>
              </a:endParaRPr>
            </a:p>
          </p:txBody>
        </p:sp>
        <p:sp>
          <p:nvSpPr>
            <p:cNvPr id="56" name="object 33"/>
            <p:cNvSpPr/>
            <p:nvPr/>
          </p:nvSpPr>
          <p:spPr>
            <a:xfrm>
              <a:off x="9465679" y="2607490"/>
              <a:ext cx="177753" cy="177764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1092">
                <a:solidFill>
                  <a:prstClr val="black"/>
                </a:solidFill>
              </a:endParaRPr>
            </a:p>
          </p:txBody>
        </p:sp>
      </p:grpSp>
      <p:sp>
        <p:nvSpPr>
          <p:cNvPr id="64" name="object 45"/>
          <p:cNvSpPr txBox="1"/>
          <p:nvPr/>
        </p:nvSpPr>
        <p:spPr>
          <a:xfrm>
            <a:off x="551070" y="1268760"/>
            <a:ext cx="4158697" cy="687093"/>
          </a:xfrm>
          <a:prstGeom prst="rect">
            <a:avLst/>
          </a:prstGeom>
        </p:spPr>
        <p:txBody>
          <a:bodyPr vert="horz" wrap="square" lIns="0" tIns="70467" rIns="0" bIns="0" rtlCol="0">
            <a:spAutoFit/>
          </a:bodyPr>
          <a:lstStyle/>
          <a:p>
            <a:pPr marL="179151" indent="-171450">
              <a:spcAft>
                <a:spcPts val="606"/>
              </a:spcAft>
              <a:buSzPct val="150000"/>
              <a:buFont typeface="Wingdings" panose="05000000000000000000" pitchFamily="2" charset="2"/>
              <a:buChar char="§"/>
            </a:pPr>
            <a:r>
              <a:rPr lang="ru-RU" sz="1001" spc="-21" dirty="0">
                <a:solidFill>
                  <a:srgbClr val="031B83"/>
                </a:solidFill>
                <a:latin typeface="Tahoma"/>
                <a:cs typeface="Tahoma"/>
              </a:rPr>
              <a:t> Рабочая  программа воспитания</a:t>
            </a:r>
            <a:endParaRPr lang="ru-RU" sz="1001" b="1" spc="-21" dirty="0">
              <a:solidFill>
                <a:srgbClr val="031B83"/>
              </a:solidFill>
              <a:latin typeface="Tahoma"/>
              <a:cs typeface="Tahoma"/>
            </a:endParaRPr>
          </a:p>
          <a:p>
            <a:pPr marL="179151" indent="-171450">
              <a:spcAft>
                <a:spcPts val="606"/>
              </a:spcAft>
              <a:buSzPct val="150000"/>
              <a:buFont typeface="Wingdings" panose="05000000000000000000" pitchFamily="2" charset="2"/>
              <a:buChar char="§"/>
            </a:pPr>
            <a:r>
              <a:rPr lang="ru-RU" sz="1001" spc="-21" dirty="0">
                <a:solidFill>
                  <a:srgbClr val="031B83"/>
                </a:solidFill>
                <a:latin typeface="Tahoma"/>
                <a:cs typeface="Tahoma"/>
              </a:rPr>
              <a:t> Календарный план воспитательной работы</a:t>
            </a:r>
          </a:p>
          <a:p>
            <a:pPr marL="179151" indent="-171450">
              <a:spcAft>
                <a:spcPts val="606"/>
              </a:spcAft>
              <a:buSzPct val="150000"/>
              <a:buFont typeface="Wingdings" panose="05000000000000000000" pitchFamily="2" charset="2"/>
              <a:buChar char="§"/>
            </a:pPr>
            <a:r>
              <a:rPr lang="ru-RU" sz="1001" b="1" spc="-21" dirty="0">
                <a:solidFill>
                  <a:srgbClr val="031B83"/>
                </a:solidFill>
                <a:latin typeface="Tahoma"/>
                <a:cs typeface="Tahoma"/>
              </a:rPr>
              <a:t> </a:t>
            </a:r>
            <a:r>
              <a:rPr lang="ru-RU" sz="1001" spc="-21" dirty="0">
                <a:solidFill>
                  <a:srgbClr val="031B83"/>
                </a:solidFill>
                <a:latin typeface="Tahoma"/>
                <a:cs typeface="Tahoma"/>
              </a:rPr>
              <a:t>Программа работы с родителями</a:t>
            </a:r>
          </a:p>
        </p:txBody>
      </p:sp>
      <p:sp>
        <p:nvSpPr>
          <p:cNvPr id="65" name="object 24"/>
          <p:cNvSpPr/>
          <p:nvPr/>
        </p:nvSpPr>
        <p:spPr>
          <a:xfrm>
            <a:off x="635383" y="1950352"/>
            <a:ext cx="10527665" cy="0"/>
          </a:xfrm>
          <a:custGeom>
            <a:avLst/>
            <a:gdLst/>
            <a:ahLst/>
            <a:cxnLst/>
            <a:rect l="l" t="t" r="r" b="b"/>
            <a:pathLst>
              <a:path w="17360900" h="52704">
                <a:moveTo>
                  <a:pt x="0" y="52354"/>
                </a:moveTo>
                <a:lnTo>
                  <a:pt x="17360727" y="52354"/>
                </a:lnTo>
                <a:lnTo>
                  <a:pt x="17360727" y="0"/>
                </a:lnTo>
                <a:lnTo>
                  <a:pt x="0" y="0"/>
                </a:lnTo>
                <a:lnTo>
                  <a:pt x="0" y="52354"/>
                </a:lnTo>
                <a:close/>
              </a:path>
            </a:pathLst>
          </a:custGeom>
          <a:solidFill>
            <a:srgbClr val="031B83"/>
          </a:solidFill>
        </p:spPr>
        <p:txBody>
          <a:bodyPr wrap="square" lIns="0" tIns="0" rIns="0" bIns="0" rtlCol="0"/>
          <a:lstStyle/>
          <a:p>
            <a:endParaRPr sz="1092">
              <a:solidFill>
                <a:prstClr val="black"/>
              </a:solidFill>
            </a:endParaRPr>
          </a:p>
        </p:txBody>
      </p:sp>
      <p:sp>
        <p:nvSpPr>
          <p:cNvPr id="66" name="object 24"/>
          <p:cNvSpPr/>
          <p:nvPr/>
        </p:nvSpPr>
        <p:spPr>
          <a:xfrm>
            <a:off x="635383" y="1811729"/>
            <a:ext cx="10522268" cy="0"/>
          </a:xfrm>
          <a:custGeom>
            <a:avLst/>
            <a:gdLst/>
            <a:ahLst/>
            <a:cxnLst/>
            <a:rect l="l" t="t" r="r" b="b"/>
            <a:pathLst>
              <a:path w="17360900" h="52704">
                <a:moveTo>
                  <a:pt x="0" y="52354"/>
                </a:moveTo>
                <a:lnTo>
                  <a:pt x="17360727" y="52354"/>
                </a:lnTo>
                <a:lnTo>
                  <a:pt x="17360727" y="0"/>
                </a:lnTo>
                <a:lnTo>
                  <a:pt x="0" y="0"/>
                </a:lnTo>
                <a:lnTo>
                  <a:pt x="0" y="52354"/>
                </a:lnTo>
                <a:close/>
              </a:path>
            </a:pathLst>
          </a:custGeom>
          <a:solidFill>
            <a:srgbClr val="031B83"/>
          </a:solidFill>
        </p:spPr>
        <p:txBody>
          <a:bodyPr wrap="square" lIns="0" tIns="0" rIns="0" bIns="0" rtlCol="0"/>
          <a:lstStyle/>
          <a:p>
            <a:endParaRPr sz="1092">
              <a:solidFill>
                <a:prstClr val="black"/>
              </a:solidFill>
            </a:endParaRPr>
          </a:p>
        </p:txBody>
      </p:sp>
      <p:sp>
        <p:nvSpPr>
          <p:cNvPr id="80" name="object 24"/>
          <p:cNvSpPr/>
          <p:nvPr/>
        </p:nvSpPr>
        <p:spPr>
          <a:xfrm>
            <a:off x="551070" y="2135183"/>
            <a:ext cx="10522268" cy="0"/>
          </a:xfrm>
          <a:custGeom>
            <a:avLst/>
            <a:gdLst/>
            <a:ahLst/>
            <a:cxnLst/>
            <a:rect l="l" t="t" r="r" b="b"/>
            <a:pathLst>
              <a:path w="17360900" h="52704">
                <a:moveTo>
                  <a:pt x="0" y="52354"/>
                </a:moveTo>
                <a:lnTo>
                  <a:pt x="17360727" y="52354"/>
                </a:lnTo>
                <a:lnTo>
                  <a:pt x="17360727" y="0"/>
                </a:lnTo>
                <a:lnTo>
                  <a:pt x="0" y="0"/>
                </a:lnTo>
                <a:lnTo>
                  <a:pt x="0" y="52354"/>
                </a:lnTo>
                <a:close/>
              </a:path>
            </a:pathLst>
          </a:custGeom>
          <a:solidFill>
            <a:srgbClr val="031B83"/>
          </a:solidFill>
        </p:spPr>
        <p:txBody>
          <a:bodyPr wrap="square" lIns="0" tIns="0" rIns="0" bIns="0" rtlCol="0"/>
          <a:lstStyle/>
          <a:p>
            <a:endParaRPr sz="1092">
              <a:solidFill>
                <a:prstClr val="black"/>
              </a:solidFill>
            </a:endParaRPr>
          </a:p>
        </p:txBody>
      </p:sp>
      <p:sp>
        <p:nvSpPr>
          <p:cNvPr id="90" name="object 45"/>
          <p:cNvSpPr txBox="1"/>
          <p:nvPr/>
        </p:nvSpPr>
        <p:spPr>
          <a:xfrm>
            <a:off x="4894599" y="1268760"/>
            <a:ext cx="2125556" cy="687093"/>
          </a:xfrm>
          <a:prstGeom prst="rect">
            <a:avLst/>
          </a:prstGeom>
        </p:spPr>
        <p:txBody>
          <a:bodyPr vert="horz" wrap="square" lIns="0" tIns="70467" rIns="0" bIns="0" rtlCol="0">
            <a:spAutoFit/>
          </a:bodyPr>
          <a:lstStyle/>
          <a:p>
            <a:pPr marL="7701">
              <a:spcAft>
                <a:spcPts val="606"/>
              </a:spcAft>
              <a:buSzPct val="150000"/>
              <a:buFont typeface="Wingdings" pitchFamily="2" charset="2"/>
              <a:buChar char="ü"/>
            </a:pPr>
            <a:r>
              <a:rPr lang="ru-RU" sz="1001" spc="-21" dirty="0">
                <a:solidFill>
                  <a:srgbClr val="031B83"/>
                </a:solidFill>
                <a:latin typeface="Tahoma"/>
                <a:cs typeface="Tahoma"/>
              </a:rPr>
              <a:t> </a:t>
            </a:r>
            <a:endParaRPr lang="ru-RU" sz="667" spc="-21" dirty="0">
              <a:solidFill>
                <a:srgbClr val="031B83"/>
              </a:solidFill>
              <a:latin typeface="Tahoma"/>
              <a:cs typeface="Tahoma"/>
            </a:endParaRPr>
          </a:p>
          <a:p>
            <a:pPr marL="7701">
              <a:spcAft>
                <a:spcPts val="606"/>
              </a:spcAft>
              <a:buSzPct val="150000"/>
              <a:buFont typeface="Wingdings" pitchFamily="2" charset="2"/>
              <a:buChar char="ü"/>
            </a:pPr>
            <a:r>
              <a:rPr lang="ru-RU" sz="1001" spc="-21" dirty="0">
                <a:solidFill>
                  <a:srgbClr val="031B83"/>
                </a:solidFill>
                <a:latin typeface="Tahoma"/>
                <a:cs typeface="Tahoma"/>
              </a:rPr>
              <a:t>       </a:t>
            </a:r>
          </a:p>
          <a:p>
            <a:pPr marL="7701">
              <a:spcAft>
                <a:spcPts val="606"/>
              </a:spcAft>
              <a:buSzPct val="150000"/>
              <a:buFont typeface="Wingdings" pitchFamily="2" charset="2"/>
              <a:buChar char="ü"/>
            </a:pPr>
            <a:r>
              <a:rPr lang="ru-RU" sz="1001" spc="-21" dirty="0">
                <a:solidFill>
                  <a:srgbClr val="031B83"/>
                </a:solidFill>
                <a:latin typeface="Tahoma"/>
                <a:cs typeface="Tahoma"/>
              </a:rPr>
              <a:t>   </a:t>
            </a:r>
          </a:p>
        </p:txBody>
      </p:sp>
      <p:sp>
        <p:nvSpPr>
          <p:cNvPr id="92" name="object 45"/>
          <p:cNvSpPr txBox="1"/>
          <p:nvPr/>
        </p:nvSpPr>
        <p:spPr>
          <a:xfrm>
            <a:off x="7115749" y="2021827"/>
            <a:ext cx="2125556" cy="1379975"/>
          </a:xfrm>
          <a:prstGeom prst="rect">
            <a:avLst/>
          </a:prstGeom>
        </p:spPr>
        <p:txBody>
          <a:bodyPr vert="horz" wrap="square" lIns="0" tIns="70467" rIns="0" bIns="0" rtlCol="0">
            <a:spAutoFit/>
          </a:bodyPr>
          <a:lstStyle/>
          <a:p>
            <a:pPr marL="7701">
              <a:spcAft>
                <a:spcPts val="606"/>
              </a:spcAft>
              <a:buSzPct val="150000"/>
              <a:buFont typeface="Wingdings" pitchFamily="2" charset="2"/>
              <a:buChar char="ü"/>
            </a:pPr>
            <a:r>
              <a:rPr lang="ru-RU" sz="1001" spc="-21" dirty="0">
                <a:solidFill>
                  <a:srgbClr val="031B83"/>
                </a:solidFill>
                <a:latin typeface="Tahoma"/>
                <a:cs typeface="Tahoma"/>
              </a:rPr>
              <a:t> </a:t>
            </a:r>
          </a:p>
          <a:p>
            <a:pPr marL="7701">
              <a:spcAft>
                <a:spcPts val="606"/>
              </a:spcAft>
              <a:buSzPct val="150000"/>
            </a:pPr>
            <a:r>
              <a:rPr lang="ru-RU" sz="1001" spc="-21" dirty="0">
                <a:solidFill>
                  <a:srgbClr val="031B83"/>
                </a:solidFill>
                <a:latin typeface="Tahoma"/>
                <a:cs typeface="Tahoma"/>
              </a:rPr>
              <a:t> </a:t>
            </a:r>
          </a:p>
          <a:p>
            <a:pPr marL="7701">
              <a:spcAft>
                <a:spcPts val="606"/>
              </a:spcAft>
              <a:buSzPct val="150000"/>
            </a:pPr>
            <a:endParaRPr lang="ru-RU" sz="1001" spc="-21" dirty="0">
              <a:solidFill>
                <a:srgbClr val="031B83"/>
              </a:solidFill>
              <a:latin typeface="Tahoma"/>
              <a:cs typeface="Tahoma"/>
            </a:endParaRPr>
          </a:p>
          <a:p>
            <a:pPr marL="7701">
              <a:spcAft>
                <a:spcPts val="606"/>
              </a:spcAft>
              <a:buSzPct val="150000"/>
            </a:pPr>
            <a:endParaRPr lang="ru-RU" sz="1001" spc="-21" dirty="0">
              <a:solidFill>
                <a:srgbClr val="031B83"/>
              </a:solidFill>
              <a:latin typeface="Tahoma"/>
              <a:cs typeface="Tahoma"/>
            </a:endParaRPr>
          </a:p>
          <a:p>
            <a:pPr marL="179151" indent="-171450">
              <a:spcAft>
                <a:spcPts val="606"/>
              </a:spcAft>
              <a:buSzPct val="150000"/>
              <a:buFont typeface="Wingdings" panose="05000000000000000000" pitchFamily="2" charset="2"/>
              <a:buChar char="ü"/>
            </a:pPr>
            <a:r>
              <a:rPr lang="ru-RU" sz="1001" spc="-21" dirty="0">
                <a:solidFill>
                  <a:srgbClr val="031B83"/>
                </a:solidFill>
                <a:latin typeface="Tahoma"/>
                <a:cs typeface="Tahoma"/>
              </a:rPr>
              <a:t> </a:t>
            </a:r>
          </a:p>
          <a:p>
            <a:pPr marL="179151" indent="-171450">
              <a:spcAft>
                <a:spcPts val="606"/>
              </a:spcAft>
              <a:buSzPct val="150000"/>
              <a:buFont typeface="Wingdings" panose="05000000000000000000" pitchFamily="2" charset="2"/>
              <a:buChar char="ü"/>
            </a:pPr>
            <a:r>
              <a:rPr lang="ru-RU" sz="1001" spc="-21" dirty="0">
                <a:solidFill>
                  <a:srgbClr val="031B83"/>
                </a:solidFill>
                <a:latin typeface="Tahoma"/>
                <a:cs typeface="Tahoma"/>
              </a:rPr>
              <a:t> </a:t>
            </a:r>
          </a:p>
        </p:txBody>
      </p:sp>
      <p:sp>
        <p:nvSpPr>
          <p:cNvPr id="94" name="object 45"/>
          <p:cNvSpPr txBox="1"/>
          <p:nvPr/>
        </p:nvSpPr>
        <p:spPr>
          <a:xfrm>
            <a:off x="9399759" y="1268760"/>
            <a:ext cx="2125556" cy="687093"/>
          </a:xfrm>
          <a:prstGeom prst="rect">
            <a:avLst/>
          </a:prstGeom>
        </p:spPr>
        <p:txBody>
          <a:bodyPr vert="horz" wrap="square" lIns="0" tIns="70467" rIns="0" bIns="0" rtlCol="0">
            <a:spAutoFit/>
          </a:bodyPr>
          <a:lstStyle/>
          <a:p>
            <a:pPr marL="7701">
              <a:spcAft>
                <a:spcPts val="606"/>
              </a:spcAft>
              <a:buSzPct val="150000"/>
              <a:buFont typeface="Wingdings" pitchFamily="2" charset="2"/>
              <a:buChar char="ü"/>
            </a:pPr>
            <a:r>
              <a:rPr lang="ru-RU" sz="1001" spc="-21" dirty="0">
                <a:solidFill>
                  <a:srgbClr val="031B83"/>
                </a:solidFill>
                <a:latin typeface="Tahoma"/>
                <a:cs typeface="Tahoma"/>
              </a:rPr>
              <a:t> </a:t>
            </a:r>
          </a:p>
          <a:p>
            <a:pPr marL="7701">
              <a:spcAft>
                <a:spcPts val="606"/>
              </a:spcAft>
              <a:buSzPct val="150000"/>
              <a:buFont typeface="Wingdings" pitchFamily="2" charset="2"/>
              <a:buChar char="ü"/>
            </a:pPr>
            <a:r>
              <a:rPr lang="ru-RU" sz="1001" spc="-21" dirty="0">
                <a:solidFill>
                  <a:srgbClr val="031B83"/>
                </a:solidFill>
                <a:latin typeface="Tahoma"/>
                <a:cs typeface="Tahoma"/>
              </a:rPr>
              <a:t>      </a:t>
            </a:r>
          </a:p>
          <a:p>
            <a:pPr marL="7701">
              <a:spcAft>
                <a:spcPts val="606"/>
              </a:spcAft>
              <a:buSzPct val="150000"/>
              <a:buFont typeface="Wingdings" pitchFamily="2" charset="2"/>
              <a:buChar char="ü"/>
            </a:pPr>
            <a:r>
              <a:rPr lang="ru-RU" sz="1001" spc="-21" dirty="0">
                <a:solidFill>
                  <a:srgbClr val="031B83"/>
                </a:solidFill>
                <a:latin typeface="Tahoma"/>
                <a:cs typeface="Tahoma"/>
              </a:rPr>
              <a:t> </a:t>
            </a:r>
            <a:endParaRPr lang="ru-RU" sz="667" spc="-21" dirty="0">
              <a:solidFill>
                <a:srgbClr val="031B83"/>
              </a:solidFill>
              <a:latin typeface="Tahoma"/>
              <a:cs typeface="Tahoma"/>
            </a:endParaRPr>
          </a:p>
        </p:txBody>
      </p:sp>
      <p:sp>
        <p:nvSpPr>
          <p:cNvPr id="98" name="object 45"/>
          <p:cNvSpPr txBox="1"/>
          <p:nvPr/>
        </p:nvSpPr>
        <p:spPr>
          <a:xfrm>
            <a:off x="4846206" y="4190191"/>
            <a:ext cx="1848311" cy="687093"/>
          </a:xfrm>
          <a:prstGeom prst="rect">
            <a:avLst/>
          </a:prstGeom>
        </p:spPr>
        <p:txBody>
          <a:bodyPr vert="horz" wrap="square" lIns="0" tIns="70467" rIns="0" bIns="0" rtlCol="0">
            <a:spAutoFit/>
          </a:bodyPr>
          <a:lstStyle/>
          <a:p>
            <a:pPr marL="7701">
              <a:spcAft>
                <a:spcPts val="606"/>
              </a:spcAft>
              <a:buSzPct val="150000"/>
              <a:buFont typeface="Wingdings" pitchFamily="2" charset="2"/>
              <a:buChar char="ü"/>
            </a:pPr>
            <a:r>
              <a:rPr lang="ru-RU" sz="1001" spc="-21" dirty="0">
                <a:solidFill>
                  <a:srgbClr val="031B83"/>
                </a:solidFill>
                <a:latin typeface="Tahoma"/>
                <a:cs typeface="Tahoma"/>
              </a:rPr>
              <a:t> </a:t>
            </a:r>
          </a:p>
          <a:p>
            <a:pPr marL="7701">
              <a:spcAft>
                <a:spcPts val="606"/>
              </a:spcAft>
              <a:buSzPct val="150000"/>
              <a:buFont typeface="Wingdings" pitchFamily="2" charset="2"/>
              <a:buChar char="ü"/>
            </a:pPr>
            <a:r>
              <a:rPr lang="ru-RU" sz="1001" b="1" spc="-21" dirty="0">
                <a:solidFill>
                  <a:srgbClr val="031B83"/>
                </a:solidFill>
                <a:latin typeface="Tahoma"/>
                <a:cs typeface="Tahoma"/>
              </a:rPr>
              <a:t> </a:t>
            </a:r>
          </a:p>
          <a:p>
            <a:pPr marL="7701">
              <a:spcAft>
                <a:spcPts val="606"/>
              </a:spcAft>
              <a:buSzPct val="150000"/>
            </a:pPr>
            <a:r>
              <a:rPr lang="ru-RU" sz="1001" b="1" spc="-21" dirty="0">
                <a:solidFill>
                  <a:srgbClr val="031B83"/>
                </a:solidFill>
                <a:latin typeface="Tahoma"/>
                <a:cs typeface="Tahoma"/>
              </a:rPr>
              <a:t> </a:t>
            </a:r>
            <a:endParaRPr lang="en-US" sz="1001" b="1" spc="-45" dirty="0">
              <a:solidFill>
                <a:srgbClr val="F44336"/>
              </a:solidFill>
              <a:latin typeface="Tahoma"/>
              <a:cs typeface="Tahoma"/>
            </a:endParaRPr>
          </a:p>
        </p:txBody>
      </p:sp>
      <p:sp>
        <p:nvSpPr>
          <p:cNvPr id="103" name="object 45"/>
          <p:cNvSpPr txBox="1"/>
          <p:nvPr/>
        </p:nvSpPr>
        <p:spPr>
          <a:xfrm>
            <a:off x="7080598" y="3389979"/>
            <a:ext cx="1848311" cy="456132"/>
          </a:xfrm>
          <a:prstGeom prst="rect">
            <a:avLst/>
          </a:prstGeom>
        </p:spPr>
        <p:txBody>
          <a:bodyPr vert="horz" wrap="square" lIns="0" tIns="70467" rIns="0" bIns="0" rtlCol="0">
            <a:spAutoFit/>
          </a:bodyPr>
          <a:lstStyle/>
          <a:p>
            <a:pPr marL="7701">
              <a:spcAft>
                <a:spcPts val="606"/>
              </a:spcAft>
              <a:buSzPct val="150000"/>
              <a:buFont typeface="Wingdings" pitchFamily="2" charset="2"/>
              <a:buChar char="ü"/>
            </a:pPr>
            <a:r>
              <a:rPr lang="ru-RU" sz="1001" spc="-21" dirty="0">
                <a:solidFill>
                  <a:srgbClr val="031B83"/>
                </a:solidFill>
                <a:latin typeface="Tahoma"/>
                <a:cs typeface="Tahoma"/>
              </a:rPr>
              <a:t> </a:t>
            </a:r>
            <a:endParaRPr lang="en-US" sz="1001" spc="-21" dirty="0">
              <a:solidFill>
                <a:srgbClr val="031B83"/>
              </a:solidFill>
              <a:latin typeface="Tahoma"/>
              <a:cs typeface="Tahoma"/>
            </a:endParaRPr>
          </a:p>
          <a:p>
            <a:pPr marL="7701">
              <a:spcAft>
                <a:spcPts val="910"/>
              </a:spcAft>
              <a:buSzPct val="150000"/>
              <a:buFont typeface="Wingdings" pitchFamily="2" charset="2"/>
              <a:buChar char="ü"/>
            </a:pPr>
            <a:r>
              <a:rPr lang="ru-RU" sz="1001" spc="-21" dirty="0">
                <a:solidFill>
                  <a:srgbClr val="031B83"/>
                </a:solidFill>
                <a:latin typeface="Tahoma"/>
                <a:cs typeface="Tahoma"/>
              </a:rPr>
              <a:t> </a:t>
            </a:r>
          </a:p>
        </p:txBody>
      </p:sp>
      <p:sp>
        <p:nvSpPr>
          <p:cNvPr id="106" name="object 45"/>
          <p:cNvSpPr txBox="1"/>
          <p:nvPr/>
        </p:nvSpPr>
        <p:spPr>
          <a:xfrm>
            <a:off x="9427066" y="3396479"/>
            <a:ext cx="1848311" cy="725565"/>
          </a:xfrm>
          <a:prstGeom prst="rect">
            <a:avLst/>
          </a:prstGeom>
        </p:spPr>
        <p:txBody>
          <a:bodyPr vert="horz" wrap="square" lIns="0" tIns="70467" rIns="0" bIns="0" rtlCol="0">
            <a:spAutoFit/>
          </a:bodyPr>
          <a:lstStyle/>
          <a:p>
            <a:pPr marL="7701">
              <a:spcAft>
                <a:spcPts val="910"/>
              </a:spcAft>
              <a:buSzPct val="150000"/>
              <a:buFont typeface="Wingdings" pitchFamily="2" charset="2"/>
              <a:buChar char="ü"/>
            </a:pPr>
            <a:r>
              <a:rPr lang="ru-RU" sz="1001" spc="-21" dirty="0">
                <a:solidFill>
                  <a:srgbClr val="031B83"/>
                </a:solidFill>
                <a:latin typeface="Tahoma"/>
                <a:cs typeface="Tahoma"/>
              </a:rPr>
              <a:t> </a:t>
            </a:r>
          </a:p>
          <a:p>
            <a:pPr marL="7701">
              <a:spcAft>
                <a:spcPts val="606"/>
              </a:spcAft>
              <a:buSzPct val="150000"/>
              <a:buFont typeface="Wingdings" pitchFamily="2" charset="2"/>
              <a:buChar char="ü"/>
            </a:pPr>
            <a:r>
              <a:rPr lang="ru-RU" sz="1001" spc="-21" dirty="0">
                <a:solidFill>
                  <a:srgbClr val="031B83"/>
                </a:solidFill>
                <a:latin typeface="Tahoma"/>
                <a:cs typeface="Tahoma"/>
              </a:rPr>
              <a:t>  </a:t>
            </a:r>
          </a:p>
          <a:p>
            <a:pPr marL="7701">
              <a:spcAft>
                <a:spcPts val="606"/>
              </a:spcAft>
              <a:buSzPct val="150000"/>
              <a:buFont typeface="Wingdings" pitchFamily="2" charset="2"/>
              <a:buChar char="ü"/>
            </a:pPr>
            <a:r>
              <a:rPr lang="ru-RU" sz="1001" spc="-21" dirty="0">
                <a:solidFill>
                  <a:srgbClr val="031B83"/>
                </a:solidFill>
                <a:latin typeface="Tahoma"/>
                <a:cs typeface="Tahoma"/>
              </a:rPr>
              <a:t> </a:t>
            </a:r>
            <a:endParaRPr lang="en-US" sz="1001" spc="-21" dirty="0">
              <a:solidFill>
                <a:srgbClr val="031B83"/>
              </a:solidFill>
              <a:latin typeface="Tahoma"/>
              <a:cs typeface="Tahoma"/>
            </a:endParaRPr>
          </a:p>
        </p:txBody>
      </p:sp>
      <p:sp>
        <p:nvSpPr>
          <p:cNvPr id="107" name="object 45"/>
          <p:cNvSpPr txBox="1"/>
          <p:nvPr/>
        </p:nvSpPr>
        <p:spPr>
          <a:xfrm>
            <a:off x="7080598" y="4182067"/>
            <a:ext cx="1848311" cy="687093"/>
          </a:xfrm>
          <a:prstGeom prst="rect">
            <a:avLst/>
          </a:prstGeom>
        </p:spPr>
        <p:txBody>
          <a:bodyPr vert="horz" wrap="square" lIns="0" tIns="70467" rIns="0" bIns="0" rtlCol="0">
            <a:spAutoFit/>
          </a:bodyPr>
          <a:lstStyle/>
          <a:p>
            <a:pPr marL="7701">
              <a:spcAft>
                <a:spcPts val="606"/>
              </a:spcAft>
              <a:buSzPct val="150000"/>
              <a:buFont typeface="Wingdings" pitchFamily="2" charset="2"/>
              <a:buChar char="ü"/>
            </a:pPr>
            <a:r>
              <a:rPr lang="ru-RU" sz="1001" b="1" spc="-21" dirty="0">
                <a:solidFill>
                  <a:srgbClr val="031B83"/>
                </a:solidFill>
                <a:latin typeface="Tahoma"/>
                <a:cs typeface="Tahoma"/>
              </a:rPr>
              <a:t> </a:t>
            </a:r>
          </a:p>
          <a:p>
            <a:pPr marL="7701">
              <a:spcAft>
                <a:spcPts val="606"/>
              </a:spcAft>
              <a:buSzPct val="150000"/>
              <a:buFont typeface="Wingdings" pitchFamily="2" charset="2"/>
              <a:buChar char="ü"/>
            </a:pPr>
            <a:r>
              <a:rPr lang="ru-RU" sz="1001" b="1" spc="-21" dirty="0">
                <a:solidFill>
                  <a:srgbClr val="031B83"/>
                </a:solidFill>
                <a:latin typeface="Tahoma"/>
                <a:cs typeface="Tahoma"/>
              </a:rPr>
              <a:t> </a:t>
            </a:r>
            <a:endParaRPr lang="en-US" sz="1001" b="1" spc="-45" dirty="0">
              <a:solidFill>
                <a:srgbClr val="F44336"/>
              </a:solidFill>
              <a:latin typeface="Tahoma"/>
              <a:cs typeface="Tahoma"/>
            </a:endParaRPr>
          </a:p>
          <a:p>
            <a:pPr marL="7701">
              <a:spcAft>
                <a:spcPts val="606"/>
              </a:spcAft>
              <a:buSzPct val="150000"/>
              <a:buFont typeface="Wingdings" pitchFamily="2" charset="2"/>
              <a:buChar char="ü"/>
            </a:pPr>
            <a:r>
              <a:rPr lang="ru-RU" sz="1001" spc="-21" dirty="0">
                <a:solidFill>
                  <a:srgbClr val="031B83"/>
                </a:solidFill>
                <a:latin typeface="Tahoma"/>
                <a:cs typeface="Tahoma"/>
              </a:rPr>
              <a:t> </a:t>
            </a:r>
          </a:p>
        </p:txBody>
      </p:sp>
      <p:sp>
        <p:nvSpPr>
          <p:cNvPr id="108" name="object 45"/>
          <p:cNvSpPr txBox="1"/>
          <p:nvPr/>
        </p:nvSpPr>
        <p:spPr>
          <a:xfrm>
            <a:off x="9439434" y="4225735"/>
            <a:ext cx="1848311" cy="687093"/>
          </a:xfrm>
          <a:prstGeom prst="rect">
            <a:avLst/>
          </a:prstGeom>
        </p:spPr>
        <p:txBody>
          <a:bodyPr vert="horz" wrap="square" lIns="0" tIns="70467" rIns="0" bIns="0" rtlCol="0">
            <a:spAutoFit/>
          </a:bodyPr>
          <a:lstStyle/>
          <a:p>
            <a:pPr marL="7701">
              <a:spcAft>
                <a:spcPts val="606"/>
              </a:spcAft>
              <a:buSzPct val="150000"/>
              <a:buFont typeface="Wingdings" pitchFamily="2" charset="2"/>
              <a:buChar char="ü"/>
            </a:pPr>
            <a:r>
              <a:rPr lang="ru-RU" sz="1001" b="1" spc="-21" dirty="0">
                <a:solidFill>
                  <a:srgbClr val="031B83"/>
                </a:solidFill>
                <a:latin typeface="Tahoma"/>
                <a:cs typeface="Tahoma"/>
              </a:rPr>
              <a:t> </a:t>
            </a:r>
          </a:p>
          <a:p>
            <a:pPr marL="7701">
              <a:spcAft>
                <a:spcPts val="606"/>
              </a:spcAft>
              <a:buSzPct val="150000"/>
              <a:buFont typeface="Wingdings" pitchFamily="2" charset="2"/>
              <a:buChar char="ü"/>
            </a:pPr>
            <a:r>
              <a:rPr lang="ru-RU" sz="1001" b="1" spc="-21" dirty="0">
                <a:solidFill>
                  <a:srgbClr val="031B83"/>
                </a:solidFill>
                <a:latin typeface="Tahoma"/>
                <a:cs typeface="Tahoma"/>
              </a:rPr>
              <a:t> </a:t>
            </a:r>
            <a:endParaRPr lang="en-US" sz="1001" b="1" spc="-45" dirty="0">
              <a:solidFill>
                <a:srgbClr val="F44336"/>
              </a:solidFill>
              <a:latin typeface="Tahoma"/>
              <a:cs typeface="Tahoma"/>
            </a:endParaRPr>
          </a:p>
          <a:p>
            <a:pPr marL="7701">
              <a:spcAft>
                <a:spcPts val="606"/>
              </a:spcAft>
              <a:buSzPct val="150000"/>
              <a:buFont typeface="Wingdings" pitchFamily="2" charset="2"/>
              <a:buChar char="ü"/>
            </a:pPr>
            <a:r>
              <a:rPr lang="ru-RU" sz="1001" spc="-21" dirty="0">
                <a:solidFill>
                  <a:srgbClr val="031B83"/>
                </a:solidFill>
                <a:latin typeface="Tahoma"/>
                <a:cs typeface="Tahoma"/>
              </a:rPr>
              <a:t> </a:t>
            </a:r>
          </a:p>
        </p:txBody>
      </p:sp>
      <p:sp>
        <p:nvSpPr>
          <p:cNvPr id="59" name="object 45"/>
          <p:cNvSpPr txBox="1"/>
          <p:nvPr/>
        </p:nvSpPr>
        <p:spPr>
          <a:xfrm>
            <a:off x="564362" y="2021827"/>
            <a:ext cx="4158697" cy="1379975"/>
          </a:xfrm>
          <a:prstGeom prst="rect">
            <a:avLst/>
          </a:prstGeom>
        </p:spPr>
        <p:txBody>
          <a:bodyPr vert="horz" wrap="square" lIns="0" tIns="70467" rIns="0" bIns="0" rtlCol="0">
            <a:spAutoFit/>
          </a:bodyPr>
          <a:lstStyle/>
          <a:p>
            <a:pPr marL="179151" indent="-171450">
              <a:spcAft>
                <a:spcPts val="606"/>
              </a:spcAft>
              <a:buSzPct val="150000"/>
              <a:buFont typeface="Wingdings" panose="05000000000000000000" pitchFamily="2" charset="2"/>
              <a:buChar char="§"/>
            </a:pPr>
            <a:r>
              <a:rPr lang="ru-RU" sz="1001" spc="-21" dirty="0">
                <a:solidFill>
                  <a:srgbClr val="031B83"/>
                </a:solidFill>
                <a:latin typeface="Tahoma"/>
                <a:cs typeface="Tahoma"/>
              </a:rPr>
              <a:t> Комплект государственной символики (флаг, герб)</a:t>
            </a:r>
          </a:p>
          <a:p>
            <a:pPr marL="179151" indent="-171450">
              <a:spcAft>
                <a:spcPts val="606"/>
              </a:spcAft>
              <a:buSzPct val="150000"/>
              <a:buFont typeface="Wingdings" panose="05000000000000000000" pitchFamily="2" charset="2"/>
              <a:buChar char="§"/>
            </a:pPr>
            <a:r>
              <a:rPr lang="ru-RU" sz="1001" spc="-21" dirty="0">
                <a:solidFill>
                  <a:srgbClr val="031B83"/>
                </a:solidFill>
                <a:latin typeface="Tahoma"/>
                <a:cs typeface="Tahoma"/>
              </a:rPr>
              <a:t> Общая концепция организации внутришкольного пространства</a:t>
            </a:r>
            <a:endParaRPr lang="ru-RU" sz="1001" b="1" spc="-21" dirty="0">
              <a:solidFill>
                <a:srgbClr val="031B83"/>
              </a:solidFill>
              <a:latin typeface="Tahoma"/>
              <a:cs typeface="Tahoma"/>
            </a:endParaRPr>
          </a:p>
          <a:p>
            <a:pPr marL="179151" indent="-171450">
              <a:spcAft>
                <a:spcPts val="606"/>
              </a:spcAft>
              <a:buSzPct val="150000"/>
              <a:buFont typeface="Wingdings" panose="05000000000000000000" pitchFamily="2" charset="2"/>
              <a:buChar char="§"/>
            </a:pPr>
            <a:r>
              <a:rPr lang="ru-RU" sz="1001" spc="-21" dirty="0">
                <a:solidFill>
                  <a:srgbClr val="031B83"/>
                </a:solidFill>
                <a:latin typeface="Tahoma"/>
                <a:cs typeface="Tahoma"/>
              </a:rPr>
              <a:t> Бренд (узнаваемый стиль)</a:t>
            </a:r>
          </a:p>
          <a:p>
            <a:pPr marL="179151" indent="-171450">
              <a:spcAft>
                <a:spcPts val="606"/>
              </a:spcAft>
              <a:buSzPct val="150000"/>
              <a:buFont typeface="Wingdings" panose="05000000000000000000" pitchFamily="2" charset="2"/>
              <a:buChar char="§"/>
            </a:pPr>
            <a:r>
              <a:rPr lang="ru-RU" sz="1001" spc="-21" dirty="0">
                <a:solidFill>
                  <a:srgbClr val="031B83"/>
                </a:solidFill>
                <a:latin typeface="Tahoma"/>
                <a:cs typeface="Tahoma"/>
              </a:rPr>
              <a:t> Гимн школы</a:t>
            </a:r>
          </a:p>
          <a:p>
            <a:pPr marL="179151" indent="-171450">
              <a:spcAft>
                <a:spcPts val="606"/>
              </a:spcAft>
              <a:buSzPct val="150000"/>
              <a:buFont typeface="Wingdings" panose="05000000000000000000" pitchFamily="2" charset="2"/>
              <a:buChar char="§"/>
            </a:pPr>
            <a:r>
              <a:rPr lang="ru-RU" sz="1001" spc="-21" dirty="0">
                <a:solidFill>
                  <a:srgbClr val="031B83"/>
                </a:solidFill>
                <a:latin typeface="Tahoma"/>
                <a:cs typeface="Tahoma"/>
              </a:rPr>
              <a:t> Уголки с государственной символикой в классных кабинетах</a:t>
            </a:r>
          </a:p>
          <a:p>
            <a:pPr marL="179151" indent="-171450">
              <a:spcAft>
                <a:spcPts val="606"/>
              </a:spcAft>
              <a:buSzPct val="150000"/>
              <a:buFont typeface="Wingdings" panose="05000000000000000000" pitchFamily="2" charset="2"/>
              <a:buChar char="§"/>
            </a:pPr>
            <a:r>
              <a:rPr lang="ru-RU" sz="1001" spc="-21" dirty="0">
                <a:solidFill>
                  <a:srgbClr val="031B83"/>
                </a:solidFill>
                <a:latin typeface="Tahoma"/>
                <a:cs typeface="Tahoma"/>
              </a:rPr>
              <a:t> Медиацентр (школьное ТВ, школьное радио, школьная газета)</a:t>
            </a:r>
          </a:p>
        </p:txBody>
      </p:sp>
      <p:sp>
        <p:nvSpPr>
          <p:cNvPr id="60" name="object 45"/>
          <p:cNvSpPr txBox="1"/>
          <p:nvPr/>
        </p:nvSpPr>
        <p:spPr>
          <a:xfrm>
            <a:off x="7115749" y="1268760"/>
            <a:ext cx="2125556" cy="687093"/>
          </a:xfrm>
          <a:prstGeom prst="rect">
            <a:avLst/>
          </a:prstGeom>
        </p:spPr>
        <p:txBody>
          <a:bodyPr vert="horz" wrap="square" lIns="0" tIns="70467" rIns="0" bIns="0" rtlCol="0">
            <a:spAutoFit/>
          </a:bodyPr>
          <a:lstStyle/>
          <a:p>
            <a:pPr marL="7701">
              <a:spcAft>
                <a:spcPts val="606"/>
              </a:spcAft>
              <a:buSzPct val="150000"/>
              <a:buFont typeface="Wingdings" pitchFamily="2" charset="2"/>
              <a:buChar char="ü"/>
            </a:pPr>
            <a:r>
              <a:rPr lang="ru-RU" sz="1001" spc="-21" dirty="0">
                <a:solidFill>
                  <a:srgbClr val="031B83"/>
                </a:solidFill>
                <a:latin typeface="Tahoma"/>
                <a:cs typeface="Tahoma"/>
              </a:rPr>
              <a:t> </a:t>
            </a:r>
            <a:endParaRPr lang="ru-RU" sz="667" spc="-21" dirty="0">
              <a:solidFill>
                <a:srgbClr val="031B83"/>
              </a:solidFill>
              <a:latin typeface="Tahoma"/>
              <a:cs typeface="Tahoma"/>
            </a:endParaRPr>
          </a:p>
          <a:p>
            <a:pPr marL="7701">
              <a:spcAft>
                <a:spcPts val="606"/>
              </a:spcAft>
              <a:buSzPct val="150000"/>
              <a:buFont typeface="Wingdings" pitchFamily="2" charset="2"/>
              <a:buChar char="ü"/>
            </a:pPr>
            <a:r>
              <a:rPr lang="ru-RU" sz="1001" spc="-21" dirty="0">
                <a:solidFill>
                  <a:srgbClr val="031B83"/>
                </a:solidFill>
                <a:latin typeface="Tahoma"/>
                <a:cs typeface="Tahoma"/>
              </a:rPr>
              <a:t>     </a:t>
            </a:r>
          </a:p>
          <a:p>
            <a:pPr marL="7701">
              <a:spcAft>
                <a:spcPts val="606"/>
              </a:spcAft>
              <a:buSzPct val="150000"/>
              <a:buFont typeface="Wingdings" pitchFamily="2" charset="2"/>
              <a:buChar char="ü"/>
            </a:pPr>
            <a:r>
              <a:rPr lang="ru-RU" sz="1001" spc="-21" dirty="0">
                <a:solidFill>
                  <a:srgbClr val="031B83"/>
                </a:solidFill>
                <a:latin typeface="Tahoma"/>
                <a:cs typeface="Tahoma"/>
              </a:rPr>
              <a:t>   </a:t>
            </a:r>
          </a:p>
        </p:txBody>
      </p:sp>
      <p:sp>
        <p:nvSpPr>
          <p:cNvPr id="61" name="object 45"/>
          <p:cNvSpPr txBox="1"/>
          <p:nvPr/>
        </p:nvSpPr>
        <p:spPr>
          <a:xfrm>
            <a:off x="9407868" y="2021827"/>
            <a:ext cx="2125556" cy="1379975"/>
          </a:xfrm>
          <a:prstGeom prst="rect">
            <a:avLst/>
          </a:prstGeom>
        </p:spPr>
        <p:txBody>
          <a:bodyPr vert="horz" wrap="square" lIns="0" tIns="70467" rIns="0" bIns="0" rtlCol="0">
            <a:spAutoFit/>
          </a:bodyPr>
          <a:lstStyle/>
          <a:p>
            <a:pPr marL="7701">
              <a:spcAft>
                <a:spcPts val="606"/>
              </a:spcAft>
              <a:buSzPct val="150000"/>
              <a:buFont typeface="Wingdings" pitchFamily="2" charset="2"/>
              <a:buChar char="ü"/>
            </a:pPr>
            <a:r>
              <a:rPr lang="ru-RU" sz="1001" spc="-21" dirty="0">
                <a:solidFill>
                  <a:srgbClr val="031B83"/>
                </a:solidFill>
                <a:latin typeface="Tahoma"/>
                <a:cs typeface="Tahoma"/>
              </a:rPr>
              <a:t> </a:t>
            </a:r>
            <a:endParaRPr lang="ru-RU" sz="667" spc="-21" dirty="0">
              <a:solidFill>
                <a:srgbClr val="031B83"/>
              </a:solidFill>
              <a:latin typeface="Tahoma"/>
              <a:cs typeface="Tahoma"/>
            </a:endParaRPr>
          </a:p>
          <a:p>
            <a:pPr marL="7701">
              <a:spcAft>
                <a:spcPts val="606"/>
              </a:spcAft>
              <a:buSzPct val="150000"/>
              <a:buFont typeface="Wingdings" pitchFamily="2" charset="2"/>
              <a:buChar char="ü"/>
            </a:pPr>
            <a:r>
              <a:rPr lang="ru-RU" sz="1001" spc="-21" dirty="0">
                <a:solidFill>
                  <a:srgbClr val="031B83"/>
                </a:solidFill>
                <a:latin typeface="Tahoma"/>
                <a:cs typeface="Tahoma"/>
              </a:rPr>
              <a:t> </a:t>
            </a:r>
          </a:p>
          <a:p>
            <a:pPr marL="7701">
              <a:spcAft>
                <a:spcPts val="606"/>
              </a:spcAft>
              <a:buSzPct val="150000"/>
              <a:buFont typeface="Wingdings" pitchFamily="2" charset="2"/>
              <a:buChar char="ü"/>
            </a:pPr>
            <a:r>
              <a:rPr lang="ru-RU" sz="1001" spc="-21" dirty="0">
                <a:solidFill>
                  <a:srgbClr val="031B83"/>
                </a:solidFill>
                <a:latin typeface="Tahoma"/>
                <a:cs typeface="Tahoma"/>
              </a:rPr>
              <a:t>  </a:t>
            </a:r>
          </a:p>
          <a:p>
            <a:pPr marL="7701">
              <a:spcAft>
                <a:spcPts val="606"/>
              </a:spcAft>
              <a:buSzPct val="150000"/>
              <a:buFont typeface="Wingdings" pitchFamily="2" charset="2"/>
              <a:buChar char="ü"/>
            </a:pPr>
            <a:r>
              <a:rPr lang="ru-RU" sz="1001" spc="-21" dirty="0">
                <a:solidFill>
                  <a:srgbClr val="031B83"/>
                </a:solidFill>
                <a:latin typeface="Tahoma"/>
                <a:cs typeface="Tahoma"/>
              </a:rPr>
              <a:t> </a:t>
            </a:r>
          </a:p>
          <a:p>
            <a:pPr marL="7701">
              <a:spcAft>
                <a:spcPts val="606"/>
              </a:spcAft>
              <a:buSzPct val="150000"/>
              <a:buFont typeface="Wingdings" pitchFamily="2" charset="2"/>
              <a:buChar char="ü"/>
            </a:pPr>
            <a:r>
              <a:rPr lang="ru-RU" sz="1001" spc="-21" dirty="0">
                <a:solidFill>
                  <a:srgbClr val="031B83"/>
                </a:solidFill>
                <a:latin typeface="Tahoma"/>
                <a:cs typeface="Tahoma"/>
              </a:rPr>
              <a:t> </a:t>
            </a:r>
          </a:p>
          <a:p>
            <a:pPr marL="7701">
              <a:spcAft>
                <a:spcPts val="606"/>
              </a:spcAft>
              <a:buSzPct val="150000"/>
              <a:buFont typeface="Wingdings" pitchFamily="2" charset="2"/>
              <a:buChar char="ü"/>
            </a:pPr>
            <a:r>
              <a:rPr lang="ru-RU" sz="1001" spc="-21" dirty="0">
                <a:solidFill>
                  <a:srgbClr val="031B83"/>
                </a:solidFill>
                <a:latin typeface="Tahoma"/>
                <a:cs typeface="Tahoma"/>
              </a:rPr>
              <a:t> </a:t>
            </a:r>
          </a:p>
        </p:txBody>
      </p:sp>
      <p:sp>
        <p:nvSpPr>
          <p:cNvPr id="62" name="object 45"/>
          <p:cNvSpPr txBox="1"/>
          <p:nvPr/>
        </p:nvSpPr>
        <p:spPr>
          <a:xfrm>
            <a:off x="4894599" y="2021827"/>
            <a:ext cx="2125556" cy="1354135"/>
          </a:xfrm>
          <a:prstGeom prst="rect">
            <a:avLst/>
          </a:prstGeom>
        </p:spPr>
        <p:txBody>
          <a:bodyPr vert="horz" wrap="square" lIns="0" tIns="70467" rIns="0" bIns="0" rtlCol="0">
            <a:spAutoFit/>
          </a:bodyPr>
          <a:lstStyle/>
          <a:p>
            <a:pPr marL="7701">
              <a:spcAft>
                <a:spcPts val="606"/>
              </a:spcAft>
              <a:buSzPct val="150000"/>
              <a:buFont typeface="Wingdings" pitchFamily="2" charset="2"/>
              <a:buChar char="ü"/>
            </a:pPr>
            <a:r>
              <a:rPr lang="ru-RU" sz="1001" spc="-21" dirty="0">
                <a:solidFill>
                  <a:srgbClr val="031B83"/>
                </a:solidFill>
                <a:latin typeface="Tahoma"/>
                <a:cs typeface="Tahoma"/>
              </a:rPr>
              <a:t> </a:t>
            </a:r>
            <a:endParaRPr lang="ru-RU" sz="667" spc="-21" dirty="0">
              <a:solidFill>
                <a:srgbClr val="031B83"/>
              </a:solidFill>
              <a:latin typeface="Tahoma"/>
              <a:cs typeface="Tahoma"/>
            </a:endParaRPr>
          </a:p>
          <a:p>
            <a:pPr marL="7701">
              <a:spcAft>
                <a:spcPts val="606"/>
              </a:spcAft>
              <a:buSzPct val="150000"/>
            </a:pPr>
            <a:endParaRPr lang="ru-RU" sz="667" spc="-21" dirty="0">
              <a:solidFill>
                <a:srgbClr val="031B83"/>
              </a:solidFill>
              <a:latin typeface="Tahoma"/>
              <a:cs typeface="Tahoma"/>
            </a:endParaRPr>
          </a:p>
          <a:p>
            <a:pPr marL="7701">
              <a:spcAft>
                <a:spcPts val="606"/>
              </a:spcAft>
              <a:buSzPct val="150000"/>
            </a:pPr>
            <a:endParaRPr lang="ru-RU" sz="667" spc="-21" dirty="0">
              <a:solidFill>
                <a:srgbClr val="031B83"/>
              </a:solidFill>
              <a:latin typeface="Tahoma"/>
              <a:cs typeface="Tahoma"/>
            </a:endParaRPr>
          </a:p>
          <a:p>
            <a:pPr marL="7701">
              <a:spcAft>
                <a:spcPts val="606"/>
              </a:spcAft>
              <a:buSzPct val="150000"/>
            </a:pPr>
            <a:endParaRPr lang="ru-RU" sz="667" spc="-21" dirty="0">
              <a:solidFill>
                <a:srgbClr val="031B83"/>
              </a:solidFill>
              <a:latin typeface="Tahoma"/>
              <a:cs typeface="Tahoma"/>
            </a:endParaRPr>
          </a:p>
          <a:p>
            <a:pPr marL="7701">
              <a:spcAft>
                <a:spcPts val="606"/>
              </a:spcAft>
              <a:buSzPct val="150000"/>
            </a:pPr>
            <a:endParaRPr lang="ru-RU" sz="667" spc="-21" dirty="0">
              <a:solidFill>
                <a:srgbClr val="031B83"/>
              </a:solidFill>
              <a:latin typeface="Tahoma"/>
              <a:cs typeface="Tahoma"/>
            </a:endParaRPr>
          </a:p>
          <a:p>
            <a:pPr marL="7701">
              <a:spcAft>
                <a:spcPts val="606"/>
              </a:spcAft>
              <a:buSzPct val="150000"/>
            </a:pPr>
            <a:endParaRPr lang="ru-RU" sz="667" spc="-21" dirty="0">
              <a:solidFill>
                <a:srgbClr val="031B83"/>
              </a:solidFill>
              <a:latin typeface="Tahoma"/>
              <a:cs typeface="Tahoma"/>
            </a:endParaRPr>
          </a:p>
          <a:p>
            <a:pPr marL="7701">
              <a:spcAft>
                <a:spcPts val="606"/>
              </a:spcAft>
              <a:buSzPct val="150000"/>
            </a:pPr>
            <a:r>
              <a:rPr lang="ru-RU" sz="1001" spc="-21" dirty="0">
                <a:solidFill>
                  <a:srgbClr val="031B83"/>
                </a:solidFill>
                <a:latin typeface="Tahoma"/>
                <a:cs typeface="Tahoma"/>
              </a:rPr>
              <a:t> </a:t>
            </a:r>
          </a:p>
        </p:txBody>
      </p:sp>
      <p:sp>
        <p:nvSpPr>
          <p:cNvPr id="72" name="object 45"/>
          <p:cNvSpPr txBox="1"/>
          <p:nvPr/>
        </p:nvSpPr>
        <p:spPr>
          <a:xfrm>
            <a:off x="551384" y="4848955"/>
            <a:ext cx="3558360" cy="764165"/>
          </a:xfrm>
          <a:prstGeom prst="rect">
            <a:avLst/>
          </a:prstGeom>
        </p:spPr>
        <p:txBody>
          <a:bodyPr vert="horz" wrap="square" lIns="0" tIns="70467" rIns="0" bIns="0" rtlCol="0">
            <a:spAutoFit/>
          </a:bodyPr>
          <a:lstStyle/>
          <a:p>
            <a:pPr marL="179151" indent="-171450">
              <a:spcAft>
                <a:spcPts val="606"/>
              </a:spcAft>
              <a:buSzPct val="150000"/>
              <a:buFont typeface="Wingdings" panose="05000000000000000000" pitchFamily="2" charset="2"/>
              <a:buChar char="§"/>
            </a:pPr>
            <a:r>
              <a:rPr lang="ru-RU" sz="1001" spc="-21" dirty="0">
                <a:solidFill>
                  <a:srgbClr val="031B83"/>
                </a:solidFill>
                <a:latin typeface="Tahoma"/>
                <a:cs typeface="Tahoma"/>
              </a:rPr>
              <a:t> Советник директора по воспитанию и взаимодействию с детскими общественными объединениями</a:t>
            </a:r>
          </a:p>
          <a:p>
            <a:pPr marL="179151" indent="-171450">
              <a:spcAft>
                <a:spcPts val="606"/>
              </a:spcAft>
              <a:buSzPct val="150000"/>
              <a:buFont typeface="Wingdings" panose="05000000000000000000" pitchFamily="2" charset="2"/>
              <a:buChar char="§"/>
            </a:pPr>
            <a:r>
              <a:rPr lang="ru-RU" sz="1001" spc="-21" dirty="0">
                <a:solidFill>
                  <a:srgbClr val="031B83"/>
                </a:solidFill>
                <a:latin typeface="Tahoma"/>
                <a:cs typeface="Tahoma"/>
              </a:rPr>
              <a:t> Повышение квалификации педагогических работников в сфере воспитания</a:t>
            </a:r>
          </a:p>
        </p:txBody>
      </p:sp>
      <p:sp>
        <p:nvSpPr>
          <p:cNvPr id="75" name="object 45"/>
          <p:cNvSpPr txBox="1"/>
          <p:nvPr/>
        </p:nvSpPr>
        <p:spPr>
          <a:xfrm>
            <a:off x="7080007" y="4858062"/>
            <a:ext cx="1848311" cy="764165"/>
          </a:xfrm>
          <a:prstGeom prst="rect">
            <a:avLst/>
          </a:prstGeom>
        </p:spPr>
        <p:txBody>
          <a:bodyPr vert="horz" wrap="square" lIns="0" tIns="70467" rIns="0" bIns="0" rtlCol="0">
            <a:spAutoFit/>
          </a:bodyPr>
          <a:lstStyle/>
          <a:p>
            <a:pPr marL="7701">
              <a:spcAft>
                <a:spcPts val="606"/>
              </a:spcAft>
              <a:buSzPct val="150000"/>
              <a:buFont typeface="Wingdings" pitchFamily="2" charset="2"/>
              <a:buChar char="ü"/>
            </a:pPr>
            <a:r>
              <a:rPr lang="ru-RU" sz="1001" spc="-21" dirty="0">
                <a:solidFill>
                  <a:srgbClr val="031B83"/>
                </a:solidFill>
                <a:latin typeface="Tahoma"/>
                <a:cs typeface="Tahoma"/>
              </a:rPr>
              <a:t> </a:t>
            </a:r>
          </a:p>
          <a:p>
            <a:pPr marL="7701">
              <a:spcAft>
                <a:spcPts val="606"/>
              </a:spcAft>
              <a:buSzPct val="150000"/>
            </a:pPr>
            <a:r>
              <a:rPr lang="ru-RU" sz="1001" spc="-21" dirty="0">
                <a:solidFill>
                  <a:srgbClr val="031B83"/>
                </a:solidFill>
                <a:latin typeface="Tahoma"/>
                <a:cs typeface="Tahoma"/>
              </a:rPr>
              <a:t>Курсы повышения квалификации, непрерывное повышение квалификации</a:t>
            </a:r>
          </a:p>
        </p:txBody>
      </p:sp>
      <p:sp>
        <p:nvSpPr>
          <p:cNvPr id="77" name="object 45"/>
          <p:cNvSpPr txBox="1"/>
          <p:nvPr/>
        </p:nvSpPr>
        <p:spPr>
          <a:xfrm>
            <a:off x="9472331" y="4858062"/>
            <a:ext cx="2888365" cy="764165"/>
          </a:xfrm>
          <a:prstGeom prst="rect">
            <a:avLst/>
          </a:prstGeom>
        </p:spPr>
        <p:txBody>
          <a:bodyPr vert="horz" wrap="square" lIns="0" tIns="70467" rIns="0" bIns="0" rtlCol="0">
            <a:spAutoFit/>
          </a:bodyPr>
          <a:lstStyle/>
          <a:p>
            <a:pPr marL="7701">
              <a:spcAft>
                <a:spcPts val="606"/>
              </a:spcAft>
              <a:buSzPct val="150000"/>
              <a:buFont typeface="Wingdings" pitchFamily="2" charset="2"/>
              <a:buChar char="ü"/>
            </a:pPr>
            <a:r>
              <a:rPr lang="ru-RU" sz="1001" spc="-21" dirty="0">
                <a:solidFill>
                  <a:srgbClr val="031B83"/>
                </a:solidFill>
                <a:latin typeface="Tahoma"/>
                <a:cs typeface="Tahoma"/>
              </a:rPr>
              <a:t> </a:t>
            </a:r>
          </a:p>
          <a:p>
            <a:pPr marL="7701">
              <a:spcAft>
                <a:spcPts val="606"/>
              </a:spcAft>
              <a:buSzPct val="150000"/>
            </a:pPr>
            <a:r>
              <a:rPr lang="ru-RU" sz="1001" spc="-21" dirty="0">
                <a:solidFill>
                  <a:srgbClr val="031B83"/>
                </a:solidFill>
                <a:latin typeface="Tahoma"/>
                <a:cs typeface="Tahoma"/>
              </a:rPr>
              <a:t>Курсы повышения квалификации, непрерывное повышение квалификации, повышение квалификации управленческих команд</a:t>
            </a:r>
          </a:p>
        </p:txBody>
      </p:sp>
      <p:sp>
        <p:nvSpPr>
          <p:cNvPr id="81" name="object 45"/>
          <p:cNvSpPr txBox="1"/>
          <p:nvPr/>
        </p:nvSpPr>
        <p:spPr>
          <a:xfrm>
            <a:off x="551384" y="5613079"/>
            <a:ext cx="3558360" cy="687093"/>
          </a:xfrm>
          <a:prstGeom prst="rect">
            <a:avLst/>
          </a:prstGeom>
        </p:spPr>
        <p:txBody>
          <a:bodyPr vert="horz" wrap="square" lIns="0" tIns="70467" rIns="0" bIns="0" rtlCol="0">
            <a:spAutoFit/>
          </a:bodyPr>
          <a:lstStyle/>
          <a:p>
            <a:pPr marL="179151" indent="-171450">
              <a:spcAft>
                <a:spcPts val="606"/>
              </a:spcAft>
              <a:buSzPct val="150000"/>
              <a:buFont typeface="Wingdings" panose="05000000000000000000" pitchFamily="2" charset="2"/>
              <a:buChar char="§"/>
            </a:pPr>
            <a:r>
              <a:rPr lang="ru-RU" sz="1001" spc="-21" dirty="0">
                <a:solidFill>
                  <a:srgbClr val="031B83"/>
                </a:solidFill>
                <a:latin typeface="Tahoma"/>
                <a:cs typeface="Tahoma"/>
              </a:rPr>
              <a:t>Летние тематические смены в школьном лагере</a:t>
            </a:r>
          </a:p>
          <a:p>
            <a:pPr marL="179151" indent="-171450">
              <a:spcAft>
                <a:spcPts val="606"/>
              </a:spcAft>
              <a:buSzPct val="150000"/>
              <a:buFont typeface="Wingdings" panose="05000000000000000000" pitchFamily="2" charset="2"/>
              <a:buChar char="§"/>
            </a:pPr>
            <a:endParaRPr lang="ru-RU" sz="1001" spc="-21" dirty="0">
              <a:solidFill>
                <a:srgbClr val="031B83"/>
              </a:solidFill>
              <a:latin typeface="Tahoma"/>
              <a:cs typeface="Tahoma"/>
            </a:endParaRPr>
          </a:p>
          <a:p>
            <a:pPr marL="179151" indent="-171450">
              <a:spcAft>
                <a:spcPts val="606"/>
              </a:spcAft>
              <a:buSzPct val="150000"/>
              <a:buFont typeface="Wingdings" panose="05000000000000000000" pitchFamily="2" charset="2"/>
              <a:buChar char="§"/>
            </a:pPr>
            <a:r>
              <a:rPr lang="ru-RU" sz="1001" spc="-21" dirty="0">
                <a:solidFill>
                  <a:srgbClr val="031B83"/>
                </a:solidFill>
                <a:latin typeface="Tahoma"/>
                <a:cs typeface="Tahoma"/>
              </a:rPr>
              <a:t>Наличие комнаты </a:t>
            </a:r>
            <a:r>
              <a:rPr lang="en-US" sz="1001" spc="-21" dirty="0">
                <a:solidFill>
                  <a:srgbClr val="031B83"/>
                </a:solidFill>
                <a:latin typeface="Tahoma"/>
                <a:cs typeface="Tahoma"/>
              </a:rPr>
              <a:t>/ </a:t>
            </a:r>
            <a:r>
              <a:rPr lang="ru-RU" sz="1001" spc="-21" dirty="0">
                <a:solidFill>
                  <a:srgbClr val="031B83"/>
                </a:solidFill>
                <a:latin typeface="Tahoma"/>
                <a:cs typeface="Tahoma"/>
              </a:rPr>
              <a:t>уголка Большой перемены</a:t>
            </a:r>
          </a:p>
        </p:txBody>
      </p:sp>
      <p:sp>
        <p:nvSpPr>
          <p:cNvPr id="89" name="object 45"/>
          <p:cNvSpPr txBox="1"/>
          <p:nvPr/>
        </p:nvSpPr>
        <p:spPr>
          <a:xfrm>
            <a:off x="4803594" y="4858062"/>
            <a:ext cx="1848311" cy="610149"/>
          </a:xfrm>
          <a:prstGeom prst="rect">
            <a:avLst/>
          </a:prstGeom>
        </p:spPr>
        <p:txBody>
          <a:bodyPr vert="horz" wrap="square" lIns="0" tIns="70467" rIns="0" bIns="0" rtlCol="0">
            <a:spAutoFit/>
          </a:bodyPr>
          <a:lstStyle/>
          <a:p>
            <a:pPr marL="7701">
              <a:spcAft>
                <a:spcPts val="606"/>
              </a:spcAft>
              <a:buSzPct val="150000"/>
            </a:pPr>
            <a:endParaRPr lang="ru-RU" sz="1001" b="1" spc="-21" dirty="0">
              <a:solidFill>
                <a:srgbClr val="031B83"/>
              </a:solidFill>
              <a:latin typeface="Tahoma"/>
              <a:cs typeface="Tahoma"/>
            </a:endParaRPr>
          </a:p>
          <a:p>
            <a:pPr marL="7701">
              <a:spcAft>
                <a:spcPts val="606"/>
              </a:spcAft>
              <a:buSzPct val="150000"/>
            </a:pPr>
            <a:r>
              <a:rPr lang="ru-RU" sz="1001" spc="-21" dirty="0">
                <a:solidFill>
                  <a:srgbClr val="031B83"/>
                </a:solidFill>
                <a:latin typeface="Tahoma"/>
                <a:cs typeface="Tahoma"/>
              </a:rPr>
              <a:t>Курсы повышения квалификации </a:t>
            </a:r>
            <a:endParaRPr lang="en-US" sz="1001" spc="-45" dirty="0">
              <a:solidFill>
                <a:srgbClr val="F44336"/>
              </a:solidFill>
              <a:latin typeface="Tahoma"/>
              <a:cs typeface="Tahoma"/>
            </a:endParaRPr>
          </a:p>
        </p:txBody>
      </p:sp>
      <p:sp>
        <p:nvSpPr>
          <p:cNvPr id="76" name="object 12"/>
          <p:cNvSpPr txBox="1"/>
          <p:nvPr/>
        </p:nvSpPr>
        <p:spPr bwMode="auto">
          <a:xfrm>
            <a:off x="526297" y="674072"/>
            <a:ext cx="4921631" cy="378664"/>
          </a:xfrm>
          <a:prstGeom prst="rect">
            <a:avLst/>
          </a:prstGeom>
        </p:spPr>
        <p:txBody>
          <a:bodyPr vert="horz" wrap="square" lIns="0" tIns="9242" rIns="0" bIns="0" rtlCol="0">
            <a:spAutoFit/>
          </a:bodyPr>
          <a:lstStyle/>
          <a:p>
            <a:pPr marL="7701">
              <a:spcBef>
                <a:spcPts val="73"/>
              </a:spcBef>
            </a:pPr>
            <a:r>
              <a:rPr lang="ru-RU" sz="1200" spc="85" dirty="0">
                <a:solidFill>
                  <a:srgbClr val="031B83"/>
                </a:solidFill>
                <a:latin typeface="Tahoma"/>
                <a:cs typeface="Tahoma"/>
              </a:rPr>
              <a:t>Критерии единого образовательного пространства (разрабатываемые документы)</a:t>
            </a:r>
            <a:endParaRPr lang="ru-RU" sz="1200" b="1" dirty="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78" name="object 45"/>
          <p:cNvSpPr txBox="1"/>
          <p:nvPr/>
        </p:nvSpPr>
        <p:spPr>
          <a:xfrm>
            <a:off x="4871864" y="5622227"/>
            <a:ext cx="1848311" cy="1149014"/>
          </a:xfrm>
          <a:prstGeom prst="rect">
            <a:avLst/>
          </a:prstGeom>
        </p:spPr>
        <p:txBody>
          <a:bodyPr vert="horz" wrap="square" lIns="0" tIns="70467" rIns="0" bIns="0" rtlCol="0">
            <a:spAutoFit/>
          </a:bodyPr>
          <a:lstStyle/>
          <a:p>
            <a:pPr marL="7701">
              <a:spcAft>
                <a:spcPts val="606"/>
              </a:spcAft>
              <a:buSzPct val="150000"/>
              <a:buFont typeface="Wingdings" pitchFamily="2" charset="2"/>
              <a:buChar char="ü"/>
            </a:pPr>
            <a:r>
              <a:rPr lang="ru-RU" sz="1001" spc="-21" dirty="0">
                <a:solidFill>
                  <a:srgbClr val="031B83"/>
                </a:solidFill>
                <a:latin typeface="Tahoma"/>
                <a:cs typeface="Tahoma"/>
              </a:rPr>
              <a:t> </a:t>
            </a:r>
          </a:p>
          <a:p>
            <a:pPr marL="7701">
              <a:spcAft>
                <a:spcPts val="606"/>
              </a:spcAft>
              <a:buSzPct val="150000"/>
              <a:buFont typeface="Wingdings" pitchFamily="2" charset="2"/>
              <a:buChar char="ü"/>
            </a:pPr>
            <a:endParaRPr lang="ru-RU" sz="1001" spc="-21" dirty="0">
              <a:solidFill>
                <a:srgbClr val="031B83"/>
              </a:solidFill>
              <a:latin typeface="Tahoma"/>
              <a:cs typeface="Tahoma"/>
            </a:endParaRPr>
          </a:p>
          <a:p>
            <a:pPr marL="7701">
              <a:spcAft>
                <a:spcPts val="606"/>
              </a:spcAft>
              <a:buSzPct val="150000"/>
              <a:buFont typeface="Wingdings" pitchFamily="2" charset="2"/>
              <a:buChar char="ü"/>
            </a:pPr>
            <a:r>
              <a:rPr lang="ru-RU" sz="1001" spc="-21" dirty="0">
                <a:solidFill>
                  <a:srgbClr val="031B83"/>
                </a:solidFill>
                <a:latin typeface="Tahoma"/>
                <a:cs typeface="Tahoma"/>
              </a:rPr>
              <a:t> </a:t>
            </a:r>
          </a:p>
          <a:p>
            <a:pPr marL="7701">
              <a:spcAft>
                <a:spcPts val="606"/>
              </a:spcAft>
              <a:buSzPct val="150000"/>
            </a:pPr>
            <a:r>
              <a:rPr lang="ru-RU" sz="1001" spc="-21" dirty="0">
                <a:solidFill>
                  <a:srgbClr val="031B83"/>
                </a:solidFill>
                <a:latin typeface="Tahoma"/>
                <a:cs typeface="Tahoma"/>
              </a:rPr>
              <a:t> </a:t>
            </a:r>
          </a:p>
          <a:p>
            <a:pPr marL="7701">
              <a:spcAft>
                <a:spcPts val="606"/>
              </a:spcAft>
              <a:buSzPct val="150000"/>
            </a:pPr>
            <a:r>
              <a:rPr lang="ru-RU" sz="1001" b="1" spc="-21" dirty="0">
                <a:solidFill>
                  <a:srgbClr val="031B83"/>
                </a:solidFill>
                <a:latin typeface="Tahoma"/>
                <a:cs typeface="Tahoma"/>
              </a:rPr>
              <a:t> </a:t>
            </a:r>
            <a:endParaRPr lang="en-US" sz="1001" b="1" spc="-45" dirty="0">
              <a:solidFill>
                <a:srgbClr val="F44336"/>
              </a:solidFill>
              <a:latin typeface="Tahoma"/>
              <a:cs typeface="Tahoma"/>
            </a:endParaRPr>
          </a:p>
        </p:txBody>
      </p:sp>
      <p:sp>
        <p:nvSpPr>
          <p:cNvPr id="82" name="object 45"/>
          <p:cNvSpPr txBox="1"/>
          <p:nvPr/>
        </p:nvSpPr>
        <p:spPr>
          <a:xfrm>
            <a:off x="7138405" y="5694235"/>
            <a:ext cx="1848311" cy="918054"/>
          </a:xfrm>
          <a:prstGeom prst="rect">
            <a:avLst/>
          </a:prstGeom>
        </p:spPr>
        <p:txBody>
          <a:bodyPr vert="horz" wrap="square" lIns="0" tIns="70467" rIns="0" bIns="0" rtlCol="0">
            <a:spAutoFit/>
          </a:bodyPr>
          <a:lstStyle/>
          <a:p>
            <a:pPr marL="7701">
              <a:spcAft>
                <a:spcPts val="606"/>
              </a:spcAft>
              <a:buSzPct val="150000"/>
              <a:buFont typeface="Wingdings" pitchFamily="2" charset="2"/>
              <a:buChar char="ü"/>
            </a:pPr>
            <a:r>
              <a:rPr lang="ru-RU" sz="1001" spc="-21" dirty="0">
                <a:solidFill>
                  <a:srgbClr val="031B83"/>
                </a:solidFill>
                <a:latin typeface="Tahoma"/>
                <a:cs typeface="Tahoma"/>
              </a:rPr>
              <a:t> </a:t>
            </a:r>
          </a:p>
          <a:p>
            <a:pPr marL="7701">
              <a:spcAft>
                <a:spcPts val="606"/>
              </a:spcAft>
              <a:buSzPct val="150000"/>
              <a:buFont typeface="Wingdings" pitchFamily="2" charset="2"/>
              <a:buChar char="ü"/>
            </a:pPr>
            <a:endParaRPr lang="ru-RU" sz="1001" spc="-21" dirty="0">
              <a:solidFill>
                <a:srgbClr val="031B83"/>
              </a:solidFill>
              <a:latin typeface="Tahoma"/>
              <a:cs typeface="Tahoma"/>
            </a:endParaRPr>
          </a:p>
          <a:p>
            <a:pPr marL="7701">
              <a:spcAft>
                <a:spcPts val="606"/>
              </a:spcAft>
              <a:buSzPct val="150000"/>
              <a:buFont typeface="Wingdings" pitchFamily="2" charset="2"/>
              <a:buChar char="ü"/>
            </a:pPr>
            <a:r>
              <a:rPr lang="ru-RU" sz="1001" spc="-21" dirty="0">
                <a:solidFill>
                  <a:srgbClr val="031B83"/>
                </a:solidFill>
                <a:latin typeface="Tahoma"/>
                <a:cs typeface="Tahoma"/>
              </a:rPr>
              <a:t> </a:t>
            </a:r>
          </a:p>
          <a:p>
            <a:pPr marL="7701">
              <a:spcAft>
                <a:spcPts val="606"/>
              </a:spcAft>
              <a:buSzPct val="150000"/>
            </a:pPr>
            <a:r>
              <a:rPr lang="ru-RU" sz="1001" b="1" spc="-21" dirty="0">
                <a:solidFill>
                  <a:srgbClr val="031B83"/>
                </a:solidFill>
                <a:latin typeface="Tahoma"/>
                <a:cs typeface="Tahoma"/>
              </a:rPr>
              <a:t> </a:t>
            </a:r>
            <a:endParaRPr lang="en-US" sz="1001" b="1" spc="-45" dirty="0">
              <a:solidFill>
                <a:srgbClr val="F44336"/>
              </a:solidFill>
              <a:latin typeface="Tahoma"/>
              <a:cs typeface="Tahoma"/>
            </a:endParaRPr>
          </a:p>
        </p:txBody>
      </p:sp>
      <p:sp>
        <p:nvSpPr>
          <p:cNvPr id="83" name="object 45"/>
          <p:cNvSpPr txBox="1"/>
          <p:nvPr/>
        </p:nvSpPr>
        <p:spPr>
          <a:xfrm>
            <a:off x="9554952" y="5694235"/>
            <a:ext cx="1848311" cy="918054"/>
          </a:xfrm>
          <a:prstGeom prst="rect">
            <a:avLst/>
          </a:prstGeom>
        </p:spPr>
        <p:txBody>
          <a:bodyPr vert="horz" wrap="square" lIns="0" tIns="70467" rIns="0" bIns="0" rtlCol="0">
            <a:spAutoFit/>
          </a:bodyPr>
          <a:lstStyle/>
          <a:p>
            <a:pPr marL="7701">
              <a:spcAft>
                <a:spcPts val="606"/>
              </a:spcAft>
              <a:buSzPct val="150000"/>
              <a:buFont typeface="Wingdings" pitchFamily="2" charset="2"/>
              <a:buChar char="ü"/>
            </a:pPr>
            <a:r>
              <a:rPr lang="ru-RU" sz="1001" spc="-21" dirty="0">
                <a:solidFill>
                  <a:srgbClr val="031B83"/>
                </a:solidFill>
                <a:latin typeface="Tahoma"/>
                <a:cs typeface="Tahoma"/>
              </a:rPr>
              <a:t> </a:t>
            </a:r>
          </a:p>
          <a:p>
            <a:pPr marL="7701">
              <a:spcAft>
                <a:spcPts val="606"/>
              </a:spcAft>
              <a:buSzPct val="150000"/>
              <a:buFont typeface="Wingdings" pitchFamily="2" charset="2"/>
              <a:buChar char="ü"/>
            </a:pPr>
            <a:endParaRPr lang="ru-RU" sz="1001" spc="-21" dirty="0">
              <a:solidFill>
                <a:srgbClr val="031B83"/>
              </a:solidFill>
              <a:latin typeface="Tahoma"/>
              <a:cs typeface="Tahoma"/>
            </a:endParaRPr>
          </a:p>
          <a:p>
            <a:pPr marL="7701">
              <a:spcAft>
                <a:spcPts val="606"/>
              </a:spcAft>
              <a:buSzPct val="150000"/>
              <a:buFont typeface="Wingdings" pitchFamily="2" charset="2"/>
              <a:buChar char="ü"/>
            </a:pPr>
            <a:r>
              <a:rPr lang="ru-RU" sz="1001" spc="-21" dirty="0">
                <a:solidFill>
                  <a:srgbClr val="031B83"/>
                </a:solidFill>
                <a:latin typeface="Tahoma"/>
                <a:cs typeface="Tahoma"/>
              </a:rPr>
              <a:t>  </a:t>
            </a:r>
          </a:p>
          <a:p>
            <a:pPr marL="7701">
              <a:spcAft>
                <a:spcPts val="606"/>
              </a:spcAft>
              <a:buSzPct val="150000"/>
            </a:pPr>
            <a:r>
              <a:rPr lang="ru-RU" sz="1001" b="1" spc="-21" dirty="0">
                <a:solidFill>
                  <a:srgbClr val="031B83"/>
                </a:solidFill>
                <a:latin typeface="Tahoma"/>
                <a:cs typeface="Tahoma"/>
              </a:rPr>
              <a:t> </a:t>
            </a:r>
            <a:endParaRPr lang="en-US" sz="1001" b="1" spc="-45" dirty="0">
              <a:solidFill>
                <a:srgbClr val="F44336"/>
              </a:solidFill>
              <a:latin typeface="Tahoma"/>
              <a:cs typeface="Tahoma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7"/>
          </p:nvPr>
        </p:nvSpPr>
        <p:spPr>
          <a:xfrm>
            <a:off x="11753074" y="6447660"/>
            <a:ext cx="245580" cy="218008"/>
          </a:xfrm>
        </p:spPr>
        <p:txBody>
          <a:bodyPr/>
          <a:lstStyle/>
          <a:p>
            <a:pPr marL="122835">
              <a:lnSpc>
                <a:spcPts val="1719"/>
              </a:lnSpc>
            </a:pPr>
            <a:fld id="{81D60167-4931-47E6-BA6A-407CBD079E47}" type="slidenum">
              <a:rPr lang="ru-RU" sz="1700">
                <a:solidFill>
                  <a:srgbClr val="808080"/>
                </a:solidFill>
                <a:ea typeface="Arial"/>
                <a:sym typeface="Arial"/>
              </a:rPr>
              <a:pPr marL="122835">
                <a:lnSpc>
                  <a:spcPts val="1719"/>
                </a:lnSpc>
              </a:pPr>
              <a:t>7</a:t>
            </a:fld>
            <a:endParaRPr lang="ru-RU" sz="1700" dirty="0">
              <a:solidFill>
                <a:srgbClr val="808080"/>
              </a:solidFill>
              <a:ea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866907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428" y="1"/>
            <a:ext cx="634971" cy="634971"/>
          </a:xfrm>
          <a:custGeom>
            <a:avLst/>
            <a:gdLst/>
            <a:ahLst/>
            <a:cxnLst/>
            <a:rect l="l" t="t" r="r" b="b"/>
            <a:pathLst>
              <a:path w="1047115" h="1047115">
                <a:moveTo>
                  <a:pt x="0" y="1047088"/>
                </a:moveTo>
                <a:lnTo>
                  <a:pt x="1047088" y="1047088"/>
                </a:lnTo>
                <a:lnTo>
                  <a:pt x="1047088" y="0"/>
                </a:lnTo>
                <a:lnTo>
                  <a:pt x="0" y="0"/>
                </a:lnTo>
                <a:lnTo>
                  <a:pt x="0" y="1047088"/>
                </a:lnTo>
                <a:close/>
              </a:path>
            </a:pathLst>
          </a:custGeom>
          <a:solidFill>
            <a:srgbClr val="031B83"/>
          </a:solidFill>
        </p:spPr>
        <p:txBody>
          <a:bodyPr wrap="square" lIns="0" tIns="0" rIns="0" bIns="0" rtlCol="0"/>
          <a:lstStyle/>
          <a:p>
            <a:endParaRPr sz="1092" dirty="0">
              <a:solidFill>
                <a:prstClr val="black"/>
              </a:solidFill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828316" y="153552"/>
            <a:ext cx="10087333" cy="340564"/>
          </a:xfrm>
          <a:prstGeom prst="rect">
            <a:avLst/>
          </a:prstGeom>
        </p:spPr>
        <p:txBody>
          <a:bodyPr vert="horz" wrap="square" lIns="0" tIns="8086" rIns="0" bIns="0" rtlCol="0">
            <a:spAutoFit/>
          </a:bodyPr>
          <a:lstStyle/>
          <a:p>
            <a:pPr marL="7701">
              <a:spcBef>
                <a:spcPts val="64"/>
              </a:spcBef>
            </a:pPr>
            <a:r>
              <a:rPr lang="ru-RU" sz="2400" b="1" spc="45" dirty="0">
                <a:solidFill>
                  <a:srgbClr val="031B83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Творчество</a:t>
            </a:r>
            <a:endParaRPr lang="ru-RU" sz="1600" b="1" spc="45" dirty="0">
              <a:solidFill>
                <a:srgbClr val="031B83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940806" y="840116"/>
            <a:ext cx="1828287" cy="161404"/>
          </a:xfrm>
          <a:prstGeom prst="rect">
            <a:avLst/>
          </a:prstGeom>
        </p:spPr>
        <p:txBody>
          <a:bodyPr vert="horz" wrap="square" lIns="0" tIns="7316" rIns="0" bIns="0" rtlCol="0">
            <a:spAutoFit/>
          </a:bodyPr>
          <a:lstStyle/>
          <a:p>
            <a:pPr marL="7701" marR="3081">
              <a:spcBef>
                <a:spcPts val="58"/>
              </a:spcBef>
            </a:pPr>
            <a:r>
              <a:rPr lang="ru-RU" sz="1001" b="1" spc="-21" dirty="0">
                <a:solidFill>
                  <a:srgbClr val="031B83"/>
                </a:solidFill>
                <a:latin typeface="Tahoma"/>
                <a:cs typeface="Tahoma"/>
              </a:rPr>
              <a:t>БАЗОВЫЙ</a:t>
            </a:r>
            <a:endParaRPr lang="ru-RU" sz="1001" dirty="0">
              <a:solidFill>
                <a:prstClr val="black"/>
              </a:solidFill>
              <a:latin typeface="Tahoma"/>
              <a:cs typeface="Tahoma"/>
            </a:endParaRPr>
          </a:p>
        </p:txBody>
      </p:sp>
      <p:grpSp>
        <p:nvGrpSpPr>
          <p:cNvPr id="8" name="Группа 50"/>
          <p:cNvGrpSpPr/>
          <p:nvPr/>
        </p:nvGrpSpPr>
        <p:grpSpPr>
          <a:xfrm>
            <a:off x="558577" y="1047686"/>
            <a:ext cx="11002538" cy="218304"/>
            <a:chOff x="1047088" y="7559676"/>
            <a:chExt cx="17360900" cy="468000"/>
          </a:xfrm>
        </p:grpSpPr>
        <p:sp>
          <p:nvSpPr>
            <p:cNvPr id="17" name="object 17"/>
            <p:cNvSpPr/>
            <p:nvPr/>
          </p:nvSpPr>
          <p:spPr>
            <a:xfrm>
              <a:off x="1047088" y="7559676"/>
              <a:ext cx="17360900" cy="468000"/>
            </a:xfrm>
            <a:custGeom>
              <a:avLst/>
              <a:gdLst/>
              <a:ahLst/>
              <a:cxnLst/>
              <a:rect l="l" t="t" r="r" b="b"/>
              <a:pathLst>
                <a:path w="17360900" h="890270">
                  <a:moveTo>
                    <a:pt x="0" y="890025"/>
                  </a:moveTo>
                  <a:lnTo>
                    <a:pt x="17360727" y="890025"/>
                  </a:lnTo>
                  <a:lnTo>
                    <a:pt x="17360727" y="0"/>
                  </a:lnTo>
                  <a:lnTo>
                    <a:pt x="0" y="0"/>
                  </a:lnTo>
                  <a:lnTo>
                    <a:pt x="0" y="890025"/>
                  </a:lnTo>
                  <a:close/>
                </a:path>
              </a:pathLst>
            </a:custGeom>
            <a:solidFill>
              <a:srgbClr val="031B83"/>
            </a:solidFill>
          </p:spPr>
          <p:txBody>
            <a:bodyPr wrap="square" lIns="0" tIns="0" rIns="0" bIns="0" rtlCol="0"/>
            <a:lstStyle/>
            <a:p>
              <a:endParaRPr sz="1092" dirty="0">
                <a:solidFill>
                  <a:prstClr val="black"/>
                </a:solidFill>
              </a:endParaRPr>
            </a:p>
          </p:txBody>
        </p:sp>
        <p:sp>
          <p:nvSpPr>
            <p:cNvPr id="18" name="object 18"/>
            <p:cNvSpPr txBox="1"/>
            <p:nvPr/>
          </p:nvSpPr>
          <p:spPr>
            <a:xfrm>
              <a:off x="1060450" y="7595036"/>
              <a:ext cx="17221201" cy="295982"/>
            </a:xfrm>
            <a:prstGeom prst="rect">
              <a:avLst/>
            </a:prstGeom>
          </p:spPr>
          <p:txBody>
            <a:bodyPr vert="horz" wrap="square" lIns="0" tIns="7316" rIns="0" bIns="0" rtlCol="0">
              <a:spAutoFit/>
            </a:bodyPr>
            <a:lstStyle/>
            <a:p>
              <a:pPr marL="289953" marR="3081" indent="-282637">
                <a:spcBef>
                  <a:spcPts val="58"/>
                </a:spcBef>
              </a:pPr>
              <a:endParaRPr sz="849" dirty="0">
                <a:solidFill>
                  <a:prstClr val="black"/>
                </a:solidFill>
                <a:latin typeface="Tahoma"/>
                <a:cs typeface="Tahoma"/>
              </a:endParaRPr>
            </a:p>
          </p:txBody>
        </p:sp>
      </p:grpSp>
      <p:sp>
        <p:nvSpPr>
          <p:cNvPr id="20" name="object 20"/>
          <p:cNvSpPr txBox="1"/>
          <p:nvPr/>
        </p:nvSpPr>
        <p:spPr>
          <a:xfrm>
            <a:off x="9469165" y="840116"/>
            <a:ext cx="2079349" cy="161276"/>
          </a:xfrm>
          <a:prstGeom prst="rect">
            <a:avLst/>
          </a:prstGeom>
        </p:spPr>
        <p:txBody>
          <a:bodyPr vert="horz" wrap="square" lIns="0" tIns="7316" rIns="0" bIns="0" rtlCol="0">
            <a:spAutoFit/>
          </a:bodyPr>
          <a:lstStyle/>
          <a:p>
            <a:pPr marL="7701">
              <a:lnSpc>
                <a:spcPts val="1201"/>
              </a:lnSpc>
              <a:spcBef>
                <a:spcPts val="58"/>
              </a:spcBef>
            </a:pPr>
            <a:r>
              <a:rPr lang="ru-RU" sz="1001" b="1" spc="-27" dirty="0">
                <a:solidFill>
                  <a:srgbClr val="031B83"/>
                </a:solidFill>
                <a:latin typeface="Tahoma"/>
                <a:cs typeface="Tahoma"/>
              </a:rPr>
              <a:t>ПОЛНЫЙ</a:t>
            </a:r>
            <a:endParaRPr lang="ru-RU" sz="1001" dirty="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7204986" y="840116"/>
            <a:ext cx="2127482" cy="161404"/>
          </a:xfrm>
          <a:prstGeom prst="rect">
            <a:avLst/>
          </a:prstGeom>
        </p:spPr>
        <p:txBody>
          <a:bodyPr vert="horz" wrap="square" lIns="0" tIns="7316" rIns="0" bIns="0" rtlCol="0">
            <a:spAutoFit/>
          </a:bodyPr>
          <a:lstStyle/>
          <a:p>
            <a:pPr marL="7701" marR="3081">
              <a:spcBef>
                <a:spcPts val="58"/>
              </a:spcBef>
            </a:pPr>
            <a:r>
              <a:rPr lang="ru-RU" sz="1001" b="1" spc="-24" dirty="0">
                <a:solidFill>
                  <a:srgbClr val="031B83"/>
                </a:solidFill>
                <a:latin typeface="Tahoma"/>
                <a:cs typeface="Tahoma"/>
              </a:rPr>
              <a:t>СРЕДНИЙ</a:t>
            </a:r>
            <a:endParaRPr lang="ru-RU" sz="1001" dirty="0">
              <a:solidFill>
                <a:prstClr val="black"/>
              </a:solidFill>
              <a:latin typeface="Tahoma"/>
              <a:cs typeface="Tahoma"/>
            </a:endParaRPr>
          </a:p>
        </p:txBody>
      </p:sp>
      <p:grpSp>
        <p:nvGrpSpPr>
          <p:cNvPr id="14" name="Группа 55"/>
          <p:cNvGrpSpPr/>
          <p:nvPr/>
        </p:nvGrpSpPr>
        <p:grpSpPr>
          <a:xfrm>
            <a:off x="9473532" y="678024"/>
            <a:ext cx="1659113" cy="123671"/>
            <a:chOff x="9465679" y="2607490"/>
            <a:chExt cx="2736000" cy="203942"/>
          </a:xfrm>
        </p:grpSpPr>
        <p:sp>
          <p:nvSpPr>
            <p:cNvPr id="25" name="object 25"/>
            <p:cNvSpPr/>
            <p:nvPr/>
          </p:nvSpPr>
          <p:spPr>
            <a:xfrm>
              <a:off x="9465679" y="2811432"/>
              <a:ext cx="2736000" cy="0"/>
            </a:xfrm>
            <a:custGeom>
              <a:avLst/>
              <a:gdLst/>
              <a:ahLst/>
              <a:cxnLst/>
              <a:rect l="l" t="t" r="r" b="b"/>
              <a:pathLst>
                <a:path w="3560444">
                  <a:moveTo>
                    <a:pt x="0" y="0"/>
                  </a:moveTo>
                  <a:lnTo>
                    <a:pt x="3560101" y="0"/>
                  </a:lnTo>
                </a:path>
              </a:pathLst>
            </a:custGeom>
            <a:ln w="52354">
              <a:solidFill>
                <a:srgbClr val="F44336"/>
              </a:solidFill>
            </a:ln>
          </p:spPr>
          <p:txBody>
            <a:bodyPr wrap="square" lIns="0" tIns="0" rIns="0" bIns="0" rtlCol="0"/>
            <a:lstStyle/>
            <a:p>
              <a:endParaRPr sz="1092" dirty="0">
                <a:solidFill>
                  <a:prstClr val="black"/>
                </a:solidFill>
              </a:endParaRPr>
            </a:p>
          </p:txBody>
        </p:sp>
        <p:sp>
          <p:nvSpPr>
            <p:cNvPr id="33" name="object 33"/>
            <p:cNvSpPr/>
            <p:nvPr/>
          </p:nvSpPr>
          <p:spPr>
            <a:xfrm>
              <a:off x="11980279" y="2607490"/>
              <a:ext cx="177753" cy="177764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1092" dirty="0">
                <a:solidFill>
                  <a:prstClr val="black"/>
                </a:solidFill>
              </a:endParaRPr>
            </a:p>
          </p:txBody>
        </p:sp>
      </p:grpSp>
      <p:pic>
        <p:nvPicPr>
          <p:cNvPr id="52" name="object 1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1465" y="47740"/>
            <a:ext cx="492897" cy="539490"/>
          </a:xfrm>
          <a:prstGeom prst="rect">
            <a:avLst/>
          </a:prstGeom>
        </p:spPr>
      </p:pic>
      <p:sp>
        <p:nvSpPr>
          <p:cNvPr id="78" name="object 18"/>
          <p:cNvSpPr txBox="1"/>
          <p:nvPr/>
        </p:nvSpPr>
        <p:spPr>
          <a:xfrm>
            <a:off x="542788" y="5856442"/>
            <a:ext cx="10914003" cy="161404"/>
          </a:xfrm>
          <a:prstGeom prst="rect">
            <a:avLst/>
          </a:prstGeom>
        </p:spPr>
        <p:txBody>
          <a:bodyPr vert="horz" wrap="square" lIns="0" tIns="7316" rIns="0" bIns="0" rtlCol="0">
            <a:spAutoFit/>
          </a:bodyPr>
          <a:lstStyle/>
          <a:p>
            <a:pPr marL="289953" marR="3081" indent="-282637">
              <a:spcBef>
                <a:spcPts val="58"/>
              </a:spcBef>
            </a:pPr>
            <a:r>
              <a:rPr lang="ru-RU" sz="1001" b="1" spc="-24" dirty="0">
                <a:solidFill>
                  <a:srgbClr val="FFFFFF"/>
                </a:solidFill>
                <a:latin typeface="Tahoma"/>
                <a:cs typeface="Tahoma"/>
              </a:rPr>
              <a:t>Для школы, расположенной в сельской местности и малокомплектной школы, с количеством обучающихся менее 100 человек</a:t>
            </a:r>
            <a:endParaRPr lang="ru-RU" sz="849" dirty="0">
              <a:solidFill>
                <a:prstClr val="black"/>
              </a:solidFill>
              <a:latin typeface="Tahoma"/>
              <a:cs typeface="Tahoma"/>
            </a:endParaRPr>
          </a:p>
        </p:txBody>
      </p:sp>
      <p:grpSp>
        <p:nvGrpSpPr>
          <p:cNvPr id="49" name="Группа 55"/>
          <p:cNvGrpSpPr/>
          <p:nvPr/>
        </p:nvGrpSpPr>
        <p:grpSpPr>
          <a:xfrm>
            <a:off x="7209352" y="678024"/>
            <a:ext cx="1659113" cy="123671"/>
            <a:chOff x="9465679" y="2607490"/>
            <a:chExt cx="2736000" cy="203942"/>
          </a:xfrm>
        </p:grpSpPr>
        <p:sp>
          <p:nvSpPr>
            <p:cNvPr id="50" name="object 25"/>
            <p:cNvSpPr/>
            <p:nvPr/>
          </p:nvSpPr>
          <p:spPr>
            <a:xfrm>
              <a:off x="9465679" y="2811432"/>
              <a:ext cx="2736000" cy="0"/>
            </a:xfrm>
            <a:custGeom>
              <a:avLst/>
              <a:gdLst/>
              <a:ahLst/>
              <a:cxnLst/>
              <a:rect l="l" t="t" r="r" b="b"/>
              <a:pathLst>
                <a:path w="3560444">
                  <a:moveTo>
                    <a:pt x="0" y="0"/>
                  </a:moveTo>
                  <a:lnTo>
                    <a:pt x="3560101" y="0"/>
                  </a:lnTo>
                </a:path>
              </a:pathLst>
            </a:custGeom>
            <a:ln w="52354">
              <a:solidFill>
                <a:srgbClr val="F44336"/>
              </a:solidFill>
            </a:ln>
          </p:spPr>
          <p:txBody>
            <a:bodyPr wrap="square" lIns="0" tIns="0" rIns="0" bIns="0" rtlCol="0"/>
            <a:lstStyle/>
            <a:p>
              <a:endParaRPr sz="1092" dirty="0">
                <a:solidFill>
                  <a:prstClr val="black"/>
                </a:solidFill>
              </a:endParaRPr>
            </a:p>
          </p:txBody>
        </p:sp>
        <p:sp>
          <p:nvSpPr>
            <p:cNvPr id="51" name="object 33"/>
            <p:cNvSpPr/>
            <p:nvPr/>
          </p:nvSpPr>
          <p:spPr>
            <a:xfrm>
              <a:off x="10761079" y="2607490"/>
              <a:ext cx="177753" cy="177764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1092" dirty="0">
                <a:solidFill>
                  <a:prstClr val="black"/>
                </a:solidFill>
              </a:endParaRPr>
            </a:p>
          </p:txBody>
        </p:sp>
      </p:grpSp>
      <p:grpSp>
        <p:nvGrpSpPr>
          <p:cNvPr id="53" name="Группа 55"/>
          <p:cNvGrpSpPr/>
          <p:nvPr/>
        </p:nvGrpSpPr>
        <p:grpSpPr>
          <a:xfrm>
            <a:off x="4945172" y="678024"/>
            <a:ext cx="1659113" cy="123671"/>
            <a:chOff x="9465679" y="2607490"/>
            <a:chExt cx="2736000" cy="203942"/>
          </a:xfrm>
        </p:grpSpPr>
        <p:sp>
          <p:nvSpPr>
            <p:cNvPr id="54" name="object 25"/>
            <p:cNvSpPr/>
            <p:nvPr/>
          </p:nvSpPr>
          <p:spPr>
            <a:xfrm>
              <a:off x="9465679" y="2811432"/>
              <a:ext cx="2736000" cy="0"/>
            </a:xfrm>
            <a:custGeom>
              <a:avLst/>
              <a:gdLst/>
              <a:ahLst/>
              <a:cxnLst/>
              <a:rect l="l" t="t" r="r" b="b"/>
              <a:pathLst>
                <a:path w="3560444">
                  <a:moveTo>
                    <a:pt x="0" y="0"/>
                  </a:moveTo>
                  <a:lnTo>
                    <a:pt x="3560101" y="0"/>
                  </a:lnTo>
                </a:path>
              </a:pathLst>
            </a:custGeom>
            <a:ln w="52354">
              <a:solidFill>
                <a:srgbClr val="F44336"/>
              </a:solidFill>
            </a:ln>
          </p:spPr>
          <p:txBody>
            <a:bodyPr wrap="square" lIns="0" tIns="0" rIns="0" bIns="0" rtlCol="0"/>
            <a:lstStyle/>
            <a:p>
              <a:endParaRPr sz="1092" dirty="0">
                <a:solidFill>
                  <a:prstClr val="black"/>
                </a:solidFill>
              </a:endParaRPr>
            </a:p>
          </p:txBody>
        </p:sp>
        <p:sp>
          <p:nvSpPr>
            <p:cNvPr id="56" name="object 33"/>
            <p:cNvSpPr/>
            <p:nvPr/>
          </p:nvSpPr>
          <p:spPr>
            <a:xfrm>
              <a:off x="9465679" y="2607490"/>
              <a:ext cx="177753" cy="177764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1092" dirty="0">
                <a:solidFill>
                  <a:prstClr val="black"/>
                </a:solidFill>
              </a:endParaRPr>
            </a:p>
          </p:txBody>
        </p:sp>
      </p:grpSp>
      <p:sp>
        <p:nvSpPr>
          <p:cNvPr id="64" name="object 45"/>
          <p:cNvSpPr txBox="1"/>
          <p:nvPr/>
        </p:nvSpPr>
        <p:spPr>
          <a:xfrm>
            <a:off x="683795" y="1233362"/>
            <a:ext cx="3877268" cy="5441856"/>
          </a:xfrm>
          <a:prstGeom prst="rect">
            <a:avLst/>
          </a:prstGeom>
        </p:spPr>
        <p:txBody>
          <a:bodyPr vert="horz" wrap="square" lIns="0" tIns="70467" rIns="0" bIns="0" rtlCol="0">
            <a:spAutoFit/>
          </a:bodyPr>
          <a:lstStyle/>
          <a:p>
            <a:pPr marL="179151" indent="-171450">
              <a:spcAft>
                <a:spcPts val="606"/>
              </a:spcAft>
              <a:buSzPct val="150000"/>
              <a:buFont typeface="Wingdings" panose="05000000000000000000" pitchFamily="2" charset="2"/>
              <a:buChar char="§"/>
            </a:pPr>
            <a:endParaRPr lang="ru-RU" sz="300" spc="-2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9151" indent="-171450">
              <a:spcAft>
                <a:spcPts val="606"/>
              </a:spcAft>
              <a:buSzPct val="150000"/>
              <a:buFont typeface="Wingdings" panose="05000000000000000000" pitchFamily="2" charset="2"/>
              <a:buChar char="§"/>
              <a:defRPr/>
            </a:pPr>
            <a:r>
              <a:rPr lang="ru-RU" sz="1100" spc="-2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00" spc="-21" dirty="0">
                <a:solidFill>
                  <a:srgbClr val="031B83"/>
                </a:solidFill>
                <a:latin typeface="Tahoma"/>
                <a:cs typeface="Tahoma"/>
              </a:rPr>
              <a:t>Реализация дополнительных общеобразовательных программ</a:t>
            </a:r>
          </a:p>
          <a:p>
            <a:pPr marL="179151" indent="-171450">
              <a:spcAft>
                <a:spcPts val="606"/>
              </a:spcAft>
              <a:buSzPct val="150000"/>
              <a:buFont typeface="Wingdings" panose="05000000000000000000" pitchFamily="2" charset="2"/>
              <a:buChar char="§"/>
              <a:defRPr/>
            </a:pPr>
            <a:endParaRPr lang="ru-RU" sz="1100" spc="-21" dirty="0">
              <a:solidFill>
                <a:srgbClr val="031B83"/>
              </a:solidFill>
              <a:latin typeface="Tahoma"/>
              <a:cs typeface="Tahoma"/>
            </a:endParaRPr>
          </a:p>
          <a:p>
            <a:pPr marL="179151" indent="-171450">
              <a:spcAft>
                <a:spcPts val="606"/>
              </a:spcAft>
              <a:buSzPct val="150000"/>
              <a:buFont typeface="Wingdings" panose="05000000000000000000" pitchFamily="2" charset="2"/>
              <a:buChar char="§"/>
              <a:defRPr/>
            </a:pPr>
            <a:r>
              <a:rPr lang="ru-RU" sz="1100" spc="-21" dirty="0">
                <a:solidFill>
                  <a:srgbClr val="031B83"/>
                </a:solidFill>
                <a:latin typeface="Tahoma"/>
                <a:cs typeface="Tahoma"/>
              </a:rPr>
              <a:t> Участие в конкурсах, фестивалях, олимпиадах, конференциях</a:t>
            </a:r>
            <a:endParaRPr lang="ru-RU" sz="1000" spc="-21" dirty="0">
              <a:solidFill>
                <a:srgbClr val="031B83"/>
              </a:solidFill>
              <a:latin typeface="Tahoma"/>
              <a:cs typeface="Tahoma"/>
            </a:endParaRPr>
          </a:p>
          <a:p>
            <a:pPr marL="179151" indent="-171450">
              <a:spcAft>
                <a:spcPts val="606"/>
              </a:spcAft>
              <a:buSzPct val="150000"/>
              <a:buFont typeface="Wingdings" panose="05000000000000000000" pitchFamily="2" charset="2"/>
              <a:buChar char="§"/>
              <a:defRPr/>
            </a:pPr>
            <a:endParaRPr lang="ru-RU" sz="1100" spc="-21" dirty="0">
              <a:solidFill>
                <a:srgbClr val="031B83"/>
              </a:solidFill>
              <a:latin typeface="Tahoma"/>
              <a:cs typeface="Tahoma"/>
            </a:endParaRPr>
          </a:p>
          <a:p>
            <a:pPr marL="179151" indent="-171450">
              <a:spcAft>
                <a:spcPts val="606"/>
              </a:spcAft>
              <a:buSzPct val="150000"/>
              <a:buFont typeface="Wingdings" panose="05000000000000000000" pitchFamily="2" charset="2"/>
              <a:buChar char="§"/>
              <a:defRPr/>
            </a:pPr>
            <a:r>
              <a:rPr lang="ru-RU" sz="1100" spc="-21" dirty="0">
                <a:solidFill>
                  <a:srgbClr val="031B83"/>
                </a:solidFill>
                <a:latin typeface="Tahoma"/>
                <a:cs typeface="Tahoma"/>
              </a:rPr>
              <a:t> Наличие объединений (школьный театр, школьный музей и музейная педагогика, школьный туристский клуб, школьный краеведческий стартап, школьный музыкальный коллектив, школьный пресс-центр (телевидение, газета, журнал)</a:t>
            </a:r>
          </a:p>
          <a:p>
            <a:pPr marL="179151" indent="-171450">
              <a:spcAft>
                <a:spcPts val="606"/>
              </a:spcAft>
              <a:buSzPct val="150000"/>
              <a:buFont typeface="Wingdings" panose="05000000000000000000" pitchFamily="2" charset="2"/>
              <a:buChar char="§"/>
              <a:defRPr/>
            </a:pPr>
            <a:endParaRPr lang="ru-RU" sz="900" spc="-21" dirty="0">
              <a:solidFill>
                <a:srgbClr val="031B83"/>
              </a:solidFill>
              <a:latin typeface="Tahoma"/>
              <a:cs typeface="Tahoma"/>
            </a:endParaRPr>
          </a:p>
          <a:p>
            <a:pPr marL="179151" indent="-171450">
              <a:spcAft>
                <a:spcPts val="606"/>
              </a:spcAft>
              <a:buSzPct val="150000"/>
              <a:buFont typeface="Wingdings" panose="05000000000000000000" pitchFamily="2" charset="2"/>
              <a:buChar char="§"/>
              <a:defRPr/>
            </a:pPr>
            <a:r>
              <a:rPr lang="ru-RU" sz="1100" spc="-21" dirty="0">
                <a:solidFill>
                  <a:srgbClr val="031B83"/>
                </a:solidFill>
                <a:latin typeface="Tahoma"/>
                <a:cs typeface="Tahoma"/>
              </a:rPr>
              <a:t> Сетевое взаимодействие (Организации культуры и искусств, Кванториумы, Мобильные Кванториумы, ДНК, </a:t>
            </a:r>
            <a:r>
              <a:rPr lang="en-US" sz="1100" spc="-21" dirty="0">
                <a:solidFill>
                  <a:srgbClr val="031B83"/>
                </a:solidFill>
                <a:latin typeface="Tahoma"/>
                <a:cs typeface="Tahoma"/>
              </a:rPr>
              <a:t>IT-</a:t>
            </a:r>
            <a:r>
              <a:rPr lang="ru-RU" sz="1100" spc="-21" dirty="0">
                <a:solidFill>
                  <a:srgbClr val="031B83"/>
                </a:solidFill>
                <a:latin typeface="Tahoma"/>
                <a:cs typeface="Tahoma"/>
              </a:rPr>
              <a:t>кубы, Точки роста, Экостанции, ведущие предприятия региона, и др.</a:t>
            </a:r>
          </a:p>
          <a:p>
            <a:pPr marL="293451" indent="-285750">
              <a:spcAft>
                <a:spcPts val="606"/>
              </a:spcAft>
              <a:buSzPct val="150000"/>
              <a:buFont typeface="Wingdings" panose="05000000000000000000" pitchFamily="2" charset="2"/>
              <a:buChar char="§"/>
              <a:defRPr/>
            </a:pPr>
            <a:endParaRPr lang="ru-RU" spc="-21" dirty="0">
              <a:solidFill>
                <a:srgbClr val="031B83"/>
              </a:solidFill>
              <a:latin typeface="Tahoma"/>
              <a:cs typeface="Tahoma"/>
            </a:endParaRPr>
          </a:p>
          <a:p>
            <a:pPr marL="179151" indent="-171450">
              <a:spcAft>
                <a:spcPts val="606"/>
              </a:spcAft>
              <a:buSzPct val="150000"/>
              <a:buFont typeface="Wingdings" panose="05000000000000000000" pitchFamily="2" charset="2"/>
              <a:buChar char="§"/>
              <a:defRPr/>
            </a:pPr>
            <a:r>
              <a:rPr lang="ru-RU" sz="1100" spc="-21" dirty="0">
                <a:solidFill>
                  <a:srgbClr val="031B83"/>
                </a:solidFill>
                <a:latin typeface="Tahoma"/>
                <a:cs typeface="Tahoma"/>
              </a:rPr>
              <a:t> Летний лагерь (тематические смены), в том числе участие в каникулярных и профориентационных сменах </a:t>
            </a:r>
          </a:p>
          <a:p>
            <a:pPr marL="179151" indent="-171450">
              <a:spcAft>
                <a:spcPts val="606"/>
              </a:spcAft>
              <a:buSzPct val="150000"/>
              <a:buFont typeface="Wingdings" panose="05000000000000000000" pitchFamily="2" charset="2"/>
              <a:buChar char="§"/>
              <a:defRPr/>
            </a:pPr>
            <a:endParaRPr lang="ru-RU" sz="1100" spc="-21" dirty="0">
              <a:solidFill>
                <a:srgbClr val="031B83"/>
              </a:solidFill>
              <a:latin typeface="Tahoma"/>
              <a:cs typeface="Tahoma"/>
            </a:endParaRPr>
          </a:p>
          <a:p>
            <a:pPr marL="179151" indent="-171450">
              <a:buSzPct val="150000"/>
              <a:buFont typeface="Wingdings" panose="05000000000000000000" pitchFamily="2" charset="2"/>
              <a:buChar char="§"/>
            </a:pPr>
            <a:r>
              <a:rPr lang="ru-RU" sz="1100" spc="-21" dirty="0">
                <a:solidFill>
                  <a:srgbClr val="031B83"/>
                </a:solidFill>
                <a:latin typeface="Tahoma"/>
                <a:cs typeface="Tahoma"/>
              </a:rPr>
              <a:t>Работа с мобильными учебными комплексами (</a:t>
            </a:r>
            <a:r>
              <a:rPr lang="ru-RU" sz="1100" spc="-21" dirty="0" err="1">
                <a:solidFill>
                  <a:srgbClr val="031B83"/>
                </a:solidFill>
                <a:latin typeface="Tahoma"/>
                <a:cs typeface="Tahoma"/>
              </a:rPr>
              <a:t>кванториумы</a:t>
            </a:r>
            <a:r>
              <a:rPr lang="ru-RU" sz="1100" spc="-21" dirty="0">
                <a:solidFill>
                  <a:srgbClr val="031B83"/>
                </a:solidFill>
                <a:latin typeface="Tahoma"/>
                <a:cs typeface="Tahoma"/>
              </a:rPr>
              <a:t>, лаборатория безопасности, библиотечные комплексы и др.)</a:t>
            </a:r>
          </a:p>
          <a:p>
            <a:pPr marL="179151" indent="-171450">
              <a:buSzPct val="150000"/>
              <a:buFont typeface="Wingdings" panose="05000000000000000000" pitchFamily="2" charset="2"/>
              <a:buChar char="§"/>
            </a:pPr>
            <a:endParaRPr lang="ru-RU" sz="1100" spc="-21" dirty="0">
              <a:solidFill>
                <a:srgbClr val="031B83"/>
              </a:solidFill>
              <a:latin typeface="Tahoma"/>
              <a:cs typeface="Tahoma"/>
            </a:endParaRPr>
          </a:p>
          <a:p>
            <a:pPr marL="179151" indent="-171450">
              <a:buSzPct val="150000"/>
              <a:buFont typeface="Wingdings" panose="05000000000000000000" pitchFamily="2" charset="2"/>
              <a:buChar char="§"/>
            </a:pPr>
            <a:r>
              <a:rPr lang="ru-RU" sz="1100" spc="-21" dirty="0">
                <a:solidFill>
                  <a:srgbClr val="031B83"/>
                </a:solidFill>
                <a:latin typeface="Tahoma"/>
                <a:cs typeface="Tahoma"/>
              </a:rPr>
              <a:t>Школа полного дня: внеурочная деятельность и дополнительное образование</a:t>
            </a:r>
          </a:p>
        </p:txBody>
      </p:sp>
      <p:sp>
        <p:nvSpPr>
          <p:cNvPr id="65" name="object 24"/>
          <p:cNvSpPr/>
          <p:nvPr/>
        </p:nvSpPr>
        <p:spPr>
          <a:xfrm>
            <a:off x="635383" y="1721752"/>
            <a:ext cx="10527665" cy="0"/>
          </a:xfrm>
          <a:custGeom>
            <a:avLst/>
            <a:gdLst/>
            <a:ahLst/>
            <a:cxnLst/>
            <a:rect l="l" t="t" r="r" b="b"/>
            <a:pathLst>
              <a:path w="17360900" h="52704">
                <a:moveTo>
                  <a:pt x="0" y="52354"/>
                </a:moveTo>
                <a:lnTo>
                  <a:pt x="17360727" y="52354"/>
                </a:lnTo>
                <a:lnTo>
                  <a:pt x="17360727" y="0"/>
                </a:lnTo>
                <a:lnTo>
                  <a:pt x="0" y="0"/>
                </a:lnTo>
                <a:lnTo>
                  <a:pt x="0" y="52354"/>
                </a:lnTo>
                <a:close/>
              </a:path>
            </a:pathLst>
          </a:custGeom>
          <a:solidFill>
            <a:srgbClr val="031B83"/>
          </a:solidFill>
        </p:spPr>
        <p:txBody>
          <a:bodyPr wrap="square" lIns="0" tIns="0" rIns="0" bIns="0" rtlCol="0"/>
          <a:lstStyle/>
          <a:p>
            <a:endParaRPr sz="1092">
              <a:solidFill>
                <a:prstClr val="black"/>
              </a:solidFill>
            </a:endParaRPr>
          </a:p>
        </p:txBody>
      </p:sp>
      <p:sp>
        <p:nvSpPr>
          <p:cNvPr id="66" name="object 24"/>
          <p:cNvSpPr/>
          <p:nvPr/>
        </p:nvSpPr>
        <p:spPr>
          <a:xfrm>
            <a:off x="635383" y="1583129"/>
            <a:ext cx="10522268" cy="0"/>
          </a:xfrm>
          <a:custGeom>
            <a:avLst/>
            <a:gdLst/>
            <a:ahLst/>
            <a:cxnLst/>
            <a:rect l="l" t="t" r="r" b="b"/>
            <a:pathLst>
              <a:path w="17360900" h="52704">
                <a:moveTo>
                  <a:pt x="0" y="52354"/>
                </a:moveTo>
                <a:lnTo>
                  <a:pt x="17360727" y="52354"/>
                </a:lnTo>
                <a:lnTo>
                  <a:pt x="17360727" y="0"/>
                </a:lnTo>
                <a:lnTo>
                  <a:pt x="0" y="0"/>
                </a:lnTo>
                <a:lnTo>
                  <a:pt x="0" y="52354"/>
                </a:lnTo>
                <a:close/>
              </a:path>
            </a:pathLst>
          </a:custGeom>
          <a:solidFill>
            <a:srgbClr val="031B83"/>
          </a:solidFill>
        </p:spPr>
        <p:txBody>
          <a:bodyPr wrap="square" lIns="0" tIns="0" rIns="0" bIns="0" rtlCol="0"/>
          <a:lstStyle/>
          <a:p>
            <a:endParaRPr sz="1092">
              <a:solidFill>
                <a:prstClr val="black"/>
              </a:solidFill>
            </a:endParaRPr>
          </a:p>
        </p:txBody>
      </p:sp>
      <p:sp>
        <p:nvSpPr>
          <p:cNvPr id="80" name="object 24"/>
          <p:cNvSpPr/>
          <p:nvPr/>
        </p:nvSpPr>
        <p:spPr>
          <a:xfrm>
            <a:off x="551070" y="1906583"/>
            <a:ext cx="10522268" cy="0"/>
          </a:xfrm>
          <a:custGeom>
            <a:avLst/>
            <a:gdLst/>
            <a:ahLst/>
            <a:cxnLst/>
            <a:rect l="l" t="t" r="r" b="b"/>
            <a:pathLst>
              <a:path w="17360900" h="52704">
                <a:moveTo>
                  <a:pt x="0" y="52354"/>
                </a:moveTo>
                <a:lnTo>
                  <a:pt x="17360727" y="52354"/>
                </a:lnTo>
                <a:lnTo>
                  <a:pt x="17360727" y="0"/>
                </a:lnTo>
                <a:lnTo>
                  <a:pt x="0" y="0"/>
                </a:lnTo>
                <a:lnTo>
                  <a:pt x="0" y="52354"/>
                </a:lnTo>
                <a:close/>
              </a:path>
            </a:pathLst>
          </a:custGeom>
          <a:solidFill>
            <a:srgbClr val="031B83"/>
          </a:solidFill>
        </p:spPr>
        <p:txBody>
          <a:bodyPr wrap="square" lIns="0" tIns="0" rIns="0" bIns="0" rtlCol="0"/>
          <a:lstStyle/>
          <a:p>
            <a:endParaRPr sz="1092">
              <a:solidFill>
                <a:prstClr val="black"/>
              </a:solidFill>
            </a:endParaRPr>
          </a:p>
        </p:txBody>
      </p:sp>
      <p:sp>
        <p:nvSpPr>
          <p:cNvPr id="90" name="object 45"/>
          <p:cNvSpPr txBox="1"/>
          <p:nvPr/>
        </p:nvSpPr>
        <p:spPr>
          <a:xfrm>
            <a:off x="4857255" y="1400448"/>
            <a:ext cx="2125556" cy="3995306"/>
          </a:xfrm>
          <a:prstGeom prst="rect">
            <a:avLst/>
          </a:prstGeom>
        </p:spPr>
        <p:txBody>
          <a:bodyPr vert="horz" wrap="square" lIns="0" tIns="70467" rIns="0" bIns="0" rtlCol="0">
            <a:spAutoFit/>
          </a:bodyPr>
          <a:lstStyle/>
          <a:p>
            <a:pPr marL="7701">
              <a:spcAft>
                <a:spcPts val="606"/>
              </a:spcAft>
              <a:buSzPct val="150000"/>
              <a:buFont typeface="Wingdings"/>
              <a:buChar char="ü"/>
              <a:defRPr/>
            </a:pPr>
            <a:r>
              <a:rPr lang="ru-RU" sz="900" spc="-2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000" spc="-21" dirty="0">
                <a:solidFill>
                  <a:srgbClr val="031B83"/>
                </a:solidFill>
                <a:latin typeface="Tahoma"/>
                <a:cs typeface="Tahoma"/>
              </a:rPr>
              <a:t>не менее 1 программы по 3 направленностям ДОД</a:t>
            </a:r>
          </a:p>
          <a:p>
            <a:pPr marL="7701">
              <a:spcAft>
                <a:spcPts val="606"/>
              </a:spcAft>
              <a:buSzPct val="150000"/>
              <a:defRPr/>
            </a:pPr>
            <a:endParaRPr lang="ru-RU" sz="1000" spc="-21" dirty="0">
              <a:solidFill>
                <a:srgbClr val="031B83"/>
              </a:solidFill>
              <a:latin typeface="Tahoma"/>
              <a:cs typeface="Tahoma"/>
            </a:endParaRPr>
          </a:p>
          <a:p>
            <a:pPr marL="7701">
              <a:spcAft>
                <a:spcPts val="606"/>
              </a:spcAft>
              <a:buSzPct val="150000"/>
              <a:buFont typeface="Wingdings"/>
              <a:buChar char="ü"/>
              <a:defRPr/>
            </a:pPr>
            <a:r>
              <a:rPr lang="ru-RU" sz="1000" spc="-21" dirty="0">
                <a:solidFill>
                  <a:srgbClr val="031B83"/>
                </a:solidFill>
                <a:latin typeface="Tahoma"/>
                <a:cs typeface="Tahoma"/>
              </a:rPr>
              <a:t> участие в ключевых всероссийских конкурсах, фестивалях </a:t>
            </a:r>
          </a:p>
          <a:p>
            <a:pPr marL="7701">
              <a:spcAft>
                <a:spcPts val="606"/>
              </a:spcAft>
              <a:buSzPct val="150000"/>
              <a:buFont typeface="Wingdings"/>
              <a:buChar char="ü"/>
              <a:defRPr/>
            </a:pPr>
            <a:endParaRPr lang="ru-RU" sz="400" spc="-21" dirty="0">
              <a:solidFill>
                <a:srgbClr val="031B83"/>
              </a:solidFill>
              <a:latin typeface="Tahoma"/>
              <a:cs typeface="Tahoma"/>
            </a:endParaRPr>
          </a:p>
          <a:p>
            <a:pPr marL="7701">
              <a:spcAft>
                <a:spcPts val="606"/>
              </a:spcAft>
              <a:buSzPct val="150000"/>
              <a:buFont typeface="Wingdings"/>
              <a:buChar char="ü"/>
              <a:defRPr/>
            </a:pPr>
            <a:r>
              <a:rPr lang="ru-RU" sz="1000" spc="-21" dirty="0">
                <a:solidFill>
                  <a:srgbClr val="031B83"/>
                </a:solidFill>
                <a:latin typeface="Tahoma"/>
                <a:cs typeface="Tahoma"/>
              </a:rPr>
              <a:t> школьный музей, школьный театр, школьный туристский клуб</a:t>
            </a:r>
          </a:p>
          <a:p>
            <a:pPr marL="7701">
              <a:spcAft>
                <a:spcPts val="606"/>
              </a:spcAft>
              <a:buSzPct val="150000"/>
              <a:buFont typeface="Wingdings"/>
              <a:buChar char="ü"/>
              <a:defRPr/>
            </a:pPr>
            <a:endParaRPr lang="ru-RU" sz="1000" spc="-21" dirty="0">
              <a:solidFill>
                <a:srgbClr val="031B83"/>
              </a:solidFill>
              <a:latin typeface="Tahoma"/>
              <a:cs typeface="Tahoma"/>
            </a:endParaRPr>
          </a:p>
          <a:p>
            <a:pPr marL="7701">
              <a:spcAft>
                <a:spcPts val="606"/>
              </a:spcAft>
              <a:buSzPct val="150000"/>
              <a:buFont typeface="Wingdings"/>
              <a:buChar char="ü"/>
              <a:defRPr/>
            </a:pPr>
            <a:endParaRPr lang="ru-RU" sz="2400" spc="-21" dirty="0">
              <a:solidFill>
                <a:srgbClr val="031B83"/>
              </a:solidFill>
              <a:latin typeface="Tahoma"/>
              <a:cs typeface="Tahoma"/>
            </a:endParaRPr>
          </a:p>
          <a:p>
            <a:pPr marL="7701">
              <a:spcAft>
                <a:spcPts val="606"/>
              </a:spcAft>
              <a:buSzPct val="150000"/>
              <a:buFont typeface="Wingdings"/>
              <a:buChar char="ü"/>
              <a:defRPr/>
            </a:pPr>
            <a:r>
              <a:rPr lang="ru-RU" sz="1000" spc="-21" dirty="0">
                <a:solidFill>
                  <a:srgbClr val="031B83"/>
                </a:solidFill>
                <a:latin typeface="Tahoma"/>
                <a:cs typeface="Tahoma"/>
              </a:rPr>
              <a:t> сетевое взаимодействие с организациями культуры и искусств, Кванториумы, Мобильные Кванториумы, ДНК, </a:t>
            </a:r>
            <a:r>
              <a:rPr lang="en-US" sz="1000" spc="-21" dirty="0">
                <a:solidFill>
                  <a:srgbClr val="031B83"/>
                </a:solidFill>
                <a:latin typeface="Tahoma"/>
                <a:cs typeface="Tahoma"/>
              </a:rPr>
              <a:t>IT-</a:t>
            </a:r>
            <a:r>
              <a:rPr lang="ru-RU" sz="1000" spc="-21" dirty="0">
                <a:solidFill>
                  <a:srgbClr val="031B83"/>
                </a:solidFill>
                <a:latin typeface="Tahoma"/>
                <a:cs typeface="Tahoma"/>
              </a:rPr>
              <a:t>кубы, Точки роста, Экостанции, Виртуальный концертный зал</a:t>
            </a:r>
          </a:p>
          <a:p>
            <a:pPr marL="7701">
              <a:spcAft>
                <a:spcPts val="606"/>
              </a:spcAft>
              <a:buSzPct val="150000"/>
              <a:buFont typeface="Wingdings"/>
              <a:buChar char="ü"/>
              <a:defRPr/>
            </a:pPr>
            <a:endParaRPr lang="ru-RU" sz="1200" spc="-21" dirty="0">
              <a:solidFill>
                <a:srgbClr val="031B83"/>
              </a:solidFill>
              <a:latin typeface="Tahoma"/>
              <a:cs typeface="Tahoma"/>
            </a:endParaRPr>
          </a:p>
          <a:p>
            <a:pPr marL="7701">
              <a:spcAft>
                <a:spcPts val="606"/>
              </a:spcAft>
              <a:buSzPct val="150000"/>
              <a:buFont typeface="Wingdings"/>
              <a:buChar char="ü"/>
              <a:defRPr/>
            </a:pPr>
            <a:r>
              <a:rPr lang="ru-RU" sz="1000" spc="-21" dirty="0">
                <a:solidFill>
                  <a:srgbClr val="031B83"/>
                </a:solidFill>
                <a:latin typeface="Tahoma"/>
                <a:cs typeface="Tahoma"/>
              </a:rPr>
              <a:t> Летний лагерь (тематические смены), </a:t>
            </a:r>
          </a:p>
        </p:txBody>
      </p:sp>
      <p:sp>
        <p:nvSpPr>
          <p:cNvPr id="59" name="object 45"/>
          <p:cNvSpPr txBox="1"/>
          <p:nvPr/>
        </p:nvSpPr>
        <p:spPr>
          <a:xfrm>
            <a:off x="7172504" y="1421322"/>
            <a:ext cx="2125556" cy="4629583"/>
          </a:xfrm>
          <a:prstGeom prst="rect">
            <a:avLst/>
          </a:prstGeom>
        </p:spPr>
        <p:txBody>
          <a:bodyPr vert="horz" wrap="square" lIns="0" tIns="70467" rIns="0" bIns="0" rtlCol="0">
            <a:spAutoFit/>
          </a:bodyPr>
          <a:lstStyle/>
          <a:p>
            <a:pPr marL="7701">
              <a:spcAft>
                <a:spcPts val="606"/>
              </a:spcAft>
              <a:buSzPct val="150000"/>
              <a:buFont typeface="Wingdings"/>
              <a:buChar char="ü"/>
              <a:defRPr/>
            </a:pPr>
            <a:r>
              <a:rPr lang="ru-RU" sz="1001" spc="-21" dirty="0">
                <a:solidFill>
                  <a:srgbClr val="002060"/>
                </a:solidFill>
                <a:latin typeface="Tahoma"/>
                <a:cs typeface="Tahoma"/>
              </a:rPr>
              <a:t> </a:t>
            </a:r>
            <a:r>
              <a:rPr lang="ru-RU" sz="1000" spc="-21" dirty="0">
                <a:solidFill>
                  <a:srgbClr val="031B83"/>
                </a:solidFill>
                <a:latin typeface="Tahoma"/>
                <a:cs typeface="Tahoma"/>
              </a:rPr>
              <a:t>не менее 1 программы по 4 направленностям ДОД</a:t>
            </a:r>
          </a:p>
          <a:p>
            <a:pPr marL="7701">
              <a:spcAft>
                <a:spcPts val="606"/>
              </a:spcAft>
              <a:buSzPct val="150000"/>
              <a:buFont typeface="Wingdings"/>
              <a:buChar char="ü"/>
              <a:defRPr/>
            </a:pPr>
            <a:endParaRPr lang="ru-RU" sz="800" spc="-21" dirty="0">
              <a:solidFill>
                <a:srgbClr val="031B83"/>
              </a:solidFill>
              <a:latin typeface="Tahoma"/>
              <a:cs typeface="Tahoma"/>
            </a:endParaRPr>
          </a:p>
          <a:p>
            <a:pPr marL="7701">
              <a:spcAft>
                <a:spcPts val="606"/>
              </a:spcAft>
              <a:buSzPct val="150000"/>
              <a:buFont typeface="Wingdings"/>
              <a:buChar char="ü"/>
              <a:defRPr/>
            </a:pPr>
            <a:r>
              <a:rPr lang="ru-RU" sz="1000" spc="-21" dirty="0">
                <a:solidFill>
                  <a:srgbClr val="031B83"/>
                </a:solidFill>
                <a:latin typeface="Tahoma"/>
                <a:cs typeface="Tahoma"/>
              </a:rPr>
              <a:t> участие в ключевых всероссийских конкурсах, фестивалях , олимпиадах</a:t>
            </a:r>
          </a:p>
          <a:p>
            <a:pPr marL="7701">
              <a:spcAft>
                <a:spcPts val="606"/>
              </a:spcAft>
              <a:buSzPct val="150000"/>
              <a:buFont typeface="Wingdings"/>
              <a:buChar char="ü"/>
              <a:defRPr/>
            </a:pPr>
            <a:endParaRPr lang="ru-RU" sz="600" spc="-21" dirty="0">
              <a:solidFill>
                <a:srgbClr val="031B83"/>
              </a:solidFill>
              <a:latin typeface="Tahoma"/>
              <a:cs typeface="Tahoma"/>
            </a:endParaRPr>
          </a:p>
          <a:p>
            <a:pPr marL="7701">
              <a:spcAft>
                <a:spcPts val="606"/>
              </a:spcAft>
              <a:buSzPct val="150000"/>
              <a:buFont typeface="Wingdings"/>
              <a:buChar char="ü"/>
              <a:defRPr/>
            </a:pPr>
            <a:r>
              <a:rPr lang="ru-RU" sz="1000" spc="-21" dirty="0">
                <a:solidFill>
                  <a:srgbClr val="031B83"/>
                </a:solidFill>
                <a:latin typeface="Tahoma"/>
                <a:cs typeface="Tahoma"/>
              </a:rPr>
              <a:t>школьный музей, школьный театр, школьный туристский клуб, школьный медиа центр</a:t>
            </a:r>
          </a:p>
          <a:p>
            <a:pPr marL="7701">
              <a:spcAft>
                <a:spcPts val="606"/>
              </a:spcAft>
              <a:buSzPct val="150000"/>
              <a:buFont typeface="Wingdings"/>
              <a:buChar char="ü"/>
              <a:defRPr/>
            </a:pPr>
            <a:endParaRPr lang="ru-RU" sz="2800" spc="-21" dirty="0">
              <a:solidFill>
                <a:srgbClr val="031B83"/>
              </a:solidFill>
              <a:latin typeface="Tahoma"/>
              <a:cs typeface="Tahoma"/>
            </a:endParaRPr>
          </a:p>
          <a:p>
            <a:pPr marL="7701">
              <a:spcAft>
                <a:spcPts val="606"/>
              </a:spcAft>
              <a:buSzPct val="150000"/>
              <a:buFont typeface="Wingdings"/>
              <a:buChar char="ü"/>
              <a:defRPr/>
            </a:pPr>
            <a:r>
              <a:rPr lang="ru-RU" sz="1000" spc="-21" dirty="0">
                <a:solidFill>
                  <a:srgbClr val="031B83"/>
                </a:solidFill>
                <a:latin typeface="Tahoma"/>
                <a:cs typeface="Tahoma"/>
              </a:rPr>
              <a:t>  сетевое взаимодействие с организациями культуры и искусств, Кванториумы, Мобильные Кванториумы, ДНК, </a:t>
            </a:r>
            <a:r>
              <a:rPr lang="en-US" sz="1000" spc="-21" dirty="0">
                <a:solidFill>
                  <a:srgbClr val="031B83"/>
                </a:solidFill>
                <a:latin typeface="Tahoma"/>
                <a:cs typeface="Tahoma"/>
              </a:rPr>
              <a:t>IT-</a:t>
            </a:r>
            <a:r>
              <a:rPr lang="ru-RU" sz="1000" spc="-21" dirty="0">
                <a:solidFill>
                  <a:srgbClr val="031B83"/>
                </a:solidFill>
                <a:latin typeface="Tahoma"/>
                <a:cs typeface="Tahoma"/>
              </a:rPr>
              <a:t>кубы, Точки роста, Экостанции, Виртуальный концертный зал, ведущие предприятия региона и др. </a:t>
            </a:r>
          </a:p>
          <a:p>
            <a:pPr marL="7701">
              <a:spcAft>
                <a:spcPts val="606"/>
              </a:spcAft>
              <a:buSzPct val="150000"/>
              <a:buFont typeface="Wingdings"/>
              <a:buChar char="ü"/>
              <a:defRPr/>
            </a:pPr>
            <a:endParaRPr lang="ru-RU" sz="900" spc="-21" dirty="0">
              <a:solidFill>
                <a:srgbClr val="031B83"/>
              </a:solidFill>
              <a:latin typeface="Tahoma"/>
              <a:cs typeface="Tahoma"/>
            </a:endParaRPr>
          </a:p>
          <a:p>
            <a:pPr marL="7701">
              <a:spcAft>
                <a:spcPts val="606"/>
              </a:spcAft>
              <a:buSzPct val="150000"/>
              <a:buFont typeface="Wingdings"/>
              <a:buChar char="ü"/>
              <a:defRPr/>
            </a:pPr>
            <a:r>
              <a:rPr lang="ru-RU" sz="1000" spc="-21" dirty="0">
                <a:solidFill>
                  <a:srgbClr val="031B83"/>
                </a:solidFill>
                <a:latin typeface="Tahoma"/>
                <a:cs typeface="Tahoma"/>
              </a:rPr>
              <a:t>Летний лагерь (тематические смены), участие в каникулярных и профориентационных сменах</a:t>
            </a:r>
          </a:p>
          <a:p>
            <a:pPr marL="7701">
              <a:spcAft>
                <a:spcPts val="606"/>
              </a:spcAft>
              <a:buSzPct val="150000"/>
              <a:buFont typeface="Wingdings"/>
              <a:buChar char="ü"/>
              <a:defRPr/>
            </a:pPr>
            <a:endParaRPr lang="ru-RU" sz="1000" spc="-21" dirty="0">
              <a:solidFill>
                <a:srgbClr val="031B83"/>
              </a:solidFill>
              <a:latin typeface="Tahoma"/>
              <a:cs typeface="Tahoma"/>
            </a:endParaRPr>
          </a:p>
          <a:p>
            <a:pPr marL="7701">
              <a:spcAft>
                <a:spcPts val="606"/>
              </a:spcAft>
              <a:buSzPct val="150000"/>
              <a:buFont typeface="Wingdings" pitchFamily="2" charset="2"/>
              <a:buChar char="ü"/>
            </a:pPr>
            <a:endParaRPr lang="ru-RU" sz="121" spc="-21" dirty="0">
              <a:solidFill>
                <a:srgbClr val="031B83"/>
              </a:solidFill>
              <a:latin typeface="Tahoma"/>
              <a:cs typeface="Tahoma"/>
            </a:endParaRPr>
          </a:p>
        </p:txBody>
      </p:sp>
      <p:sp>
        <p:nvSpPr>
          <p:cNvPr id="60" name="object 45"/>
          <p:cNvSpPr txBox="1"/>
          <p:nvPr/>
        </p:nvSpPr>
        <p:spPr>
          <a:xfrm>
            <a:off x="9435559" y="1412776"/>
            <a:ext cx="2125556" cy="4456971"/>
          </a:xfrm>
          <a:prstGeom prst="rect">
            <a:avLst/>
          </a:prstGeom>
        </p:spPr>
        <p:txBody>
          <a:bodyPr vert="horz" wrap="square" lIns="0" tIns="70467" rIns="0" bIns="0" rtlCol="0">
            <a:spAutoFit/>
          </a:bodyPr>
          <a:lstStyle/>
          <a:p>
            <a:pPr marL="7701">
              <a:spcAft>
                <a:spcPts val="606"/>
              </a:spcAft>
              <a:buSzPct val="150000"/>
              <a:buFont typeface="Wingdings"/>
              <a:buChar char="ü"/>
              <a:defRPr/>
            </a:pPr>
            <a:r>
              <a:rPr lang="ru-RU" sz="1100" spc="-21" dirty="0">
                <a:solidFill>
                  <a:srgbClr val="031B8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000" spc="-21" dirty="0">
                <a:solidFill>
                  <a:srgbClr val="031B83"/>
                </a:solidFill>
                <a:latin typeface="Tahoma"/>
                <a:cs typeface="Tahoma"/>
              </a:rPr>
              <a:t>не менее 1 программы по 6 направленностям ДОД</a:t>
            </a:r>
          </a:p>
          <a:p>
            <a:pPr marL="7701">
              <a:spcAft>
                <a:spcPts val="606"/>
              </a:spcAft>
              <a:buSzPct val="150000"/>
              <a:buFont typeface="Wingdings"/>
              <a:buChar char="ü"/>
              <a:defRPr/>
            </a:pPr>
            <a:endParaRPr lang="ru-RU" sz="500" spc="-21" dirty="0">
              <a:solidFill>
                <a:srgbClr val="031B83"/>
              </a:solidFill>
              <a:latin typeface="Tahoma"/>
              <a:cs typeface="Tahoma"/>
            </a:endParaRPr>
          </a:p>
          <a:p>
            <a:pPr marL="7701">
              <a:spcAft>
                <a:spcPts val="606"/>
              </a:spcAft>
              <a:buSzPct val="150000"/>
              <a:buFont typeface="Wingdings"/>
              <a:buChar char="ü"/>
              <a:defRPr/>
            </a:pPr>
            <a:r>
              <a:rPr lang="ru-RU" sz="1000" spc="-21" dirty="0">
                <a:solidFill>
                  <a:srgbClr val="031B83"/>
                </a:solidFill>
                <a:latin typeface="Tahoma"/>
                <a:cs typeface="Tahoma"/>
              </a:rPr>
              <a:t> участие в ключевых всероссийских конкурсах, фестивалях , олимпиадах, конференциях</a:t>
            </a:r>
          </a:p>
          <a:p>
            <a:pPr marL="7701">
              <a:spcAft>
                <a:spcPts val="606"/>
              </a:spcAft>
              <a:buSzPct val="150000"/>
              <a:buFont typeface="Wingdings"/>
              <a:buChar char="ü"/>
              <a:defRPr/>
            </a:pPr>
            <a:r>
              <a:rPr lang="ru-RU" sz="1000" spc="-21" dirty="0">
                <a:solidFill>
                  <a:srgbClr val="031B83"/>
                </a:solidFill>
                <a:latin typeface="Tahoma"/>
                <a:cs typeface="Tahoma"/>
              </a:rPr>
              <a:t>школьный музей, школьный театр, школьный туристский клуб, школьный краеведческий стартап, школьный медиа центр</a:t>
            </a:r>
          </a:p>
          <a:p>
            <a:pPr marL="7701">
              <a:spcAft>
                <a:spcPts val="606"/>
              </a:spcAft>
              <a:buSzPct val="150000"/>
              <a:buFont typeface="Wingdings"/>
              <a:buChar char="ü"/>
              <a:defRPr/>
            </a:pPr>
            <a:endParaRPr lang="ru-RU" spc="-21" dirty="0">
              <a:solidFill>
                <a:srgbClr val="031B83"/>
              </a:solidFill>
              <a:latin typeface="Tahoma"/>
              <a:cs typeface="Tahoma"/>
            </a:endParaRPr>
          </a:p>
          <a:p>
            <a:pPr marL="7701">
              <a:spcAft>
                <a:spcPts val="606"/>
              </a:spcAft>
              <a:buSzPct val="150000"/>
              <a:buFont typeface="Wingdings"/>
              <a:buChar char="ü"/>
              <a:defRPr/>
            </a:pPr>
            <a:r>
              <a:rPr lang="ru-RU" sz="1000" spc="-21" dirty="0">
                <a:solidFill>
                  <a:srgbClr val="031B83"/>
                </a:solidFill>
                <a:latin typeface="Tahoma"/>
                <a:cs typeface="Tahoma"/>
              </a:rPr>
              <a:t> работа по сетевому взаимодействию со школами «базового» и «среднего» уровней</a:t>
            </a:r>
          </a:p>
          <a:p>
            <a:pPr marL="7701">
              <a:spcAft>
                <a:spcPts val="606"/>
              </a:spcAft>
              <a:buSzPct val="150000"/>
              <a:buFont typeface="Wingdings"/>
              <a:buChar char="ü"/>
              <a:defRPr/>
            </a:pPr>
            <a:endParaRPr lang="ru-RU" sz="4800" spc="-21" dirty="0">
              <a:solidFill>
                <a:srgbClr val="031B83"/>
              </a:solidFill>
              <a:latin typeface="Tahoma"/>
              <a:cs typeface="Tahoma"/>
            </a:endParaRPr>
          </a:p>
          <a:p>
            <a:pPr marL="7701">
              <a:spcAft>
                <a:spcPts val="606"/>
              </a:spcAft>
              <a:buSzPct val="150000"/>
              <a:buFont typeface="Wingdings"/>
              <a:buChar char="ü"/>
              <a:defRPr/>
            </a:pPr>
            <a:r>
              <a:rPr lang="ru-RU" sz="1000" spc="-21" dirty="0">
                <a:solidFill>
                  <a:srgbClr val="031B83"/>
                </a:solidFill>
                <a:latin typeface="Tahoma"/>
                <a:cs typeface="Tahoma"/>
              </a:rPr>
              <a:t> Летний лагерь (тематические смены), участие в каникулярных и профориентационных сменах</a:t>
            </a:r>
          </a:p>
          <a:p>
            <a:pPr marL="7701">
              <a:spcAft>
                <a:spcPts val="606"/>
              </a:spcAft>
              <a:buSzPct val="150000"/>
              <a:buFont typeface="Wingdings"/>
              <a:buChar char="ü"/>
              <a:defRPr/>
            </a:pPr>
            <a:endParaRPr lang="ru-RU" sz="1000" spc="-21" dirty="0">
              <a:solidFill>
                <a:srgbClr val="031B83"/>
              </a:solidFill>
              <a:latin typeface="Tahoma"/>
              <a:cs typeface="Tahoma"/>
            </a:endParaRPr>
          </a:p>
        </p:txBody>
      </p:sp>
      <p:sp>
        <p:nvSpPr>
          <p:cNvPr id="67" name="object 45"/>
          <p:cNvSpPr txBox="1"/>
          <p:nvPr/>
        </p:nvSpPr>
        <p:spPr>
          <a:xfrm>
            <a:off x="5452422" y="5719881"/>
            <a:ext cx="274337" cy="517431"/>
          </a:xfrm>
          <a:prstGeom prst="rect">
            <a:avLst/>
          </a:prstGeom>
        </p:spPr>
        <p:txBody>
          <a:bodyPr vert="horz" wrap="square" lIns="0" tIns="70467" rIns="0" bIns="0" rtlCol="0">
            <a:spAutoFit/>
          </a:bodyPr>
          <a:lstStyle/>
          <a:p>
            <a:pPr marL="7701">
              <a:spcAft>
                <a:spcPts val="606"/>
              </a:spcAft>
              <a:buSzPct val="150000"/>
              <a:buFont typeface="Wingdings" pitchFamily="2" charset="2"/>
              <a:buChar char="ü"/>
            </a:pPr>
            <a:r>
              <a:rPr lang="ru-RU" sz="1200" spc="-2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200" spc="-21" dirty="0">
              <a:solidFill>
                <a:srgbClr val="031B83"/>
              </a:solidFill>
              <a:latin typeface="Tahoma"/>
              <a:cs typeface="Tahoma"/>
            </a:endParaRPr>
          </a:p>
          <a:p>
            <a:pPr marL="7701">
              <a:spcAft>
                <a:spcPts val="606"/>
              </a:spcAft>
              <a:buSzPct val="150000"/>
              <a:buFont typeface="Wingdings" pitchFamily="2" charset="2"/>
              <a:buChar char="ü"/>
            </a:pPr>
            <a:endParaRPr lang="ru-RU" sz="1200" spc="-21" dirty="0">
              <a:solidFill>
                <a:srgbClr val="031B83"/>
              </a:solidFill>
              <a:latin typeface="Tahoma"/>
              <a:cs typeface="Tahoma"/>
            </a:endParaRPr>
          </a:p>
        </p:txBody>
      </p:sp>
      <p:sp>
        <p:nvSpPr>
          <p:cNvPr id="68" name="object 45"/>
          <p:cNvSpPr txBox="1"/>
          <p:nvPr/>
        </p:nvSpPr>
        <p:spPr>
          <a:xfrm>
            <a:off x="8064362" y="5716099"/>
            <a:ext cx="274337" cy="517431"/>
          </a:xfrm>
          <a:prstGeom prst="rect">
            <a:avLst/>
          </a:prstGeom>
        </p:spPr>
        <p:txBody>
          <a:bodyPr vert="horz" wrap="square" lIns="0" tIns="70467" rIns="0" bIns="0" rtlCol="0">
            <a:spAutoFit/>
          </a:bodyPr>
          <a:lstStyle/>
          <a:p>
            <a:pPr marL="7701">
              <a:spcAft>
                <a:spcPts val="606"/>
              </a:spcAft>
              <a:buSzPct val="150000"/>
              <a:buFont typeface="Wingdings" pitchFamily="2" charset="2"/>
              <a:buChar char="ü"/>
            </a:pPr>
            <a:r>
              <a:rPr lang="ru-RU" sz="1200" spc="-2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200" spc="-21" dirty="0">
              <a:solidFill>
                <a:srgbClr val="031B83"/>
              </a:solidFill>
              <a:latin typeface="Tahoma"/>
              <a:cs typeface="Tahoma"/>
            </a:endParaRPr>
          </a:p>
          <a:p>
            <a:pPr marL="7701">
              <a:spcAft>
                <a:spcPts val="606"/>
              </a:spcAft>
              <a:buSzPct val="150000"/>
              <a:buFont typeface="Wingdings" pitchFamily="2" charset="2"/>
              <a:buChar char="ü"/>
            </a:pPr>
            <a:endParaRPr lang="ru-RU" sz="1200" spc="-21" dirty="0">
              <a:solidFill>
                <a:srgbClr val="031B83"/>
              </a:solidFill>
              <a:latin typeface="Tahoma"/>
              <a:cs typeface="Tahoma"/>
            </a:endParaRPr>
          </a:p>
        </p:txBody>
      </p:sp>
      <p:sp>
        <p:nvSpPr>
          <p:cNvPr id="46" name="object 12"/>
          <p:cNvSpPr txBox="1"/>
          <p:nvPr/>
        </p:nvSpPr>
        <p:spPr bwMode="auto">
          <a:xfrm>
            <a:off x="605924" y="620688"/>
            <a:ext cx="4697988" cy="378664"/>
          </a:xfrm>
          <a:prstGeom prst="rect">
            <a:avLst/>
          </a:prstGeom>
        </p:spPr>
        <p:txBody>
          <a:bodyPr vert="horz" wrap="square" lIns="0" tIns="9242" rIns="0" bIns="0" rtlCol="0">
            <a:spAutoFit/>
          </a:bodyPr>
          <a:lstStyle/>
          <a:p>
            <a:pPr marL="7701">
              <a:spcBef>
                <a:spcPts val="73"/>
              </a:spcBef>
            </a:pPr>
            <a:r>
              <a:rPr lang="ru-RU" sz="1200" spc="85" dirty="0">
                <a:solidFill>
                  <a:srgbClr val="031B83"/>
                </a:solidFill>
                <a:latin typeface="Tahoma"/>
                <a:cs typeface="Tahoma"/>
              </a:rPr>
              <a:t>Критерии единого образовательного пространства (разрабатываемые документы)</a:t>
            </a:r>
            <a:endParaRPr lang="ru-RU" sz="1200" b="1" dirty="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0390921" y="5719154"/>
            <a:ext cx="40927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7701">
              <a:spcAft>
                <a:spcPts val="606"/>
              </a:spcAft>
              <a:buSzPct val="150000"/>
              <a:buFont typeface="Wingdings" pitchFamily="2" charset="2"/>
              <a:buChar char="ü"/>
            </a:pPr>
            <a:r>
              <a:rPr lang="ru-RU" sz="1200" spc="-2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200" spc="-21" dirty="0">
              <a:solidFill>
                <a:srgbClr val="031B83"/>
              </a:solidFill>
              <a:latin typeface="Tahoma"/>
              <a:cs typeface="Tahoma"/>
            </a:endParaRPr>
          </a:p>
        </p:txBody>
      </p:sp>
      <p:sp>
        <p:nvSpPr>
          <p:cNvPr id="32" name="object 45"/>
          <p:cNvSpPr txBox="1"/>
          <p:nvPr/>
        </p:nvSpPr>
        <p:spPr>
          <a:xfrm>
            <a:off x="5500750" y="6241094"/>
            <a:ext cx="274337" cy="517431"/>
          </a:xfrm>
          <a:prstGeom prst="rect">
            <a:avLst/>
          </a:prstGeom>
        </p:spPr>
        <p:txBody>
          <a:bodyPr vert="horz" wrap="square" lIns="0" tIns="70467" rIns="0" bIns="0" rtlCol="0">
            <a:spAutoFit/>
          </a:bodyPr>
          <a:lstStyle/>
          <a:p>
            <a:pPr marL="7701">
              <a:spcAft>
                <a:spcPts val="606"/>
              </a:spcAft>
              <a:buSzPct val="150000"/>
              <a:buFont typeface="Wingdings" pitchFamily="2" charset="2"/>
              <a:buChar char="ü"/>
            </a:pPr>
            <a:r>
              <a:rPr lang="ru-RU" sz="1200" spc="-2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200" spc="-21" dirty="0">
              <a:solidFill>
                <a:srgbClr val="031B83"/>
              </a:solidFill>
              <a:latin typeface="Tahoma"/>
              <a:cs typeface="Tahoma"/>
            </a:endParaRPr>
          </a:p>
          <a:p>
            <a:pPr marL="7701">
              <a:spcAft>
                <a:spcPts val="606"/>
              </a:spcAft>
              <a:buSzPct val="150000"/>
              <a:buFont typeface="Wingdings" pitchFamily="2" charset="2"/>
              <a:buChar char="ü"/>
            </a:pPr>
            <a:endParaRPr lang="ru-RU" sz="1200" spc="-21" dirty="0">
              <a:solidFill>
                <a:srgbClr val="031B83"/>
              </a:solidFill>
              <a:latin typeface="Tahoma"/>
              <a:cs typeface="Tahoma"/>
            </a:endParaRPr>
          </a:p>
        </p:txBody>
      </p:sp>
      <p:sp>
        <p:nvSpPr>
          <p:cNvPr id="34" name="object 45"/>
          <p:cNvSpPr txBox="1"/>
          <p:nvPr/>
        </p:nvSpPr>
        <p:spPr>
          <a:xfrm>
            <a:off x="8112690" y="6237312"/>
            <a:ext cx="274337" cy="517431"/>
          </a:xfrm>
          <a:prstGeom prst="rect">
            <a:avLst/>
          </a:prstGeom>
        </p:spPr>
        <p:txBody>
          <a:bodyPr vert="horz" wrap="square" lIns="0" tIns="70467" rIns="0" bIns="0" rtlCol="0">
            <a:spAutoFit/>
          </a:bodyPr>
          <a:lstStyle/>
          <a:p>
            <a:pPr marL="7701">
              <a:spcAft>
                <a:spcPts val="606"/>
              </a:spcAft>
              <a:buSzPct val="150000"/>
              <a:buFont typeface="Wingdings" pitchFamily="2" charset="2"/>
              <a:buChar char="ü"/>
            </a:pPr>
            <a:r>
              <a:rPr lang="ru-RU" sz="1200" spc="-2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200" spc="-21" dirty="0">
              <a:solidFill>
                <a:srgbClr val="031B83"/>
              </a:solidFill>
              <a:latin typeface="Tahoma"/>
              <a:cs typeface="Tahoma"/>
            </a:endParaRPr>
          </a:p>
          <a:p>
            <a:pPr marL="7701">
              <a:spcAft>
                <a:spcPts val="606"/>
              </a:spcAft>
              <a:buSzPct val="150000"/>
              <a:buFont typeface="Wingdings" pitchFamily="2" charset="2"/>
              <a:buChar char="ü"/>
            </a:pPr>
            <a:endParaRPr lang="ru-RU" sz="1200" spc="-21" dirty="0">
              <a:solidFill>
                <a:srgbClr val="031B83"/>
              </a:solidFill>
              <a:latin typeface="Tahoma"/>
              <a:cs typeface="Tahoma"/>
            </a:endParaRPr>
          </a:p>
        </p:txBody>
      </p:sp>
      <p:sp>
        <p:nvSpPr>
          <p:cNvPr id="35" name="Прямоугольник 34"/>
          <p:cNvSpPr/>
          <p:nvPr/>
        </p:nvSpPr>
        <p:spPr>
          <a:xfrm>
            <a:off x="10439249" y="6240367"/>
            <a:ext cx="40927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7701">
              <a:spcAft>
                <a:spcPts val="606"/>
              </a:spcAft>
              <a:buSzPct val="150000"/>
              <a:buFont typeface="Wingdings" pitchFamily="2" charset="2"/>
              <a:buChar char="ü"/>
            </a:pPr>
            <a:r>
              <a:rPr lang="ru-RU" sz="1200" spc="-2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200" spc="-21" dirty="0">
              <a:solidFill>
                <a:srgbClr val="031B83"/>
              </a:solidFill>
              <a:latin typeface="Tahoma"/>
              <a:cs typeface="Tahoma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7"/>
          </p:nvPr>
        </p:nvSpPr>
        <p:spPr>
          <a:xfrm>
            <a:off x="11816826" y="6495565"/>
            <a:ext cx="121828" cy="261610"/>
          </a:xfrm>
        </p:spPr>
        <p:txBody>
          <a:bodyPr/>
          <a:lstStyle/>
          <a:p>
            <a:pPr defTabSz="986912">
              <a:spcBef>
                <a:spcPts val="400"/>
              </a:spcBef>
            </a:pPr>
            <a:fld id="{81D60167-4931-47E6-BA6A-407CBD079E47}" type="slidenum">
              <a:rPr lang="ru-RU" sz="1700">
                <a:solidFill>
                  <a:srgbClr val="808080"/>
                </a:solidFill>
                <a:ea typeface="Arial"/>
                <a:sym typeface="Arial"/>
              </a:rPr>
              <a:pPr defTabSz="986912">
                <a:spcBef>
                  <a:spcPts val="400"/>
                </a:spcBef>
              </a:pPr>
              <a:t>8</a:t>
            </a:fld>
            <a:endParaRPr lang="ru-RU" sz="1700" dirty="0">
              <a:solidFill>
                <a:srgbClr val="808080"/>
              </a:solidFill>
              <a:ea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213945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object 4"/>
          <p:cNvGrpSpPr/>
          <p:nvPr/>
        </p:nvGrpSpPr>
        <p:grpSpPr>
          <a:xfrm>
            <a:off x="427" y="1"/>
            <a:ext cx="635000" cy="635000"/>
            <a:chOff x="427" y="1"/>
            <a:chExt cx="635000" cy="635000"/>
          </a:xfrm>
        </p:grpSpPr>
        <p:sp>
          <p:nvSpPr>
            <p:cNvPr id="5" name="object 5"/>
            <p:cNvSpPr/>
            <p:nvPr/>
          </p:nvSpPr>
          <p:spPr>
            <a:xfrm>
              <a:off x="427" y="1"/>
              <a:ext cx="635000" cy="635000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0" y="634954"/>
                  </a:moveTo>
                  <a:lnTo>
                    <a:pt x="634954" y="634954"/>
                  </a:lnTo>
                  <a:lnTo>
                    <a:pt x="634954" y="0"/>
                  </a:lnTo>
                  <a:lnTo>
                    <a:pt x="0" y="0"/>
                  </a:lnTo>
                  <a:lnTo>
                    <a:pt x="0" y="634954"/>
                  </a:lnTo>
                  <a:close/>
                </a:path>
              </a:pathLst>
            </a:custGeom>
            <a:solidFill>
              <a:srgbClr val="031B8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1464" y="47740"/>
              <a:ext cx="492897" cy="539490"/>
            </a:xfrm>
            <a:prstGeom prst="rect">
              <a:avLst/>
            </a:prstGeom>
          </p:spPr>
        </p:pic>
      </p:grpSp>
      <p:sp>
        <p:nvSpPr>
          <p:cNvPr id="7" name="object 16"/>
          <p:cNvSpPr txBox="1">
            <a:spLocks noGrp="1"/>
          </p:cNvSpPr>
          <p:nvPr>
            <p:ph type="title"/>
          </p:nvPr>
        </p:nvSpPr>
        <p:spPr>
          <a:xfrm>
            <a:off x="883502" y="166524"/>
            <a:ext cx="3231298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2400" dirty="0">
                <a:solidFill>
                  <a:srgbClr val="002060"/>
                </a:solidFill>
              </a:rPr>
              <a:t>Профориентация </a:t>
            </a:r>
            <a:endParaRPr sz="2400" dirty="0">
              <a:solidFill>
                <a:srgbClr val="002060"/>
              </a:solidFill>
            </a:endParaRPr>
          </a:p>
        </p:txBody>
      </p:sp>
      <p:sp>
        <p:nvSpPr>
          <p:cNvPr id="8" name="object 12"/>
          <p:cNvSpPr txBox="1"/>
          <p:nvPr/>
        </p:nvSpPr>
        <p:spPr bwMode="auto">
          <a:xfrm>
            <a:off x="564361" y="659297"/>
            <a:ext cx="4697988" cy="347886"/>
          </a:xfrm>
          <a:prstGeom prst="rect">
            <a:avLst/>
          </a:prstGeom>
        </p:spPr>
        <p:txBody>
          <a:bodyPr vert="horz" wrap="square" lIns="0" tIns="9242" rIns="0" bIns="0" rtlCol="0">
            <a:spAutoFit/>
          </a:bodyPr>
          <a:lstStyle/>
          <a:p>
            <a:pPr marL="7701">
              <a:spcBef>
                <a:spcPts val="73"/>
              </a:spcBef>
            </a:pPr>
            <a:r>
              <a:rPr lang="ru-RU" sz="1100" spc="85" dirty="0">
                <a:solidFill>
                  <a:srgbClr val="031B83"/>
                </a:solidFill>
                <a:latin typeface="Tahoma"/>
                <a:cs typeface="Tahoma"/>
              </a:rPr>
              <a:t>Критерии единого образовательного пространства (разрабатываемые документы)</a:t>
            </a:r>
            <a:endParaRPr lang="ru-RU" sz="1100" b="1" dirty="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9" name="object 13"/>
          <p:cNvSpPr txBox="1"/>
          <p:nvPr/>
        </p:nvSpPr>
        <p:spPr>
          <a:xfrm>
            <a:off x="4876961" y="823060"/>
            <a:ext cx="1828287" cy="161404"/>
          </a:xfrm>
          <a:prstGeom prst="rect">
            <a:avLst/>
          </a:prstGeom>
        </p:spPr>
        <p:txBody>
          <a:bodyPr vert="horz" wrap="square" lIns="0" tIns="7316" rIns="0" bIns="0" rtlCol="0">
            <a:spAutoFit/>
          </a:bodyPr>
          <a:lstStyle/>
          <a:p>
            <a:pPr marL="7701" marR="3081" hangingPunct="1">
              <a:spcBef>
                <a:spcPts val="58"/>
              </a:spcBef>
            </a:pPr>
            <a:r>
              <a:rPr lang="ru-RU" sz="1001" b="1" kern="1200" spc="-21" dirty="0">
                <a:solidFill>
                  <a:srgbClr val="031B83"/>
                </a:solidFill>
                <a:latin typeface="Tahoma"/>
                <a:ea typeface="+mn-ea"/>
                <a:cs typeface="Tahoma"/>
              </a:rPr>
              <a:t>БАЗОВЫЙ</a:t>
            </a:r>
            <a:endParaRPr lang="ru-RU" sz="1001" kern="1200" dirty="0">
              <a:solidFill>
                <a:prstClr val="black"/>
              </a:solidFill>
              <a:latin typeface="Tahoma"/>
              <a:ea typeface="+mn-ea"/>
              <a:cs typeface="Tahoma"/>
            </a:endParaRPr>
          </a:p>
        </p:txBody>
      </p:sp>
      <p:grpSp>
        <p:nvGrpSpPr>
          <p:cNvPr id="10" name="Группа 50"/>
          <p:cNvGrpSpPr/>
          <p:nvPr/>
        </p:nvGrpSpPr>
        <p:grpSpPr>
          <a:xfrm>
            <a:off x="191344" y="1054954"/>
            <a:ext cx="11900123" cy="285814"/>
            <a:chOff x="1047088" y="7559676"/>
            <a:chExt cx="17360900" cy="468000"/>
          </a:xfrm>
        </p:grpSpPr>
        <p:sp>
          <p:nvSpPr>
            <p:cNvPr id="11" name="object 17"/>
            <p:cNvSpPr/>
            <p:nvPr/>
          </p:nvSpPr>
          <p:spPr>
            <a:xfrm>
              <a:off x="1047088" y="7559676"/>
              <a:ext cx="17360900" cy="468000"/>
            </a:xfrm>
            <a:custGeom>
              <a:avLst/>
              <a:gdLst/>
              <a:ahLst/>
              <a:cxnLst/>
              <a:rect l="l" t="t" r="r" b="b"/>
              <a:pathLst>
                <a:path w="17360900" h="890270">
                  <a:moveTo>
                    <a:pt x="0" y="890025"/>
                  </a:moveTo>
                  <a:lnTo>
                    <a:pt x="17360727" y="890025"/>
                  </a:lnTo>
                  <a:lnTo>
                    <a:pt x="17360727" y="0"/>
                  </a:lnTo>
                  <a:lnTo>
                    <a:pt x="0" y="0"/>
                  </a:lnTo>
                  <a:lnTo>
                    <a:pt x="0" y="890025"/>
                  </a:lnTo>
                  <a:close/>
                </a:path>
              </a:pathLst>
            </a:custGeom>
            <a:solidFill>
              <a:srgbClr val="031B83"/>
            </a:solidFill>
          </p:spPr>
          <p:txBody>
            <a:bodyPr wrap="square" lIns="0" tIns="0" rIns="0" bIns="0" rtlCol="0"/>
            <a:lstStyle/>
            <a:p>
              <a:pPr hangingPunct="1"/>
              <a:endParaRPr sz="1092" kern="12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12" name="object 18"/>
            <p:cNvSpPr txBox="1"/>
            <p:nvPr/>
          </p:nvSpPr>
          <p:spPr>
            <a:xfrm>
              <a:off x="1060450" y="7595036"/>
              <a:ext cx="17221200" cy="264288"/>
            </a:xfrm>
            <a:prstGeom prst="rect">
              <a:avLst/>
            </a:prstGeom>
          </p:spPr>
          <p:txBody>
            <a:bodyPr vert="horz" wrap="square" lIns="0" tIns="7316" rIns="0" bIns="0" rtlCol="0">
              <a:spAutoFit/>
            </a:bodyPr>
            <a:lstStyle/>
            <a:p>
              <a:pPr marL="289953" marR="3081" indent="-282637" hangingPunct="1">
                <a:spcBef>
                  <a:spcPts val="58"/>
                </a:spcBef>
              </a:pPr>
              <a:endParaRPr sz="1001" spc="-21" dirty="0">
                <a:solidFill>
                  <a:schemeClr val="bg1"/>
                </a:solidFill>
                <a:latin typeface="Tahoma"/>
                <a:cs typeface="Tahoma"/>
              </a:endParaRPr>
            </a:p>
          </p:txBody>
        </p:sp>
      </p:grpSp>
      <p:sp>
        <p:nvSpPr>
          <p:cNvPr id="13" name="object 20"/>
          <p:cNvSpPr txBox="1"/>
          <p:nvPr/>
        </p:nvSpPr>
        <p:spPr>
          <a:xfrm>
            <a:off x="9502349" y="825225"/>
            <a:ext cx="2079349" cy="161276"/>
          </a:xfrm>
          <a:prstGeom prst="rect">
            <a:avLst/>
          </a:prstGeom>
        </p:spPr>
        <p:txBody>
          <a:bodyPr vert="horz" wrap="square" lIns="0" tIns="7316" rIns="0" bIns="0" rtlCol="0">
            <a:spAutoFit/>
          </a:bodyPr>
          <a:lstStyle/>
          <a:p>
            <a:pPr marL="7701" hangingPunct="1">
              <a:lnSpc>
                <a:spcPts val="1201"/>
              </a:lnSpc>
              <a:spcBef>
                <a:spcPts val="58"/>
              </a:spcBef>
            </a:pPr>
            <a:r>
              <a:rPr lang="ru-RU" sz="1001" b="1" kern="1200" spc="-27" dirty="0">
                <a:solidFill>
                  <a:srgbClr val="031B83"/>
                </a:solidFill>
                <a:latin typeface="Tahoma"/>
                <a:ea typeface="+mn-ea"/>
                <a:cs typeface="Tahoma"/>
              </a:rPr>
              <a:t>ПОЛНЫЙ</a:t>
            </a:r>
            <a:endParaRPr lang="ru-RU" sz="1001" kern="1200" dirty="0">
              <a:solidFill>
                <a:prstClr val="black"/>
              </a:solidFill>
              <a:latin typeface="Tahoma"/>
              <a:ea typeface="+mn-ea"/>
              <a:cs typeface="Tahoma"/>
            </a:endParaRPr>
          </a:p>
        </p:txBody>
      </p:sp>
      <p:sp>
        <p:nvSpPr>
          <p:cNvPr id="14" name="object 21"/>
          <p:cNvSpPr txBox="1"/>
          <p:nvPr/>
        </p:nvSpPr>
        <p:spPr>
          <a:xfrm>
            <a:off x="7033450" y="809772"/>
            <a:ext cx="2127482" cy="161404"/>
          </a:xfrm>
          <a:prstGeom prst="rect">
            <a:avLst/>
          </a:prstGeom>
        </p:spPr>
        <p:txBody>
          <a:bodyPr vert="horz" wrap="square" lIns="0" tIns="7316" rIns="0" bIns="0" rtlCol="0">
            <a:spAutoFit/>
          </a:bodyPr>
          <a:lstStyle/>
          <a:p>
            <a:pPr marL="7701" marR="3081" hangingPunct="1">
              <a:spcBef>
                <a:spcPts val="58"/>
              </a:spcBef>
            </a:pPr>
            <a:r>
              <a:rPr lang="ru-RU" sz="1001" b="1" kern="1200" spc="-24" dirty="0">
                <a:solidFill>
                  <a:srgbClr val="031B83"/>
                </a:solidFill>
                <a:latin typeface="Tahoma"/>
                <a:ea typeface="+mn-ea"/>
                <a:cs typeface="Tahoma"/>
              </a:rPr>
              <a:t>СРЕДНИЙ</a:t>
            </a:r>
            <a:endParaRPr lang="ru-RU" sz="1001" kern="1200" dirty="0">
              <a:solidFill>
                <a:prstClr val="black"/>
              </a:solidFill>
              <a:latin typeface="Tahoma"/>
              <a:ea typeface="+mn-ea"/>
              <a:cs typeface="Tahoma"/>
            </a:endParaRPr>
          </a:p>
        </p:txBody>
      </p:sp>
      <p:grpSp>
        <p:nvGrpSpPr>
          <p:cNvPr id="15" name="Группа 55"/>
          <p:cNvGrpSpPr/>
          <p:nvPr/>
        </p:nvGrpSpPr>
        <p:grpSpPr>
          <a:xfrm>
            <a:off x="9480249" y="644412"/>
            <a:ext cx="1659113" cy="123671"/>
            <a:chOff x="9465679" y="2607490"/>
            <a:chExt cx="2736000" cy="203942"/>
          </a:xfrm>
        </p:grpSpPr>
        <p:sp>
          <p:nvSpPr>
            <p:cNvPr id="16" name="object 25"/>
            <p:cNvSpPr/>
            <p:nvPr/>
          </p:nvSpPr>
          <p:spPr>
            <a:xfrm>
              <a:off x="9465679" y="2811432"/>
              <a:ext cx="2736000" cy="0"/>
            </a:xfrm>
            <a:custGeom>
              <a:avLst/>
              <a:gdLst/>
              <a:ahLst/>
              <a:cxnLst/>
              <a:rect l="l" t="t" r="r" b="b"/>
              <a:pathLst>
                <a:path w="3560444">
                  <a:moveTo>
                    <a:pt x="0" y="0"/>
                  </a:moveTo>
                  <a:lnTo>
                    <a:pt x="3560101" y="0"/>
                  </a:lnTo>
                </a:path>
              </a:pathLst>
            </a:custGeom>
            <a:ln w="52354">
              <a:solidFill>
                <a:srgbClr val="F44336"/>
              </a:solidFill>
            </a:ln>
          </p:spPr>
          <p:txBody>
            <a:bodyPr wrap="square" lIns="0" tIns="0" rIns="0" bIns="0" rtlCol="0"/>
            <a:lstStyle/>
            <a:p>
              <a:pPr hangingPunct="1"/>
              <a:endParaRPr sz="1092" kern="12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17" name="object 33"/>
            <p:cNvSpPr/>
            <p:nvPr/>
          </p:nvSpPr>
          <p:spPr>
            <a:xfrm>
              <a:off x="11980279" y="2607490"/>
              <a:ext cx="177753" cy="177764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hangingPunct="1"/>
              <a:endParaRPr sz="1092" kern="12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</p:grpSp>
      <p:grpSp>
        <p:nvGrpSpPr>
          <p:cNvPr id="18" name="Группа 55"/>
          <p:cNvGrpSpPr/>
          <p:nvPr/>
        </p:nvGrpSpPr>
        <p:grpSpPr>
          <a:xfrm>
            <a:off x="7024168" y="641551"/>
            <a:ext cx="1659113" cy="123671"/>
            <a:chOff x="9465679" y="2607490"/>
            <a:chExt cx="2736000" cy="203942"/>
          </a:xfrm>
        </p:grpSpPr>
        <p:sp>
          <p:nvSpPr>
            <p:cNvPr id="19" name="object 25"/>
            <p:cNvSpPr/>
            <p:nvPr/>
          </p:nvSpPr>
          <p:spPr>
            <a:xfrm>
              <a:off x="9465679" y="2811432"/>
              <a:ext cx="2736000" cy="0"/>
            </a:xfrm>
            <a:custGeom>
              <a:avLst/>
              <a:gdLst/>
              <a:ahLst/>
              <a:cxnLst/>
              <a:rect l="l" t="t" r="r" b="b"/>
              <a:pathLst>
                <a:path w="3560444">
                  <a:moveTo>
                    <a:pt x="0" y="0"/>
                  </a:moveTo>
                  <a:lnTo>
                    <a:pt x="3560101" y="0"/>
                  </a:lnTo>
                </a:path>
              </a:pathLst>
            </a:custGeom>
            <a:ln w="52354">
              <a:solidFill>
                <a:srgbClr val="F44336"/>
              </a:solidFill>
            </a:ln>
          </p:spPr>
          <p:txBody>
            <a:bodyPr wrap="square" lIns="0" tIns="0" rIns="0" bIns="0" rtlCol="0"/>
            <a:lstStyle/>
            <a:p>
              <a:pPr hangingPunct="1"/>
              <a:endParaRPr sz="1092" kern="12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20" name="object 33"/>
            <p:cNvSpPr/>
            <p:nvPr/>
          </p:nvSpPr>
          <p:spPr>
            <a:xfrm>
              <a:off x="10761079" y="2607490"/>
              <a:ext cx="177753" cy="177764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hangingPunct="1"/>
              <a:endParaRPr sz="1092" kern="12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</p:grpSp>
      <p:grpSp>
        <p:nvGrpSpPr>
          <p:cNvPr id="21" name="Группа 55"/>
          <p:cNvGrpSpPr/>
          <p:nvPr/>
        </p:nvGrpSpPr>
        <p:grpSpPr>
          <a:xfrm>
            <a:off x="4617016" y="641551"/>
            <a:ext cx="1659113" cy="123671"/>
            <a:chOff x="9465679" y="2607490"/>
            <a:chExt cx="2736000" cy="203942"/>
          </a:xfrm>
        </p:grpSpPr>
        <p:sp>
          <p:nvSpPr>
            <p:cNvPr id="22" name="object 25"/>
            <p:cNvSpPr/>
            <p:nvPr/>
          </p:nvSpPr>
          <p:spPr>
            <a:xfrm>
              <a:off x="9465679" y="2811432"/>
              <a:ext cx="2736000" cy="0"/>
            </a:xfrm>
            <a:custGeom>
              <a:avLst/>
              <a:gdLst/>
              <a:ahLst/>
              <a:cxnLst/>
              <a:rect l="l" t="t" r="r" b="b"/>
              <a:pathLst>
                <a:path w="3560444">
                  <a:moveTo>
                    <a:pt x="0" y="0"/>
                  </a:moveTo>
                  <a:lnTo>
                    <a:pt x="3560101" y="0"/>
                  </a:lnTo>
                </a:path>
              </a:pathLst>
            </a:custGeom>
            <a:ln w="52354">
              <a:solidFill>
                <a:srgbClr val="F44336"/>
              </a:solidFill>
            </a:ln>
          </p:spPr>
          <p:txBody>
            <a:bodyPr wrap="square" lIns="0" tIns="0" rIns="0" bIns="0" rtlCol="0"/>
            <a:lstStyle/>
            <a:p>
              <a:pPr hangingPunct="1"/>
              <a:endParaRPr sz="1092" kern="12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23" name="object 33"/>
            <p:cNvSpPr/>
            <p:nvPr/>
          </p:nvSpPr>
          <p:spPr>
            <a:xfrm>
              <a:off x="9465679" y="2607490"/>
              <a:ext cx="177753" cy="177764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hangingPunct="1"/>
              <a:endParaRPr sz="1092" kern="12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</p:grpSp>
      <p:graphicFrame>
        <p:nvGraphicFramePr>
          <p:cNvPr id="24" name="Таблица 2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20062429"/>
              </p:ext>
            </p:extLst>
          </p:nvPr>
        </p:nvGraphicFramePr>
        <p:xfrm>
          <a:off x="165212" y="1424546"/>
          <a:ext cx="11874946" cy="5120640"/>
        </p:xfrm>
        <a:graphic>
          <a:graphicData uri="http://schemas.openxmlformats.org/drawingml/2006/table">
            <a:tbl>
              <a:tblPr firstRow="1" firstCol="1" bandRow="1">
                <a:tableStyleId>{3B4B98B0-60AC-42C2-AFA5-B58CD77FA1E5}</a:tableStyleId>
              </a:tblPr>
              <a:tblGrid>
                <a:gridCol w="405858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31091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57175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933698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60238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kumimoji="0" lang="ru-RU" sz="1200" b="0" i="0" u="none" strike="noStrike" cap="none" spc="-21" normalizeH="0" baseline="0" dirty="0">
                        <a:ln>
                          <a:noFill/>
                        </a:ln>
                        <a:solidFill>
                          <a:srgbClr val="031B83"/>
                        </a:solidFill>
                        <a:effectLst/>
                        <a:uFillTx/>
                        <a:latin typeface="Tahoma"/>
                        <a:ea typeface="+mj-ea"/>
                        <a:cs typeface="Tahoma"/>
                        <a:sym typeface="Calibri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kumimoji="0" lang="ru-RU" sz="1200" b="0" i="0" u="none" strike="noStrike" cap="none" spc="-21" normalizeH="0" baseline="0" dirty="0">
                        <a:ln>
                          <a:noFill/>
                        </a:ln>
                        <a:solidFill>
                          <a:srgbClr val="031B83"/>
                        </a:solidFill>
                        <a:effectLst/>
                        <a:uFillTx/>
                        <a:latin typeface="Tahoma"/>
                        <a:ea typeface="+mj-ea"/>
                        <a:cs typeface="Tahoma"/>
                        <a:sym typeface="Calibri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kumimoji="0" lang="ru-RU" sz="1200" b="0" i="0" u="none" strike="noStrike" cap="none" spc="-21" normalizeH="0" baseline="0" dirty="0">
                        <a:ln>
                          <a:noFill/>
                        </a:ln>
                        <a:solidFill>
                          <a:srgbClr val="031B83"/>
                        </a:solidFill>
                        <a:effectLst/>
                        <a:uFillTx/>
                        <a:latin typeface="Tahoma"/>
                        <a:ea typeface="+mj-ea"/>
                        <a:cs typeface="Tahoma"/>
                        <a:sym typeface="Calibri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14838"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kumimoji="0" lang="ru-RU" sz="1100" b="0" i="0" u="none" strike="noStrike" cap="none" spc="-21" normalizeH="0" baseline="0" dirty="0">
                          <a:ln>
                            <a:noFill/>
                          </a:ln>
                          <a:solidFill>
                            <a:srgbClr val="031B83"/>
                          </a:solidFill>
                          <a:effectLst/>
                          <a:uFillTx/>
                          <a:latin typeface="Tahoma"/>
                          <a:ea typeface="+mn-ea"/>
                          <a:cs typeface="Tahoma"/>
                          <a:sym typeface="Calibri"/>
                        </a:rPr>
                        <a:t>Примерочная профессий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kumimoji="0" lang="ru-RU" sz="1100" b="0" i="0" u="none" strike="noStrike" cap="none" spc="-21" normalizeH="0" baseline="0" dirty="0">
                          <a:ln>
                            <a:noFill/>
                          </a:ln>
                          <a:solidFill>
                            <a:srgbClr val="031B83"/>
                          </a:solidFill>
                          <a:effectLst/>
                          <a:uFillTx/>
                          <a:latin typeface="Tahoma"/>
                          <a:ea typeface="+mn-ea"/>
                          <a:cs typeface="Tahoma"/>
                          <a:sym typeface="Calibri"/>
                        </a:rPr>
                        <a:t>Экскурсии на предприятия микрорайона, района, города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kumimoji="0" lang="ru-RU" sz="1100" b="0" i="0" u="none" strike="noStrike" cap="none" spc="-21" normalizeH="0" baseline="0" dirty="0">
                          <a:ln>
                            <a:noFill/>
                          </a:ln>
                          <a:solidFill>
                            <a:srgbClr val="031B83"/>
                          </a:solidFill>
                          <a:effectLst/>
                          <a:uFillTx/>
                          <a:latin typeface="Tahoma"/>
                          <a:ea typeface="+mn-ea"/>
                          <a:cs typeface="Tahoma"/>
                          <a:sym typeface="Calibri"/>
                        </a:rPr>
                        <a:t>Профориентационные блоки, внедренные в учебные предметы, тематические классные часы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kumimoji="0" lang="ru-RU" sz="1100" b="0" i="0" u="none" strike="noStrike" cap="none" spc="-21" normalizeH="0" baseline="0" dirty="0">
                          <a:ln>
                            <a:noFill/>
                          </a:ln>
                          <a:solidFill>
                            <a:srgbClr val="031B83"/>
                          </a:solidFill>
                          <a:effectLst/>
                          <a:uFillTx/>
                          <a:latin typeface="Tahoma"/>
                          <a:ea typeface="+mn-ea"/>
                          <a:cs typeface="Tahoma"/>
                          <a:sym typeface="Calibri"/>
                        </a:rPr>
                        <a:t>Внеклассная проектно-исследовательская деятельность</a:t>
                      </a:r>
                    </a:p>
                    <a:p>
                      <a:pPr marL="171450" indent="-171450" algn="l">
                        <a:spcAft>
                          <a:spcPts val="0"/>
                        </a:spcAft>
                        <a:buFont typeface="Wingdings" panose="05000000000000000000" pitchFamily="2" charset="2"/>
                        <a:buChar char="§"/>
                      </a:pPr>
                      <a:r>
                        <a:rPr kumimoji="0" lang="ru-RU" sz="1100" b="0" i="0" u="none" strike="noStrike" cap="none" spc="-21" normalizeH="0" baseline="0" dirty="0">
                          <a:ln>
                            <a:noFill/>
                          </a:ln>
                          <a:solidFill>
                            <a:srgbClr val="031B83"/>
                          </a:solidFill>
                          <a:effectLst/>
                          <a:uFillTx/>
                          <a:latin typeface="Tahoma"/>
                          <a:ea typeface="+mj-ea"/>
                          <a:cs typeface="Tahoma"/>
                          <a:sym typeface="Calibri"/>
                        </a:rPr>
                        <a:t>Мастер-классы, </a:t>
                      </a:r>
                      <a:r>
                        <a:rPr kumimoji="0" lang="ru-RU" sz="1100" b="0" i="0" u="none" strike="noStrike" cap="none" spc="-21" normalizeH="0" baseline="0" dirty="0" err="1">
                          <a:ln>
                            <a:noFill/>
                          </a:ln>
                          <a:solidFill>
                            <a:srgbClr val="031B83"/>
                          </a:solidFill>
                          <a:effectLst/>
                          <a:uFillTx/>
                          <a:latin typeface="Tahoma"/>
                          <a:ea typeface="+mj-ea"/>
                          <a:cs typeface="Tahoma"/>
                          <a:sym typeface="Calibri"/>
                        </a:rPr>
                        <a:t>воркшопы</a:t>
                      </a:r>
                      <a:r>
                        <a:rPr kumimoji="0" lang="ru-RU" sz="1100" b="0" i="0" u="none" strike="noStrike" cap="none" spc="-21" normalizeH="0" baseline="0" dirty="0">
                          <a:ln>
                            <a:noFill/>
                          </a:ln>
                          <a:solidFill>
                            <a:srgbClr val="031B83"/>
                          </a:solidFill>
                          <a:effectLst/>
                          <a:uFillTx/>
                          <a:latin typeface="Tahoma"/>
                          <a:ea typeface="+mj-ea"/>
                          <a:cs typeface="Tahoma"/>
                          <a:sym typeface="Calibri"/>
                        </a:rPr>
                        <a:t>, встречи, беседы</a:t>
                      </a:r>
                    </a:p>
                    <a:p>
                      <a:pPr marL="171450" indent="-171450" algn="l">
                        <a:spcAft>
                          <a:spcPts val="0"/>
                        </a:spcAft>
                        <a:buFont typeface="Wingdings" panose="05000000000000000000" pitchFamily="2" charset="2"/>
                        <a:buChar char="§"/>
                      </a:pPr>
                      <a:r>
                        <a:rPr kumimoji="0" lang="ru-RU" sz="1100" b="0" i="0" u="none" strike="noStrike" cap="none" spc="-21" normalizeH="0" baseline="0" dirty="0" err="1">
                          <a:ln>
                            <a:noFill/>
                          </a:ln>
                          <a:solidFill>
                            <a:srgbClr val="031B83"/>
                          </a:solidFill>
                          <a:effectLst/>
                          <a:uFillTx/>
                          <a:latin typeface="Tahoma"/>
                          <a:ea typeface="+mj-ea"/>
                          <a:cs typeface="Tahoma"/>
                          <a:sym typeface="Calibri"/>
                        </a:rPr>
                        <a:t>Профориентационный</a:t>
                      </a:r>
                      <a:r>
                        <a:rPr kumimoji="0" lang="ru-RU" sz="1100" b="0" i="0" u="none" strike="noStrike" cap="none" spc="-21" normalizeH="0" baseline="0" dirty="0">
                          <a:ln>
                            <a:noFill/>
                          </a:ln>
                          <a:solidFill>
                            <a:srgbClr val="031B83"/>
                          </a:solidFill>
                          <a:effectLst/>
                          <a:uFillTx/>
                          <a:latin typeface="Tahoma"/>
                          <a:ea typeface="+mj-ea"/>
                          <a:cs typeface="Tahoma"/>
                          <a:sym typeface="Calibri"/>
                        </a:rPr>
                        <a:t> урок на платформе bvbinfo.ru в рамках проекта «Билет в будущее» </a:t>
                      </a:r>
                    </a:p>
                    <a:p>
                      <a:pPr marL="171450" indent="-171450" algn="l">
                        <a:spcAft>
                          <a:spcPts val="0"/>
                        </a:spcAft>
                        <a:buFont typeface="Wingdings" panose="05000000000000000000" pitchFamily="2" charset="2"/>
                        <a:buChar char="§"/>
                      </a:pPr>
                      <a:r>
                        <a:rPr kumimoji="0" lang="ru-RU" sz="1100" b="0" i="0" u="none" strike="noStrike" cap="none" spc="-21" normalizeH="0" baseline="0" dirty="0">
                          <a:ln>
                            <a:noFill/>
                          </a:ln>
                          <a:solidFill>
                            <a:srgbClr val="031B83"/>
                          </a:solidFill>
                          <a:effectLst/>
                          <a:uFillTx/>
                          <a:latin typeface="Tahoma"/>
                          <a:ea typeface="+mj-ea"/>
                          <a:cs typeface="Tahoma"/>
                          <a:sym typeface="Calibri"/>
                        </a:rPr>
                        <a:t>Многоуровневая онлайн-диагностика на платформе bvbinfo.ru в рамках проекта «Билет в будущее»</a:t>
                      </a:r>
                    </a:p>
                    <a:p>
                      <a:pPr marL="171450" indent="-171450" algn="l">
                        <a:spcAft>
                          <a:spcPts val="0"/>
                        </a:spcAft>
                        <a:buFont typeface="Wingdings" panose="05000000000000000000" pitchFamily="2" charset="2"/>
                        <a:buChar char="§"/>
                      </a:pPr>
                      <a:r>
                        <a:rPr kumimoji="0" lang="ru-RU" sz="1100" b="0" i="0" u="none" strike="noStrike" cap="none" spc="-21" normalizeH="0" baseline="0" dirty="0">
                          <a:ln>
                            <a:noFill/>
                          </a:ln>
                          <a:solidFill>
                            <a:srgbClr val="031B83"/>
                          </a:solidFill>
                          <a:effectLst/>
                          <a:uFillTx/>
                          <a:latin typeface="Tahoma"/>
                          <a:ea typeface="+mj-ea"/>
                          <a:cs typeface="Tahoma"/>
                          <a:sym typeface="Calibri"/>
                        </a:rPr>
                        <a:t>Профессиональные пробы (регистрация на платформе bvbinfo.ru) в рамках проекта «Билет в будущее»</a:t>
                      </a:r>
                    </a:p>
                    <a:p>
                      <a:pPr marL="171450" indent="-171450" algn="l">
                        <a:spcAft>
                          <a:spcPts val="0"/>
                        </a:spcAft>
                        <a:buFont typeface="Wingdings" panose="05000000000000000000" pitchFamily="2" charset="2"/>
                        <a:buChar char="§"/>
                      </a:pPr>
                      <a:r>
                        <a:rPr kumimoji="0" lang="ru-RU" sz="1100" b="0" i="0" u="none" strike="noStrike" cap="none" spc="-21" normalizeH="0" baseline="0" dirty="0">
                          <a:ln>
                            <a:noFill/>
                          </a:ln>
                          <a:solidFill>
                            <a:srgbClr val="031B83"/>
                          </a:solidFill>
                          <a:effectLst/>
                          <a:uFillTx/>
                          <a:latin typeface="Tahoma"/>
                          <a:ea typeface="+mj-ea"/>
                          <a:cs typeface="Tahoma"/>
                          <a:sym typeface="Calibri"/>
                        </a:rPr>
                        <a:t>Профессиональное и образовательное консультирование, </a:t>
                      </a:r>
                      <a:r>
                        <a:rPr kumimoji="0" lang="ru-RU" sz="1100" b="0" i="0" u="none" strike="noStrike" cap="none" spc="-21" normalizeH="0" baseline="0" dirty="0" err="1">
                          <a:ln>
                            <a:noFill/>
                          </a:ln>
                          <a:solidFill>
                            <a:srgbClr val="031B83"/>
                          </a:solidFill>
                          <a:effectLst/>
                          <a:uFillTx/>
                          <a:latin typeface="Tahoma"/>
                          <a:ea typeface="+mj-ea"/>
                          <a:cs typeface="Tahoma"/>
                          <a:sym typeface="Calibri"/>
                        </a:rPr>
                        <a:t>профориентационные</a:t>
                      </a:r>
                      <a:r>
                        <a:rPr kumimoji="0" lang="ru-RU" sz="1100" b="0" i="0" u="none" strike="noStrike" cap="none" spc="-21" normalizeH="0" baseline="0" dirty="0">
                          <a:ln>
                            <a:noFill/>
                          </a:ln>
                          <a:solidFill>
                            <a:srgbClr val="031B83"/>
                          </a:solidFill>
                          <a:effectLst/>
                          <a:uFillTx/>
                          <a:latin typeface="Tahoma"/>
                          <a:ea typeface="+mj-ea"/>
                          <a:cs typeface="Tahoma"/>
                          <a:sym typeface="Calibri"/>
                        </a:rPr>
                        <a:t> тренинги, тематические  конференции и телеконференции, вебинары </a:t>
                      </a:r>
                    </a:p>
                    <a:p>
                      <a:pPr marL="171450" indent="-171450" algn="l">
                        <a:spcAft>
                          <a:spcPts val="0"/>
                        </a:spcAft>
                        <a:buFont typeface="Wingdings" panose="05000000000000000000" pitchFamily="2" charset="2"/>
                        <a:buChar char="§"/>
                      </a:pPr>
                      <a:r>
                        <a:rPr kumimoji="0" lang="ru-RU" sz="1100" b="0" i="0" u="none" strike="noStrike" cap="none" spc="-21" normalizeH="0" baseline="0" dirty="0">
                          <a:ln>
                            <a:noFill/>
                          </a:ln>
                          <a:solidFill>
                            <a:srgbClr val="031B83"/>
                          </a:solidFill>
                          <a:effectLst/>
                          <a:uFillTx/>
                          <a:latin typeface="Tahoma"/>
                          <a:ea typeface="+mj-ea"/>
                          <a:cs typeface="Tahoma"/>
                          <a:sym typeface="Calibri"/>
                        </a:rPr>
                        <a:t>Экскурсии в мастерские специализированных центров компетенций, региональных и межрегиональных центров компетенций</a:t>
                      </a:r>
                    </a:p>
                    <a:p>
                      <a:pPr marL="171450" indent="-171450" algn="l">
                        <a:spcAft>
                          <a:spcPts val="0"/>
                        </a:spcAft>
                        <a:buFont typeface="Wingdings" panose="05000000000000000000" pitchFamily="2" charset="2"/>
                        <a:buChar char="§"/>
                      </a:pPr>
                      <a:r>
                        <a:rPr kumimoji="0" lang="ru-RU" sz="1100" b="0" i="0" u="none" strike="noStrike" cap="none" spc="-21" normalizeH="0" baseline="0" dirty="0">
                          <a:ln>
                            <a:noFill/>
                          </a:ln>
                          <a:solidFill>
                            <a:srgbClr val="031B83"/>
                          </a:solidFill>
                          <a:effectLst/>
                          <a:uFillTx/>
                          <a:latin typeface="Tahoma"/>
                          <a:ea typeface="+mj-ea"/>
                          <a:cs typeface="Tahoma"/>
                          <a:sym typeface="Calibri"/>
                        </a:rPr>
                        <a:t>Профессиональное обучение </a:t>
                      </a:r>
                    </a:p>
                    <a:p>
                      <a:pPr marL="171450" indent="-171450" algn="l">
                        <a:spcAft>
                          <a:spcPts val="0"/>
                        </a:spcAft>
                        <a:buFont typeface="Wingdings" panose="05000000000000000000" pitchFamily="2" charset="2"/>
                        <a:buChar char="§"/>
                      </a:pPr>
                      <a:r>
                        <a:rPr kumimoji="0" lang="ru-RU" sz="1100" b="0" i="0" u="none" strike="noStrike" cap="none" spc="-21" normalizeH="0" baseline="0" dirty="0">
                          <a:ln>
                            <a:noFill/>
                          </a:ln>
                          <a:solidFill>
                            <a:srgbClr val="031B83"/>
                          </a:solidFill>
                          <a:effectLst/>
                          <a:uFillTx/>
                          <a:latin typeface="Tahoma"/>
                          <a:ea typeface="+mj-ea"/>
                          <a:cs typeface="Tahoma"/>
                          <a:sym typeface="Calibri"/>
                        </a:rPr>
                        <a:t>Мультимедийная выставка-практикум "Лаборатория будущего" (на базе исторических парков "Россия - моя история") в рамках проекта «Билет в будущее»</a:t>
                      </a:r>
                    </a:p>
                    <a:p>
                      <a:pPr marL="171450" indent="-171450" algn="l">
                        <a:spcAft>
                          <a:spcPts val="0"/>
                        </a:spcAft>
                        <a:buFont typeface="Wingdings" panose="05000000000000000000" pitchFamily="2" charset="2"/>
                        <a:buChar char="§"/>
                      </a:pPr>
                      <a:r>
                        <a:rPr kumimoji="0" lang="ru-RU" sz="1100" b="0" i="0" u="none" strike="noStrike" cap="none" spc="-21" normalizeH="0" baseline="0" dirty="0">
                          <a:ln>
                            <a:noFill/>
                          </a:ln>
                          <a:solidFill>
                            <a:srgbClr val="031B83"/>
                          </a:solidFill>
                          <a:effectLst/>
                          <a:uFillTx/>
                          <a:latin typeface="Tahoma"/>
                          <a:ea typeface="+mj-ea"/>
                          <a:cs typeface="Tahoma"/>
                          <a:sym typeface="Calibri"/>
                        </a:rPr>
                        <a:t>Фестиваль профессий в рамках проекта «Билет в будущее»</a:t>
                      </a:r>
                    </a:p>
                    <a:p>
                      <a:pPr marL="171450" marR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kumimoji="0" lang="ru-RU" sz="1100" b="0" i="0" u="none" strike="noStrike" cap="none" spc="-21" normalizeH="0" baseline="0" dirty="0" err="1">
                          <a:ln>
                            <a:noFill/>
                          </a:ln>
                          <a:solidFill>
                            <a:srgbClr val="031B83"/>
                          </a:solidFill>
                          <a:effectLst/>
                          <a:uFillTx/>
                          <a:latin typeface="Tahoma"/>
                          <a:ea typeface="+mn-ea"/>
                          <a:cs typeface="Tahoma"/>
                          <a:sym typeface="Calibri"/>
                        </a:rPr>
                        <a:t>Профориентационные</a:t>
                      </a:r>
                      <a:r>
                        <a:rPr kumimoji="0" lang="ru-RU" sz="1100" b="0" i="0" u="none" strike="noStrike" cap="none" spc="-21" normalizeH="0" baseline="0" dirty="0">
                          <a:ln>
                            <a:noFill/>
                          </a:ln>
                          <a:solidFill>
                            <a:srgbClr val="031B83"/>
                          </a:solidFill>
                          <a:effectLst/>
                          <a:uFillTx/>
                          <a:latin typeface="Tahoma"/>
                          <a:ea typeface="+mn-ea"/>
                          <a:cs typeface="Tahoma"/>
                          <a:sym typeface="Calibri"/>
                        </a:rPr>
                        <a:t> смены и лагеря</a:t>
                      </a:r>
                    </a:p>
                    <a:p>
                      <a:pPr marL="171450" indent="-171450" algn="l">
                        <a:spcAft>
                          <a:spcPts val="0"/>
                        </a:spcAft>
                        <a:buFont typeface="Wingdings" panose="05000000000000000000" pitchFamily="2" charset="2"/>
                        <a:buChar char="§"/>
                      </a:pPr>
                      <a:r>
                        <a:rPr kumimoji="0" lang="ru-RU" sz="1100" b="0" i="0" u="none" strike="noStrike" cap="none" spc="-21" normalizeH="0" baseline="0" dirty="0">
                          <a:ln>
                            <a:noFill/>
                          </a:ln>
                          <a:solidFill>
                            <a:srgbClr val="031B83"/>
                          </a:solidFill>
                          <a:effectLst/>
                          <a:uFillTx/>
                          <a:latin typeface="Tahoma"/>
                          <a:ea typeface="+mj-ea"/>
                          <a:cs typeface="Tahoma"/>
                          <a:sym typeface="Calibri"/>
                        </a:rPr>
                        <a:t>Конкурсы профессионального мастерства профессионально-практической направленности </a:t>
                      </a:r>
                    </a:p>
                    <a:p>
                      <a:pPr marL="171450" indent="-171450" algn="l">
                        <a:spcAft>
                          <a:spcPts val="0"/>
                        </a:spcAft>
                        <a:buFont typeface="Wingdings" panose="05000000000000000000" pitchFamily="2" charset="2"/>
                        <a:buChar char="§"/>
                      </a:pPr>
                      <a:r>
                        <a:rPr kumimoji="0" lang="ru-RU" sz="1100" b="0" i="0" u="none" strike="noStrike" cap="none" spc="-21" normalizeH="0" baseline="0" dirty="0">
                          <a:ln>
                            <a:noFill/>
                          </a:ln>
                          <a:solidFill>
                            <a:srgbClr val="031B83"/>
                          </a:solidFill>
                          <a:effectLst/>
                          <a:uFillTx/>
                          <a:latin typeface="Tahoma"/>
                          <a:ea typeface="+mj-ea"/>
                          <a:cs typeface="Tahoma"/>
                          <a:sym typeface="Calibri"/>
                        </a:rPr>
                        <a:t>Профильные техно-отряды </a:t>
                      </a:r>
                    </a:p>
                    <a:p>
                      <a:pPr marL="171450" indent="-171450" algn="l">
                        <a:spcAft>
                          <a:spcPts val="0"/>
                        </a:spcAft>
                        <a:buFont typeface="Wingdings" panose="05000000000000000000" pitchFamily="2" charset="2"/>
                        <a:buChar char="§"/>
                      </a:pPr>
                      <a:r>
                        <a:rPr kumimoji="0" lang="ru-RU" sz="1100" b="0" i="0" u="none" strike="noStrike" cap="none" spc="-21" normalizeH="0" baseline="0" dirty="0">
                          <a:ln>
                            <a:noFill/>
                          </a:ln>
                          <a:solidFill>
                            <a:srgbClr val="031B83"/>
                          </a:solidFill>
                          <a:effectLst/>
                          <a:uFillTx/>
                          <a:latin typeface="Tahoma"/>
                          <a:ea typeface="+mj-ea"/>
                          <a:cs typeface="Tahoma"/>
                          <a:sym typeface="Calibri"/>
                        </a:rPr>
                        <a:t>Система профильных элективных курсов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71450" indent="-171450" algn="ctr">
                        <a:spcAft>
                          <a:spcPts val="0"/>
                        </a:spcAft>
                        <a:buFont typeface="Wingdings" pitchFamily="2" charset="2"/>
                        <a:buChar char="ü"/>
                      </a:pPr>
                      <a:r>
                        <a:rPr kumimoji="0" lang="ru-RU" sz="1200" b="0" i="0" u="none" strike="noStrike" cap="none" spc="-21" normalizeH="0" baseline="0" dirty="0">
                          <a:ln>
                            <a:noFill/>
                          </a:ln>
                          <a:solidFill>
                            <a:srgbClr val="031B83"/>
                          </a:solidFill>
                          <a:effectLst/>
                          <a:uFillTx/>
                          <a:latin typeface="Tahoma"/>
                          <a:ea typeface="+mj-ea"/>
                          <a:cs typeface="Tahoma"/>
                          <a:sym typeface="Calibri"/>
                        </a:rPr>
                        <a:t> </a:t>
                      </a:r>
                    </a:p>
                    <a:p>
                      <a:pPr marL="171450" indent="-171450" algn="ctr">
                        <a:spcAft>
                          <a:spcPts val="0"/>
                        </a:spcAft>
                        <a:buFont typeface="Wingdings" pitchFamily="2" charset="2"/>
                        <a:buChar char="ü"/>
                      </a:pPr>
                      <a:r>
                        <a:rPr kumimoji="0" lang="ru-RU" sz="1200" b="0" i="0" u="none" strike="noStrike" cap="none" spc="-21" normalizeH="0" baseline="0" dirty="0">
                          <a:ln>
                            <a:noFill/>
                          </a:ln>
                          <a:solidFill>
                            <a:srgbClr val="031B83"/>
                          </a:solidFill>
                          <a:effectLst/>
                          <a:uFillTx/>
                          <a:latin typeface="Tahoma"/>
                          <a:ea typeface="+mj-ea"/>
                          <a:cs typeface="Tahoma"/>
                          <a:sym typeface="Calibri"/>
                        </a:rPr>
                        <a:t> </a:t>
                      </a:r>
                    </a:p>
                    <a:p>
                      <a:pPr marL="171450" indent="-171450" algn="ctr">
                        <a:spcAft>
                          <a:spcPts val="0"/>
                        </a:spcAft>
                        <a:buFont typeface="Wingdings" pitchFamily="2" charset="2"/>
                        <a:buChar char="ü"/>
                      </a:pPr>
                      <a:r>
                        <a:rPr kumimoji="0" lang="ru-RU" sz="1200" b="0" i="0" u="none" strike="noStrike" cap="none" spc="-21" normalizeH="0" baseline="0" dirty="0">
                          <a:ln>
                            <a:noFill/>
                          </a:ln>
                          <a:solidFill>
                            <a:srgbClr val="031B83"/>
                          </a:solidFill>
                          <a:effectLst/>
                          <a:uFillTx/>
                          <a:latin typeface="Tahoma"/>
                          <a:ea typeface="+mj-ea"/>
                          <a:cs typeface="Tahoma"/>
                          <a:sym typeface="Calibri"/>
                        </a:rPr>
                        <a:t> </a:t>
                      </a:r>
                    </a:p>
                    <a:p>
                      <a:pPr marL="171450" indent="-171450" algn="ctr">
                        <a:spcAft>
                          <a:spcPts val="0"/>
                        </a:spcAft>
                        <a:buFont typeface="Wingdings" pitchFamily="2" charset="2"/>
                        <a:buChar char="ü"/>
                      </a:pPr>
                      <a:r>
                        <a:rPr kumimoji="0" lang="ru-RU" sz="1200" b="0" i="0" u="none" strike="noStrike" cap="none" spc="-21" normalizeH="0" baseline="0" dirty="0">
                          <a:ln>
                            <a:noFill/>
                          </a:ln>
                          <a:solidFill>
                            <a:srgbClr val="031B83"/>
                          </a:solidFill>
                          <a:effectLst/>
                          <a:uFillTx/>
                          <a:latin typeface="Tahoma"/>
                          <a:ea typeface="+mj-ea"/>
                          <a:cs typeface="Tahoma"/>
                          <a:sym typeface="Calibri"/>
                        </a:rPr>
                        <a:t> </a:t>
                      </a:r>
                    </a:p>
                    <a:p>
                      <a:pPr marL="171450" indent="-171450" algn="ctr">
                        <a:spcAft>
                          <a:spcPts val="0"/>
                        </a:spcAft>
                        <a:buFont typeface="Wingdings" pitchFamily="2" charset="2"/>
                        <a:buChar char="ü"/>
                      </a:pPr>
                      <a:r>
                        <a:rPr kumimoji="0" lang="ru-RU" sz="1200" b="0" i="0" u="none" strike="noStrike" cap="none" spc="-21" normalizeH="0" baseline="0" dirty="0">
                          <a:ln>
                            <a:noFill/>
                          </a:ln>
                          <a:solidFill>
                            <a:srgbClr val="031B83"/>
                          </a:solidFill>
                          <a:effectLst/>
                          <a:uFillTx/>
                          <a:latin typeface="Tahoma"/>
                          <a:ea typeface="+mj-ea"/>
                          <a:cs typeface="Tahoma"/>
                          <a:sym typeface="Calibri"/>
                        </a:rPr>
                        <a:t> </a:t>
                      </a:r>
                    </a:p>
                    <a:p>
                      <a:pPr marL="0" indent="0" algn="ctr">
                        <a:spcAft>
                          <a:spcPts val="0"/>
                        </a:spcAft>
                        <a:buFont typeface="Wingdings" pitchFamily="2" charset="2"/>
                        <a:buNone/>
                      </a:pPr>
                      <a:endParaRPr kumimoji="0" lang="ru-RU" sz="1200" b="0" i="0" u="none" strike="noStrike" cap="none" spc="-21" normalizeH="0" baseline="0" dirty="0">
                        <a:ln>
                          <a:noFill/>
                        </a:ln>
                        <a:solidFill>
                          <a:srgbClr val="031B83"/>
                        </a:solidFill>
                        <a:effectLst/>
                        <a:uFillTx/>
                        <a:latin typeface="Tahoma"/>
                        <a:ea typeface="+mj-ea"/>
                        <a:cs typeface="Tahoma"/>
                        <a:sym typeface="Calibri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71450" indent="-171450" algn="ctr"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kumimoji="0" lang="ru-RU" sz="1200" b="0" i="0" u="none" strike="noStrike" cap="none" spc="-21" normalizeH="0" baseline="0" dirty="0">
                          <a:ln>
                            <a:noFill/>
                          </a:ln>
                          <a:solidFill>
                            <a:srgbClr val="031B83"/>
                          </a:solidFill>
                          <a:effectLst/>
                          <a:uFillTx/>
                          <a:latin typeface="Tahoma"/>
                          <a:ea typeface="+mj-ea"/>
                          <a:cs typeface="Tahoma"/>
                          <a:sym typeface="Calibri"/>
                        </a:rPr>
                        <a:t> </a:t>
                      </a:r>
                    </a:p>
                    <a:p>
                      <a:pPr marL="171450" indent="-171450" algn="ctr"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kumimoji="0" lang="ru-RU" sz="1200" b="0" i="0" u="none" strike="noStrike" cap="none" spc="-21" normalizeH="0" baseline="0" dirty="0">
                          <a:ln>
                            <a:noFill/>
                          </a:ln>
                          <a:solidFill>
                            <a:srgbClr val="031B83"/>
                          </a:solidFill>
                          <a:effectLst/>
                          <a:uFillTx/>
                          <a:latin typeface="Tahoma"/>
                          <a:ea typeface="+mj-ea"/>
                          <a:cs typeface="Tahoma"/>
                          <a:sym typeface="Calibri"/>
                        </a:rPr>
                        <a:t> </a:t>
                      </a:r>
                    </a:p>
                    <a:p>
                      <a:pPr marL="171450" indent="-171450" algn="ctr"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kumimoji="0" lang="ru-RU" sz="1200" b="0" i="0" u="none" strike="noStrike" cap="none" spc="-21" normalizeH="0" baseline="0" dirty="0">
                          <a:ln>
                            <a:noFill/>
                          </a:ln>
                          <a:solidFill>
                            <a:srgbClr val="031B83"/>
                          </a:solidFill>
                          <a:effectLst/>
                          <a:uFillTx/>
                          <a:latin typeface="Tahoma"/>
                          <a:ea typeface="+mj-ea"/>
                          <a:cs typeface="Tahoma"/>
                          <a:sym typeface="Calibri"/>
                        </a:rPr>
                        <a:t> </a:t>
                      </a:r>
                    </a:p>
                    <a:p>
                      <a:pPr marL="171450" indent="-171450" algn="ctr"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kumimoji="0" lang="ru-RU" sz="1200" b="0" i="0" u="none" strike="noStrike" cap="none" spc="-21" normalizeH="0" baseline="0" dirty="0">
                          <a:ln>
                            <a:noFill/>
                          </a:ln>
                          <a:solidFill>
                            <a:srgbClr val="031B83"/>
                          </a:solidFill>
                          <a:effectLst/>
                          <a:uFillTx/>
                          <a:latin typeface="Tahoma"/>
                          <a:ea typeface="+mj-ea"/>
                          <a:cs typeface="Tahoma"/>
                          <a:sym typeface="Calibri"/>
                        </a:rPr>
                        <a:t> </a:t>
                      </a:r>
                    </a:p>
                    <a:p>
                      <a:pPr marL="171450" indent="-171450" algn="ctr"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kumimoji="0" lang="ru-RU" sz="1200" b="0" i="0" u="none" strike="noStrike" cap="none" spc="-21" normalizeH="0" baseline="0" dirty="0">
                          <a:ln>
                            <a:noFill/>
                          </a:ln>
                          <a:solidFill>
                            <a:srgbClr val="031B83"/>
                          </a:solidFill>
                          <a:effectLst/>
                          <a:uFillTx/>
                          <a:latin typeface="Tahoma"/>
                          <a:ea typeface="+mj-ea"/>
                          <a:cs typeface="Tahoma"/>
                          <a:sym typeface="Calibri"/>
                        </a:rPr>
                        <a:t> </a:t>
                      </a:r>
                    </a:p>
                    <a:p>
                      <a:pPr marL="171450" indent="-171450" algn="ctr"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kumimoji="0" lang="ru-RU" sz="1200" b="0" i="0" u="none" strike="noStrike" cap="none" spc="-21" normalizeH="0" baseline="0" dirty="0">
                          <a:ln>
                            <a:noFill/>
                          </a:ln>
                          <a:solidFill>
                            <a:srgbClr val="031B83"/>
                          </a:solidFill>
                          <a:effectLst/>
                          <a:uFillTx/>
                          <a:latin typeface="Tahoma"/>
                          <a:ea typeface="+mj-ea"/>
                          <a:cs typeface="Tahoma"/>
                          <a:sym typeface="Calibri"/>
                        </a:rPr>
                        <a:t> </a:t>
                      </a:r>
                    </a:p>
                    <a:p>
                      <a:pPr marL="171450" indent="-171450" algn="ctr"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kumimoji="0" lang="ru-RU" sz="1200" b="0" i="0" u="none" strike="noStrike" cap="none" spc="-21" normalizeH="0" baseline="0" dirty="0">
                          <a:ln>
                            <a:noFill/>
                          </a:ln>
                          <a:solidFill>
                            <a:srgbClr val="031B83"/>
                          </a:solidFill>
                          <a:effectLst/>
                          <a:uFillTx/>
                          <a:latin typeface="Tahoma"/>
                          <a:ea typeface="+mj-ea"/>
                          <a:cs typeface="Tahoma"/>
                          <a:sym typeface="Calibri"/>
                        </a:rPr>
                        <a:t> </a:t>
                      </a:r>
                    </a:p>
                    <a:p>
                      <a:pPr marL="171450" indent="-171450" algn="ctr"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kumimoji="0" lang="ru-RU" sz="1200" b="0" i="0" u="none" strike="noStrike" cap="none" spc="-21" normalizeH="0" baseline="0" dirty="0">
                          <a:ln>
                            <a:noFill/>
                          </a:ln>
                          <a:solidFill>
                            <a:srgbClr val="031B83"/>
                          </a:solidFill>
                          <a:effectLst/>
                          <a:uFillTx/>
                          <a:latin typeface="Tahoma"/>
                          <a:ea typeface="+mj-ea"/>
                          <a:cs typeface="Tahoma"/>
                          <a:sym typeface="Calibri"/>
                        </a:rPr>
                        <a:t> </a:t>
                      </a:r>
                    </a:p>
                    <a:p>
                      <a:pPr marL="171450" indent="-171450" algn="ctr"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kumimoji="0" lang="ru-RU" sz="1200" b="0" i="0" u="none" strike="noStrike" cap="none" spc="-21" normalizeH="0" baseline="0" dirty="0">
                          <a:ln>
                            <a:noFill/>
                          </a:ln>
                          <a:solidFill>
                            <a:srgbClr val="031B83"/>
                          </a:solidFill>
                          <a:effectLst/>
                          <a:uFillTx/>
                          <a:latin typeface="Tahoma"/>
                          <a:ea typeface="+mj-ea"/>
                          <a:cs typeface="Tahoma"/>
                          <a:sym typeface="Calibri"/>
                        </a:rPr>
                        <a:t> </a:t>
                      </a:r>
                    </a:p>
                    <a:p>
                      <a:pPr marL="171450" indent="-171450" algn="ctr"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kumimoji="0" lang="ru-RU" sz="1200" b="0" i="0" u="none" strike="noStrike" cap="none" spc="-21" normalizeH="0" baseline="0" dirty="0">
                          <a:ln>
                            <a:noFill/>
                          </a:ln>
                          <a:solidFill>
                            <a:srgbClr val="031B83"/>
                          </a:solidFill>
                          <a:effectLst/>
                          <a:uFillTx/>
                          <a:latin typeface="Tahoma"/>
                          <a:ea typeface="+mj-ea"/>
                          <a:cs typeface="Tahoma"/>
                          <a:sym typeface="Calibri"/>
                        </a:rPr>
                        <a:t> </a:t>
                      </a:r>
                    </a:p>
                    <a:p>
                      <a:pPr marL="171450" indent="-171450" algn="ctr"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kumimoji="0" lang="ru-RU" sz="1200" b="0" i="0" u="none" strike="noStrike" cap="none" spc="-21" normalizeH="0" baseline="0" dirty="0">
                          <a:ln>
                            <a:noFill/>
                          </a:ln>
                          <a:solidFill>
                            <a:srgbClr val="031B83"/>
                          </a:solidFill>
                          <a:effectLst/>
                          <a:uFillTx/>
                          <a:latin typeface="Tahoma"/>
                          <a:ea typeface="+mj-ea"/>
                          <a:cs typeface="Tahoma"/>
                          <a:sym typeface="Calibri"/>
                        </a:rPr>
                        <a:t>  </a:t>
                      </a:r>
                    </a:p>
                    <a:p>
                      <a:pPr marL="171450" indent="-171450" algn="ctr"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kumimoji="0" lang="ru-RU" sz="1200" b="0" i="0" u="none" strike="noStrike" cap="none" spc="-21" normalizeH="0" baseline="0" dirty="0">
                          <a:ln>
                            <a:noFill/>
                          </a:ln>
                          <a:solidFill>
                            <a:srgbClr val="031B83"/>
                          </a:solidFill>
                          <a:effectLst/>
                          <a:uFillTx/>
                          <a:latin typeface="Tahoma"/>
                          <a:ea typeface="+mj-ea"/>
                          <a:cs typeface="Tahoma"/>
                          <a:sym typeface="Calibri"/>
                        </a:rPr>
                        <a:t> </a:t>
                      </a:r>
                    </a:p>
                    <a:p>
                      <a:pPr marL="171450" indent="-171450" algn="ctr"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kumimoji="0" lang="ru-RU" sz="1200" b="0" i="0" u="none" strike="noStrike" cap="none" spc="-21" normalizeH="0" baseline="0" dirty="0">
                          <a:ln>
                            <a:noFill/>
                          </a:ln>
                          <a:solidFill>
                            <a:srgbClr val="031B83"/>
                          </a:solidFill>
                          <a:effectLst/>
                          <a:uFillTx/>
                          <a:latin typeface="Tahoma"/>
                          <a:ea typeface="+mj-ea"/>
                          <a:cs typeface="Tahoma"/>
                          <a:sym typeface="Calibri"/>
                        </a:rPr>
                        <a:t> </a:t>
                      </a:r>
                    </a:p>
                    <a:p>
                      <a:pPr marL="171450" indent="-171450" algn="ctr"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kumimoji="0" lang="ru-RU" sz="1200" b="0" i="0" u="none" strike="noStrike" cap="none" spc="-21" normalizeH="0" baseline="0" dirty="0">
                          <a:ln>
                            <a:noFill/>
                          </a:ln>
                          <a:solidFill>
                            <a:srgbClr val="031B83"/>
                          </a:solidFill>
                          <a:effectLst/>
                          <a:uFillTx/>
                          <a:latin typeface="Tahoma"/>
                          <a:ea typeface="+mj-ea"/>
                          <a:cs typeface="Tahoma"/>
                          <a:sym typeface="Calibri"/>
                        </a:rPr>
                        <a:t> </a:t>
                      </a:r>
                    </a:p>
                    <a:p>
                      <a:pPr marL="171450" indent="-171450" algn="ctr"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kumimoji="0" lang="ru-RU" sz="1200" b="0" i="0" u="none" strike="noStrike" cap="none" spc="-21" normalizeH="0" baseline="0" dirty="0">
                          <a:ln>
                            <a:noFill/>
                          </a:ln>
                          <a:solidFill>
                            <a:srgbClr val="031B83"/>
                          </a:solidFill>
                          <a:effectLst/>
                          <a:uFillTx/>
                          <a:latin typeface="Tahoma"/>
                          <a:ea typeface="+mj-ea"/>
                          <a:cs typeface="Tahoma"/>
                          <a:sym typeface="Calibri"/>
                        </a:rPr>
                        <a:t> 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71450" indent="-171450" algn="ctr">
                        <a:spcAft>
                          <a:spcPts val="0"/>
                        </a:spcAft>
                        <a:buFont typeface="Wingdings" pitchFamily="2" charset="2"/>
                        <a:buChar char="ü"/>
                      </a:pPr>
                      <a:r>
                        <a:rPr kumimoji="0" lang="ru-RU" sz="1200" b="0" i="0" u="none" strike="noStrike" cap="none" spc="-21" normalizeH="0" baseline="0" dirty="0">
                          <a:ln>
                            <a:noFill/>
                          </a:ln>
                          <a:solidFill>
                            <a:srgbClr val="031B83"/>
                          </a:solidFill>
                          <a:effectLst/>
                          <a:uFillTx/>
                          <a:latin typeface="Tahoma"/>
                          <a:ea typeface="+mj-ea"/>
                          <a:cs typeface="Tahoma"/>
                          <a:sym typeface="Calibri"/>
                        </a:rPr>
                        <a:t> </a:t>
                      </a:r>
                    </a:p>
                    <a:p>
                      <a:pPr marL="171450" indent="-171450" algn="ctr">
                        <a:spcAft>
                          <a:spcPts val="0"/>
                        </a:spcAft>
                        <a:buFont typeface="Wingdings" pitchFamily="2" charset="2"/>
                        <a:buChar char="ü"/>
                      </a:pPr>
                      <a:r>
                        <a:rPr kumimoji="0" lang="ru-RU" sz="1200" b="0" i="0" u="none" strike="noStrike" cap="none" spc="-21" normalizeH="0" baseline="0" dirty="0">
                          <a:ln>
                            <a:noFill/>
                          </a:ln>
                          <a:solidFill>
                            <a:srgbClr val="031B83"/>
                          </a:solidFill>
                          <a:effectLst/>
                          <a:uFillTx/>
                          <a:latin typeface="Tahoma"/>
                          <a:ea typeface="+mj-ea"/>
                          <a:cs typeface="Tahoma"/>
                          <a:sym typeface="Calibri"/>
                        </a:rPr>
                        <a:t> </a:t>
                      </a:r>
                    </a:p>
                    <a:p>
                      <a:pPr marL="171450" indent="-171450" algn="ctr">
                        <a:spcAft>
                          <a:spcPts val="0"/>
                        </a:spcAft>
                        <a:buFont typeface="Wingdings" pitchFamily="2" charset="2"/>
                        <a:buChar char="ü"/>
                      </a:pPr>
                      <a:r>
                        <a:rPr kumimoji="0" lang="ru-RU" sz="1200" b="0" i="0" u="none" strike="noStrike" cap="none" spc="-21" normalizeH="0" baseline="0" dirty="0">
                          <a:ln>
                            <a:noFill/>
                          </a:ln>
                          <a:solidFill>
                            <a:srgbClr val="031B83"/>
                          </a:solidFill>
                          <a:effectLst/>
                          <a:uFillTx/>
                          <a:latin typeface="Tahoma"/>
                          <a:ea typeface="+mj-ea"/>
                          <a:cs typeface="Tahoma"/>
                          <a:sym typeface="Calibri"/>
                        </a:rPr>
                        <a:t> </a:t>
                      </a:r>
                    </a:p>
                    <a:p>
                      <a:pPr marL="171450" indent="-171450" algn="ctr">
                        <a:spcAft>
                          <a:spcPts val="0"/>
                        </a:spcAft>
                        <a:buFont typeface="Wingdings" pitchFamily="2" charset="2"/>
                        <a:buChar char="ü"/>
                      </a:pPr>
                      <a:r>
                        <a:rPr kumimoji="0" lang="ru-RU" sz="1200" b="0" i="0" u="none" strike="noStrike" cap="none" spc="-21" normalizeH="0" baseline="0" dirty="0">
                          <a:ln>
                            <a:noFill/>
                          </a:ln>
                          <a:solidFill>
                            <a:srgbClr val="031B83"/>
                          </a:solidFill>
                          <a:effectLst/>
                          <a:uFillTx/>
                          <a:latin typeface="Tahoma"/>
                          <a:ea typeface="+mj-ea"/>
                          <a:cs typeface="Tahoma"/>
                          <a:sym typeface="Calibri"/>
                        </a:rPr>
                        <a:t> </a:t>
                      </a:r>
                    </a:p>
                    <a:p>
                      <a:pPr marL="171450" indent="-171450" algn="ctr">
                        <a:spcAft>
                          <a:spcPts val="0"/>
                        </a:spcAft>
                        <a:buFont typeface="Wingdings" pitchFamily="2" charset="2"/>
                        <a:buChar char="ü"/>
                      </a:pPr>
                      <a:r>
                        <a:rPr kumimoji="0" lang="ru-RU" sz="1200" b="0" i="0" u="none" strike="noStrike" cap="none" spc="-21" normalizeH="0" baseline="0" dirty="0">
                          <a:ln>
                            <a:noFill/>
                          </a:ln>
                          <a:solidFill>
                            <a:srgbClr val="031B83"/>
                          </a:solidFill>
                          <a:effectLst/>
                          <a:uFillTx/>
                          <a:latin typeface="Tahoma"/>
                          <a:ea typeface="+mj-ea"/>
                          <a:cs typeface="Tahoma"/>
                          <a:sym typeface="Calibri"/>
                        </a:rPr>
                        <a:t> </a:t>
                      </a:r>
                    </a:p>
                    <a:p>
                      <a:pPr marL="171450" indent="-171450" algn="ctr">
                        <a:spcAft>
                          <a:spcPts val="0"/>
                        </a:spcAft>
                        <a:buFont typeface="Wingdings" pitchFamily="2" charset="2"/>
                        <a:buChar char="ü"/>
                      </a:pPr>
                      <a:r>
                        <a:rPr kumimoji="0" lang="ru-RU" sz="1200" b="0" i="0" u="none" strike="noStrike" cap="none" spc="-21" normalizeH="0" baseline="0" dirty="0">
                          <a:ln>
                            <a:noFill/>
                          </a:ln>
                          <a:solidFill>
                            <a:srgbClr val="031B83"/>
                          </a:solidFill>
                          <a:effectLst/>
                          <a:uFillTx/>
                          <a:latin typeface="Tahoma"/>
                          <a:ea typeface="+mj-ea"/>
                          <a:cs typeface="Tahoma"/>
                          <a:sym typeface="Calibri"/>
                        </a:rPr>
                        <a:t>  </a:t>
                      </a:r>
                    </a:p>
                    <a:p>
                      <a:pPr marL="171450" indent="-171450" algn="ctr">
                        <a:spcAft>
                          <a:spcPts val="0"/>
                        </a:spcAft>
                        <a:buFont typeface="Wingdings" pitchFamily="2" charset="2"/>
                        <a:buChar char="ü"/>
                      </a:pPr>
                      <a:r>
                        <a:rPr kumimoji="0" lang="ru-RU" sz="1200" b="0" i="0" u="none" strike="noStrike" cap="none" spc="-21" normalizeH="0" baseline="0" dirty="0">
                          <a:ln>
                            <a:noFill/>
                          </a:ln>
                          <a:solidFill>
                            <a:srgbClr val="031B83"/>
                          </a:solidFill>
                          <a:effectLst/>
                          <a:uFillTx/>
                          <a:latin typeface="Tahoma"/>
                          <a:ea typeface="+mj-ea"/>
                          <a:cs typeface="Tahoma"/>
                          <a:sym typeface="Calibri"/>
                        </a:rPr>
                        <a:t> </a:t>
                      </a:r>
                    </a:p>
                    <a:p>
                      <a:pPr marL="171450" indent="-171450" algn="ctr">
                        <a:spcAft>
                          <a:spcPts val="0"/>
                        </a:spcAft>
                        <a:buFont typeface="Wingdings" pitchFamily="2" charset="2"/>
                        <a:buChar char="ü"/>
                      </a:pPr>
                      <a:r>
                        <a:rPr kumimoji="0" lang="ru-RU" sz="1200" b="0" i="0" u="none" strike="noStrike" cap="none" spc="-21" normalizeH="0" baseline="0" dirty="0">
                          <a:ln>
                            <a:noFill/>
                          </a:ln>
                          <a:solidFill>
                            <a:srgbClr val="031B83"/>
                          </a:solidFill>
                          <a:effectLst/>
                          <a:uFillTx/>
                          <a:latin typeface="Tahoma"/>
                          <a:ea typeface="+mj-ea"/>
                          <a:cs typeface="Tahoma"/>
                          <a:sym typeface="Calibri"/>
                        </a:rPr>
                        <a:t> </a:t>
                      </a:r>
                    </a:p>
                    <a:p>
                      <a:pPr marL="171450" indent="-171450" algn="ctr">
                        <a:spcAft>
                          <a:spcPts val="0"/>
                        </a:spcAft>
                        <a:buFont typeface="Wingdings" pitchFamily="2" charset="2"/>
                        <a:buChar char="ü"/>
                      </a:pPr>
                      <a:r>
                        <a:rPr kumimoji="0" lang="ru-RU" sz="1200" b="0" i="0" u="none" strike="noStrike" cap="none" spc="-21" normalizeH="0" baseline="0" dirty="0">
                          <a:ln>
                            <a:noFill/>
                          </a:ln>
                          <a:solidFill>
                            <a:srgbClr val="031B83"/>
                          </a:solidFill>
                          <a:effectLst/>
                          <a:uFillTx/>
                          <a:latin typeface="Tahoma"/>
                          <a:ea typeface="+mj-ea"/>
                          <a:cs typeface="Tahoma"/>
                          <a:sym typeface="Calibri"/>
                        </a:rPr>
                        <a:t> </a:t>
                      </a:r>
                    </a:p>
                    <a:p>
                      <a:pPr marL="171450" indent="-171450" algn="ctr">
                        <a:spcAft>
                          <a:spcPts val="0"/>
                        </a:spcAft>
                        <a:buFont typeface="Wingdings" pitchFamily="2" charset="2"/>
                        <a:buChar char="ü"/>
                      </a:pPr>
                      <a:r>
                        <a:rPr kumimoji="0" lang="ru-RU" sz="1200" b="0" i="0" u="none" strike="noStrike" cap="none" spc="-21" normalizeH="0" baseline="0" dirty="0">
                          <a:ln>
                            <a:noFill/>
                          </a:ln>
                          <a:solidFill>
                            <a:srgbClr val="031B83"/>
                          </a:solidFill>
                          <a:effectLst/>
                          <a:uFillTx/>
                          <a:latin typeface="Tahoma"/>
                          <a:ea typeface="+mj-ea"/>
                          <a:cs typeface="Tahoma"/>
                          <a:sym typeface="Calibri"/>
                        </a:rPr>
                        <a:t> </a:t>
                      </a:r>
                    </a:p>
                    <a:p>
                      <a:pPr marL="171450" indent="-171450" algn="ctr">
                        <a:spcAft>
                          <a:spcPts val="0"/>
                        </a:spcAft>
                        <a:buFont typeface="Wingdings" pitchFamily="2" charset="2"/>
                        <a:buChar char="ü"/>
                      </a:pPr>
                      <a:r>
                        <a:rPr kumimoji="0" lang="ru-RU" sz="1200" b="0" i="0" u="none" strike="noStrike" cap="none" spc="-21" normalizeH="0" baseline="0" dirty="0">
                          <a:ln>
                            <a:noFill/>
                          </a:ln>
                          <a:solidFill>
                            <a:srgbClr val="031B83"/>
                          </a:solidFill>
                          <a:effectLst/>
                          <a:uFillTx/>
                          <a:latin typeface="Tahoma"/>
                          <a:ea typeface="+mj-ea"/>
                          <a:cs typeface="Tahoma"/>
                          <a:sym typeface="Calibri"/>
                        </a:rPr>
                        <a:t> </a:t>
                      </a:r>
                    </a:p>
                    <a:p>
                      <a:pPr marL="171450" indent="-171450" algn="ctr">
                        <a:spcAft>
                          <a:spcPts val="0"/>
                        </a:spcAft>
                        <a:buFont typeface="Wingdings" pitchFamily="2" charset="2"/>
                        <a:buChar char="ü"/>
                      </a:pPr>
                      <a:r>
                        <a:rPr kumimoji="0" lang="ru-RU" sz="1200" b="0" i="0" u="none" strike="noStrike" cap="none" spc="-21" normalizeH="0" baseline="0" dirty="0">
                          <a:ln>
                            <a:noFill/>
                          </a:ln>
                          <a:solidFill>
                            <a:srgbClr val="031B83"/>
                          </a:solidFill>
                          <a:effectLst/>
                          <a:uFillTx/>
                          <a:latin typeface="Tahoma"/>
                          <a:ea typeface="+mj-ea"/>
                          <a:cs typeface="Tahoma"/>
                          <a:sym typeface="Calibri"/>
                        </a:rPr>
                        <a:t> </a:t>
                      </a:r>
                    </a:p>
                    <a:p>
                      <a:pPr marL="171450" indent="-171450" algn="ctr">
                        <a:spcAft>
                          <a:spcPts val="0"/>
                        </a:spcAft>
                        <a:buFont typeface="Wingdings" pitchFamily="2" charset="2"/>
                        <a:buChar char="ü"/>
                      </a:pPr>
                      <a:r>
                        <a:rPr kumimoji="0" lang="ru-RU" sz="1200" b="0" i="0" u="none" strike="noStrike" cap="none" spc="-21" normalizeH="0" baseline="0" dirty="0">
                          <a:ln>
                            <a:noFill/>
                          </a:ln>
                          <a:solidFill>
                            <a:srgbClr val="031B83"/>
                          </a:solidFill>
                          <a:effectLst/>
                          <a:uFillTx/>
                          <a:latin typeface="Tahoma"/>
                          <a:ea typeface="+mj-ea"/>
                          <a:cs typeface="Tahoma"/>
                          <a:sym typeface="Calibri"/>
                        </a:rPr>
                        <a:t> </a:t>
                      </a:r>
                    </a:p>
                    <a:p>
                      <a:pPr marL="171450" indent="-171450" algn="ctr">
                        <a:spcAft>
                          <a:spcPts val="0"/>
                        </a:spcAft>
                        <a:buFont typeface="Wingdings" pitchFamily="2" charset="2"/>
                        <a:buChar char="ü"/>
                      </a:pPr>
                      <a:r>
                        <a:rPr kumimoji="0" lang="ru-RU" sz="1200" b="0" i="0" u="none" strike="noStrike" cap="none" spc="-21" normalizeH="0" baseline="0" dirty="0">
                          <a:ln>
                            <a:noFill/>
                          </a:ln>
                          <a:solidFill>
                            <a:srgbClr val="031B83"/>
                          </a:solidFill>
                          <a:effectLst/>
                          <a:uFillTx/>
                          <a:latin typeface="Tahoma"/>
                          <a:ea typeface="+mj-ea"/>
                          <a:cs typeface="Tahoma"/>
                          <a:sym typeface="Calibri"/>
                        </a:rPr>
                        <a:t> </a:t>
                      </a:r>
                    </a:p>
                    <a:p>
                      <a:pPr marL="171450" indent="-171450" algn="ctr">
                        <a:spcAft>
                          <a:spcPts val="0"/>
                        </a:spcAft>
                        <a:buFont typeface="Wingdings" pitchFamily="2" charset="2"/>
                        <a:buChar char="ü"/>
                      </a:pPr>
                      <a:r>
                        <a:rPr kumimoji="0" lang="ru-RU" sz="1200" b="0" i="0" u="none" strike="noStrike" cap="none" spc="-21" normalizeH="0" baseline="0" dirty="0">
                          <a:ln>
                            <a:noFill/>
                          </a:ln>
                          <a:solidFill>
                            <a:srgbClr val="031B83"/>
                          </a:solidFill>
                          <a:effectLst/>
                          <a:uFillTx/>
                          <a:latin typeface="Tahoma"/>
                          <a:ea typeface="+mj-ea"/>
                          <a:cs typeface="Tahoma"/>
                          <a:sym typeface="Calibri"/>
                        </a:rPr>
                        <a:t> </a:t>
                      </a:r>
                    </a:p>
                    <a:p>
                      <a:pPr marL="171450" indent="-171450" algn="ctr">
                        <a:spcAft>
                          <a:spcPts val="0"/>
                        </a:spcAft>
                        <a:buFont typeface="Wingdings" pitchFamily="2" charset="2"/>
                        <a:buChar char="ü"/>
                      </a:pPr>
                      <a:r>
                        <a:rPr kumimoji="0" lang="ru-RU" sz="1200" b="0" i="0" u="none" strike="noStrike" cap="none" spc="-21" normalizeH="0" baseline="0" dirty="0">
                          <a:ln>
                            <a:noFill/>
                          </a:ln>
                          <a:solidFill>
                            <a:srgbClr val="031B83"/>
                          </a:solidFill>
                          <a:effectLst/>
                          <a:uFillTx/>
                          <a:latin typeface="Tahoma"/>
                          <a:ea typeface="+mj-ea"/>
                          <a:cs typeface="Tahoma"/>
                          <a:sym typeface="Calibri"/>
                        </a:rPr>
                        <a:t> </a:t>
                      </a:r>
                    </a:p>
                    <a:p>
                      <a:pPr marL="171450" indent="-171450" algn="ctr">
                        <a:spcAft>
                          <a:spcPts val="0"/>
                        </a:spcAft>
                        <a:buFont typeface="Wingdings" pitchFamily="2" charset="2"/>
                        <a:buChar char="ü"/>
                      </a:pPr>
                      <a:r>
                        <a:rPr kumimoji="0" lang="ru-RU" sz="1200" b="0" i="0" u="none" strike="noStrike" cap="none" spc="-21" normalizeH="0" baseline="0" dirty="0">
                          <a:ln>
                            <a:noFill/>
                          </a:ln>
                          <a:solidFill>
                            <a:srgbClr val="031B83"/>
                          </a:solidFill>
                          <a:effectLst/>
                          <a:uFillTx/>
                          <a:latin typeface="Tahoma"/>
                          <a:ea typeface="+mj-ea"/>
                          <a:cs typeface="Tahoma"/>
                          <a:sym typeface="Calibri"/>
                        </a:rPr>
                        <a:t> </a:t>
                      </a:r>
                    </a:p>
                    <a:p>
                      <a:pPr marL="171450" indent="-171450" algn="ctr">
                        <a:spcAft>
                          <a:spcPts val="0"/>
                        </a:spcAft>
                        <a:buFont typeface="Wingdings" pitchFamily="2" charset="2"/>
                        <a:buChar char="ü"/>
                      </a:pPr>
                      <a:r>
                        <a:rPr kumimoji="0" lang="ru-RU" sz="1200" b="0" i="0" u="none" strike="noStrike" cap="none" spc="-21" normalizeH="0" baseline="0" dirty="0">
                          <a:ln>
                            <a:noFill/>
                          </a:ln>
                          <a:solidFill>
                            <a:srgbClr val="031B83"/>
                          </a:solidFill>
                          <a:effectLst/>
                          <a:uFillTx/>
                          <a:latin typeface="Tahoma"/>
                          <a:ea typeface="+mj-ea"/>
                          <a:cs typeface="Tahoma"/>
                          <a:sym typeface="Calibri"/>
                        </a:rPr>
                        <a:t> </a:t>
                      </a:r>
                    </a:p>
                    <a:p>
                      <a:pPr marL="171450" indent="-171450" algn="ctr">
                        <a:spcAft>
                          <a:spcPts val="0"/>
                        </a:spcAft>
                        <a:buFont typeface="Wingdings" pitchFamily="2" charset="2"/>
                        <a:buChar char="ü"/>
                      </a:pPr>
                      <a:r>
                        <a:rPr kumimoji="0" lang="ru-RU" sz="1200" b="0" i="0" u="none" strike="noStrike" cap="none" spc="-21" normalizeH="0" baseline="0" dirty="0">
                          <a:ln>
                            <a:noFill/>
                          </a:ln>
                          <a:solidFill>
                            <a:srgbClr val="031B83"/>
                          </a:solidFill>
                          <a:effectLst/>
                          <a:uFillTx/>
                          <a:latin typeface="Tahoma"/>
                          <a:ea typeface="+mj-ea"/>
                          <a:cs typeface="Tahoma"/>
                          <a:sym typeface="Calibri"/>
                        </a:rPr>
                        <a:t> </a:t>
                      </a:r>
                    </a:p>
                    <a:p>
                      <a:pPr marL="171450" indent="-171450" algn="ctr">
                        <a:spcAft>
                          <a:spcPts val="0"/>
                        </a:spcAft>
                        <a:buFont typeface="Wingdings" pitchFamily="2" charset="2"/>
                        <a:buChar char="ü"/>
                      </a:pPr>
                      <a:r>
                        <a:rPr kumimoji="0" lang="ru-RU" sz="1200" b="0" i="0" u="none" strike="noStrike" cap="none" spc="-21" normalizeH="0" baseline="0" dirty="0">
                          <a:ln>
                            <a:noFill/>
                          </a:ln>
                          <a:solidFill>
                            <a:srgbClr val="031B83"/>
                          </a:solidFill>
                          <a:effectLst/>
                          <a:uFillTx/>
                          <a:latin typeface="Tahoma"/>
                          <a:ea typeface="+mj-ea"/>
                          <a:cs typeface="Tahoma"/>
                          <a:sym typeface="Calibri"/>
                        </a:rPr>
                        <a:t> </a:t>
                      </a:r>
                    </a:p>
                    <a:p>
                      <a:pPr marL="171450" indent="-171450" algn="ctr">
                        <a:spcAft>
                          <a:spcPts val="0"/>
                        </a:spcAft>
                        <a:buFont typeface="Wingdings" pitchFamily="2" charset="2"/>
                        <a:buChar char="ü"/>
                      </a:pPr>
                      <a:r>
                        <a:rPr kumimoji="0" lang="ru-RU" sz="1200" b="0" i="0" u="none" strike="noStrike" cap="none" spc="-21" normalizeH="0" baseline="0" dirty="0">
                          <a:ln>
                            <a:noFill/>
                          </a:ln>
                          <a:solidFill>
                            <a:srgbClr val="031B83"/>
                          </a:solidFill>
                          <a:effectLst/>
                          <a:uFillTx/>
                          <a:latin typeface="Tahoma"/>
                          <a:ea typeface="+mj-ea"/>
                          <a:cs typeface="Tahoma"/>
                          <a:sym typeface="Calibri"/>
                        </a:rPr>
                        <a:t> </a:t>
                      </a:r>
                    </a:p>
                    <a:p>
                      <a:pPr marL="171450" indent="-171450" algn="ctr">
                        <a:spcAft>
                          <a:spcPts val="0"/>
                        </a:spcAft>
                        <a:buFont typeface="Wingdings" pitchFamily="2" charset="2"/>
                        <a:buChar char="ü"/>
                      </a:pPr>
                      <a:r>
                        <a:rPr kumimoji="0" lang="ru-RU" sz="1200" b="0" i="0" u="none" strike="noStrike" cap="none" spc="-21" normalizeH="0" baseline="0" dirty="0">
                          <a:ln>
                            <a:noFill/>
                          </a:ln>
                          <a:solidFill>
                            <a:srgbClr val="031B83"/>
                          </a:solidFill>
                          <a:effectLst/>
                          <a:uFillTx/>
                          <a:latin typeface="Tahoma"/>
                          <a:ea typeface="+mj-ea"/>
                          <a:cs typeface="Tahoma"/>
                          <a:sym typeface="Calibri"/>
                        </a:rPr>
                        <a:t>  </a:t>
                      </a:r>
                    </a:p>
                    <a:p>
                      <a:pPr marL="171450" indent="-171450" algn="ctr">
                        <a:spcAft>
                          <a:spcPts val="0"/>
                        </a:spcAft>
                        <a:buFont typeface="Wingdings" pitchFamily="2" charset="2"/>
                        <a:buChar char="ü"/>
                      </a:pPr>
                      <a:r>
                        <a:rPr kumimoji="0" lang="ru-RU" sz="1200" b="0" i="0" u="none" strike="noStrike" cap="none" spc="-21" normalizeH="0" baseline="0" dirty="0">
                          <a:ln>
                            <a:noFill/>
                          </a:ln>
                          <a:solidFill>
                            <a:srgbClr val="031B83"/>
                          </a:solidFill>
                          <a:effectLst/>
                          <a:uFillTx/>
                          <a:latin typeface="Tahoma"/>
                          <a:ea typeface="+mj-ea"/>
                          <a:cs typeface="Tahoma"/>
                          <a:sym typeface="Calibri"/>
                        </a:rPr>
                        <a:t> </a:t>
                      </a:r>
                    </a:p>
                    <a:p>
                      <a:pPr marL="171450" indent="-171450" algn="ctr">
                        <a:spcAft>
                          <a:spcPts val="0"/>
                        </a:spcAft>
                        <a:buFont typeface="Wingdings" pitchFamily="2" charset="2"/>
                        <a:buChar char="ü"/>
                      </a:pPr>
                      <a:r>
                        <a:rPr kumimoji="0" lang="ru-RU" sz="1200" b="0" i="0" u="none" strike="noStrike" cap="none" spc="-21" normalizeH="0" baseline="0" dirty="0">
                          <a:ln>
                            <a:noFill/>
                          </a:ln>
                          <a:solidFill>
                            <a:srgbClr val="031B83"/>
                          </a:solidFill>
                          <a:effectLst/>
                          <a:uFillTx/>
                          <a:latin typeface="Tahoma"/>
                          <a:ea typeface="+mj-ea"/>
                          <a:cs typeface="Tahoma"/>
                          <a:sym typeface="Calibri"/>
                        </a:rPr>
                        <a:t> </a:t>
                      </a:r>
                    </a:p>
                    <a:p>
                      <a:pPr marL="171450" indent="-171450" algn="ctr">
                        <a:spcAft>
                          <a:spcPts val="0"/>
                        </a:spcAft>
                        <a:buFont typeface="Wingdings" pitchFamily="2" charset="2"/>
                        <a:buChar char="ü"/>
                      </a:pPr>
                      <a:r>
                        <a:rPr kumimoji="0" lang="ru-RU" sz="1200" b="0" i="0" u="none" strike="noStrike" cap="none" spc="-21" normalizeH="0" baseline="0" dirty="0">
                          <a:ln>
                            <a:noFill/>
                          </a:ln>
                          <a:solidFill>
                            <a:srgbClr val="031B83"/>
                          </a:solidFill>
                          <a:effectLst/>
                          <a:uFillTx/>
                          <a:latin typeface="Tahoma"/>
                          <a:ea typeface="+mj-ea"/>
                          <a:cs typeface="Tahoma"/>
                          <a:sym typeface="Calibri"/>
                        </a:rPr>
                        <a:t> </a:t>
                      </a:r>
                    </a:p>
                    <a:p>
                      <a:pPr marL="171450" indent="-171450" algn="ctr">
                        <a:spcAft>
                          <a:spcPts val="0"/>
                        </a:spcAft>
                        <a:buFont typeface="Wingdings" pitchFamily="2" charset="2"/>
                        <a:buChar char="ü"/>
                      </a:pPr>
                      <a:r>
                        <a:rPr kumimoji="0" lang="ru-RU" sz="1200" b="0" i="0" u="none" strike="noStrike" cap="none" spc="-21" normalizeH="0" baseline="0" dirty="0">
                          <a:ln>
                            <a:noFill/>
                          </a:ln>
                          <a:solidFill>
                            <a:srgbClr val="031B83"/>
                          </a:solidFill>
                          <a:effectLst/>
                          <a:uFillTx/>
                          <a:latin typeface="Tahoma"/>
                          <a:ea typeface="+mj-ea"/>
                          <a:cs typeface="Tahoma"/>
                          <a:sym typeface="Calibri"/>
                        </a:rPr>
                        <a:t> </a:t>
                      </a:r>
                    </a:p>
                    <a:p>
                      <a:pPr marL="171450" indent="-171450" algn="ctr">
                        <a:spcAft>
                          <a:spcPts val="0"/>
                        </a:spcAft>
                        <a:buFont typeface="Wingdings" pitchFamily="2" charset="2"/>
                        <a:buChar char="ü"/>
                      </a:pPr>
                      <a:r>
                        <a:rPr kumimoji="0" lang="ru-RU" sz="1200" b="0" i="0" u="none" strike="noStrike" cap="none" spc="-21" normalizeH="0" baseline="0" dirty="0">
                          <a:ln>
                            <a:noFill/>
                          </a:ln>
                          <a:solidFill>
                            <a:srgbClr val="031B83"/>
                          </a:solidFill>
                          <a:effectLst/>
                          <a:uFillTx/>
                          <a:latin typeface="Tahoma"/>
                          <a:ea typeface="+mj-ea"/>
                          <a:cs typeface="Tahoma"/>
                          <a:sym typeface="Calibri"/>
                        </a:rPr>
                        <a:t> 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  <p:sp>
        <p:nvSpPr>
          <p:cNvPr id="3" name="Номер слайда 2"/>
          <p:cNvSpPr>
            <a:spLocks noGrp="1"/>
          </p:cNvSpPr>
          <p:nvPr>
            <p:ph type="sldNum" sz="quarter" idx="7"/>
          </p:nvPr>
        </p:nvSpPr>
        <p:spPr>
          <a:xfrm>
            <a:off x="11712624" y="6445589"/>
            <a:ext cx="121828" cy="261610"/>
          </a:xfrm>
          <a:ln w="12700">
            <a:miter lim="400000"/>
          </a:ln>
        </p:spPr>
        <p:txBody>
          <a:bodyPr wrap="none" lIns="0" tIns="0" rIns="0" bIns="0" anchor="ctr">
            <a:spAutoFit/>
          </a:bodyPr>
          <a:lstStyle/>
          <a:p>
            <a:pPr defTabSz="986912">
              <a:spcBef>
                <a:spcPts val="400"/>
              </a:spcBef>
            </a:pPr>
            <a:fld id="{81D60167-4931-47E6-BA6A-407CBD079E47}" type="slidenum">
              <a:rPr lang="ru-RU" sz="1700">
                <a:solidFill>
                  <a:srgbClr val="808080"/>
                </a:solidFill>
                <a:ea typeface="Arial"/>
              </a:rPr>
              <a:pPr defTabSz="986912">
                <a:spcBef>
                  <a:spcPts val="400"/>
                </a:spcBef>
              </a:pPr>
              <a:t>9</a:t>
            </a:fld>
            <a:endParaRPr lang="ru-RU" sz="1700" dirty="0">
              <a:solidFill>
                <a:srgbClr val="808080"/>
              </a:solidFill>
              <a:ea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3819319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333973" y="385"/>
            <a:ext cx="6857615" cy="6857615"/>
          </a:xfrm>
          <a:custGeom>
            <a:avLst/>
            <a:gdLst/>
            <a:ahLst/>
            <a:cxnLst/>
            <a:rect l="l" t="t" r="r" b="b"/>
            <a:pathLst>
              <a:path w="11308715" h="11308715">
                <a:moveTo>
                  <a:pt x="11308556" y="0"/>
                </a:moveTo>
                <a:lnTo>
                  <a:pt x="0" y="11308556"/>
                </a:lnTo>
                <a:lnTo>
                  <a:pt x="11308556" y="11308556"/>
                </a:lnTo>
                <a:lnTo>
                  <a:pt x="1130855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hangingPunct="1"/>
            <a:endParaRPr sz="1092" kern="1200">
              <a:solidFill>
                <a:prstClr val="black"/>
              </a:solidFill>
              <a:ea typeface="+mn-ea"/>
              <a:cs typeface="+mn-cs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428" y="1"/>
            <a:ext cx="634971" cy="634971"/>
          </a:xfrm>
          <a:custGeom>
            <a:avLst/>
            <a:gdLst/>
            <a:ahLst/>
            <a:cxnLst/>
            <a:rect l="l" t="t" r="r" b="b"/>
            <a:pathLst>
              <a:path w="1047115" h="1047115">
                <a:moveTo>
                  <a:pt x="0" y="1047088"/>
                </a:moveTo>
                <a:lnTo>
                  <a:pt x="1047088" y="1047088"/>
                </a:lnTo>
                <a:lnTo>
                  <a:pt x="1047088" y="0"/>
                </a:lnTo>
                <a:lnTo>
                  <a:pt x="0" y="0"/>
                </a:lnTo>
                <a:lnTo>
                  <a:pt x="0" y="1047088"/>
                </a:lnTo>
                <a:close/>
              </a:path>
            </a:pathLst>
          </a:custGeom>
          <a:solidFill>
            <a:srgbClr val="031B83"/>
          </a:solidFill>
        </p:spPr>
        <p:txBody>
          <a:bodyPr wrap="square" lIns="0" tIns="0" rIns="0" bIns="0" rtlCol="0"/>
          <a:lstStyle/>
          <a:p>
            <a:pPr hangingPunct="1"/>
            <a:endParaRPr sz="1092" kern="1200">
              <a:solidFill>
                <a:prstClr val="black"/>
              </a:solidFill>
              <a:ea typeface="+mn-ea"/>
              <a:cs typeface="+mn-cs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719132" y="64100"/>
            <a:ext cx="10087333" cy="340564"/>
          </a:xfrm>
          <a:prstGeom prst="rect">
            <a:avLst/>
          </a:prstGeom>
        </p:spPr>
        <p:txBody>
          <a:bodyPr vert="horz" wrap="square" lIns="0" tIns="8086" rIns="0" bIns="0" rtlCol="0">
            <a:spAutoFit/>
          </a:bodyPr>
          <a:lstStyle/>
          <a:p>
            <a:pPr marL="7701">
              <a:spcBef>
                <a:spcPts val="64"/>
              </a:spcBef>
            </a:pPr>
            <a:r>
              <a:rPr lang="ru-RU" sz="2400" b="1" spc="45" dirty="0">
                <a:solidFill>
                  <a:srgbClr val="031B83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Здоровье</a:t>
            </a:r>
            <a:endParaRPr sz="2800" b="1" spc="45" dirty="0">
              <a:solidFill>
                <a:srgbClr val="031B83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843777" y="642207"/>
            <a:ext cx="1828287" cy="161404"/>
          </a:xfrm>
          <a:prstGeom prst="rect">
            <a:avLst/>
          </a:prstGeom>
        </p:spPr>
        <p:txBody>
          <a:bodyPr vert="horz" wrap="square" lIns="0" tIns="7316" rIns="0" bIns="0" rtlCol="0">
            <a:spAutoFit/>
          </a:bodyPr>
          <a:lstStyle/>
          <a:p>
            <a:pPr marL="7701" marR="3081" hangingPunct="1">
              <a:spcBef>
                <a:spcPts val="58"/>
              </a:spcBef>
            </a:pPr>
            <a:r>
              <a:rPr lang="ru-RU" sz="1001" b="1" kern="1200" spc="-21" dirty="0">
                <a:solidFill>
                  <a:srgbClr val="031B83"/>
                </a:solidFill>
                <a:latin typeface="Tahoma"/>
                <a:ea typeface="+mn-ea"/>
                <a:cs typeface="Tahoma"/>
              </a:rPr>
              <a:t>БАЗОВЫЙ</a:t>
            </a:r>
            <a:endParaRPr lang="ru-RU" sz="1001" kern="1200" dirty="0">
              <a:solidFill>
                <a:prstClr val="black"/>
              </a:solidFill>
              <a:latin typeface="Tahoma"/>
              <a:ea typeface="+mn-ea"/>
              <a:cs typeface="Tahoma"/>
            </a:endParaRPr>
          </a:p>
        </p:txBody>
      </p:sp>
      <p:grpSp>
        <p:nvGrpSpPr>
          <p:cNvPr id="8" name="Группа 50"/>
          <p:cNvGrpSpPr/>
          <p:nvPr/>
        </p:nvGrpSpPr>
        <p:grpSpPr>
          <a:xfrm>
            <a:off x="158160" y="874101"/>
            <a:ext cx="11900123" cy="285814"/>
            <a:chOff x="1047088" y="7559676"/>
            <a:chExt cx="17360900" cy="468000"/>
          </a:xfrm>
        </p:grpSpPr>
        <p:sp>
          <p:nvSpPr>
            <p:cNvPr id="17" name="object 17"/>
            <p:cNvSpPr/>
            <p:nvPr/>
          </p:nvSpPr>
          <p:spPr>
            <a:xfrm>
              <a:off x="1047088" y="7559676"/>
              <a:ext cx="17360900" cy="468000"/>
            </a:xfrm>
            <a:custGeom>
              <a:avLst/>
              <a:gdLst/>
              <a:ahLst/>
              <a:cxnLst/>
              <a:rect l="l" t="t" r="r" b="b"/>
              <a:pathLst>
                <a:path w="17360900" h="890270">
                  <a:moveTo>
                    <a:pt x="0" y="890025"/>
                  </a:moveTo>
                  <a:lnTo>
                    <a:pt x="17360727" y="890025"/>
                  </a:lnTo>
                  <a:lnTo>
                    <a:pt x="17360727" y="0"/>
                  </a:lnTo>
                  <a:lnTo>
                    <a:pt x="0" y="0"/>
                  </a:lnTo>
                  <a:lnTo>
                    <a:pt x="0" y="890025"/>
                  </a:lnTo>
                  <a:close/>
                </a:path>
              </a:pathLst>
            </a:custGeom>
            <a:solidFill>
              <a:srgbClr val="031B83"/>
            </a:solidFill>
          </p:spPr>
          <p:txBody>
            <a:bodyPr wrap="square" lIns="0" tIns="0" rIns="0" bIns="0" rtlCol="0"/>
            <a:lstStyle/>
            <a:p>
              <a:pPr hangingPunct="1"/>
              <a:endParaRPr sz="1092" kern="12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18" name="object 18"/>
            <p:cNvSpPr txBox="1"/>
            <p:nvPr/>
          </p:nvSpPr>
          <p:spPr>
            <a:xfrm>
              <a:off x="1060450" y="7595036"/>
              <a:ext cx="17221200" cy="264288"/>
            </a:xfrm>
            <a:prstGeom prst="rect">
              <a:avLst/>
            </a:prstGeom>
          </p:spPr>
          <p:txBody>
            <a:bodyPr vert="horz" wrap="square" lIns="0" tIns="7316" rIns="0" bIns="0" rtlCol="0">
              <a:spAutoFit/>
            </a:bodyPr>
            <a:lstStyle/>
            <a:p>
              <a:pPr marL="289953" marR="3081" indent="-282637" hangingPunct="1">
                <a:spcBef>
                  <a:spcPts val="58"/>
                </a:spcBef>
              </a:pPr>
              <a:endParaRPr sz="1001" spc="-21" dirty="0">
                <a:solidFill>
                  <a:schemeClr val="bg1"/>
                </a:solidFill>
                <a:latin typeface="Tahoma"/>
                <a:cs typeface="Tahoma"/>
              </a:endParaRPr>
            </a:p>
          </p:txBody>
        </p:sp>
      </p:grpSp>
      <p:sp>
        <p:nvSpPr>
          <p:cNvPr id="20" name="object 20"/>
          <p:cNvSpPr txBox="1"/>
          <p:nvPr/>
        </p:nvSpPr>
        <p:spPr>
          <a:xfrm>
            <a:off x="9469165" y="644372"/>
            <a:ext cx="2079349" cy="161276"/>
          </a:xfrm>
          <a:prstGeom prst="rect">
            <a:avLst/>
          </a:prstGeom>
        </p:spPr>
        <p:txBody>
          <a:bodyPr vert="horz" wrap="square" lIns="0" tIns="7316" rIns="0" bIns="0" rtlCol="0">
            <a:spAutoFit/>
          </a:bodyPr>
          <a:lstStyle/>
          <a:p>
            <a:pPr marL="7701" hangingPunct="1">
              <a:lnSpc>
                <a:spcPts val="1201"/>
              </a:lnSpc>
              <a:spcBef>
                <a:spcPts val="58"/>
              </a:spcBef>
            </a:pPr>
            <a:r>
              <a:rPr lang="ru-RU" sz="1001" b="1" kern="1200" spc="-27" dirty="0">
                <a:solidFill>
                  <a:srgbClr val="031B83"/>
                </a:solidFill>
                <a:latin typeface="Tahoma"/>
                <a:ea typeface="+mn-ea"/>
                <a:cs typeface="Tahoma"/>
              </a:rPr>
              <a:t>ПОЛНЫЙ</a:t>
            </a:r>
            <a:endParaRPr lang="ru-RU" sz="1001" kern="1200" dirty="0">
              <a:solidFill>
                <a:prstClr val="black"/>
              </a:solidFill>
              <a:latin typeface="Tahoma"/>
              <a:ea typeface="+mn-ea"/>
              <a:cs typeface="Tahom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7000266" y="628919"/>
            <a:ext cx="2127482" cy="161404"/>
          </a:xfrm>
          <a:prstGeom prst="rect">
            <a:avLst/>
          </a:prstGeom>
        </p:spPr>
        <p:txBody>
          <a:bodyPr vert="horz" wrap="square" lIns="0" tIns="7316" rIns="0" bIns="0" rtlCol="0">
            <a:spAutoFit/>
          </a:bodyPr>
          <a:lstStyle/>
          <a:p>
            <a:pPr marL="7701" marR="3081" hangingPunct="1">
              <a:spcBef>
                <a:spcPts val="58"/>
              </a:spcBef>
            </a:pPr>
            <a:r>
              <a:rPr lang="ru-RU" sz="1001" b="1" kern="1200" spc="-24" dirty="0">
                <a:solidFill>
                  <a:srgbClr val="031B83"/>
                </a:solidFill>
                <a:latin typeface="Tahoma"/>
                <a:ea typeface="+mn-ea"/>
                <a:cs typeface="Tahoma"/>
              </a:rPr>
              <a:t>СРЕДНИЙ</a:t>
            </a:r>
            <a:endParaRPr lang="ru-RU" sz="1001" kern="1200" dirty="0">
              <a:solidFill>
                <a:prstClr val="black"/>
              </a:solidFill>
              <a:latin typeface="Tahoma"/>
              <a:ea typeface="+mn-ea"/>
              <a:cs typeface="Tahoma"/>
            </a:endParaRPr>
          </a:p>
        </p:txBody>
      </p:sp>
      <p:grpSp>
        <p:nvGrpSpPr>
          <p:cNvPr id="14" name="Группа 55"/>
          <p:cNvGrpSpPr/>
          <p:nvPr/>
        </p:nvGrpSpPr>
        <p:grpSpPr>
          <a:xfrm>
            <a:off x="9447065" y="463559"/>
            <a:ext cx="1659113" cy="123671"/>
            <a:chOff x="9465679" y="2607490"/>
            <a:chExt cx="2736000" cy="203942"/>
          </a:xfrm>
        </p:grpSpPr>
        <p:sp>
          <p:nvSpPr>
            <p:cNvPr id="25" name="object 25"/>
            <p:cNvSpPr/>
            <p:nvPr/>
          </p:nvSpPr>
          <p:spPr>
            <a:xfrm>
              <a:off x="9465679" y="2811432"/>
              <a:ext cx="2736000" cy="0"/>
            </a:xfrm>
            <a:custGeom>
              <a:avLst/>
              <a:gdLst/>
              <a:ahLst/>
              <a:cxnLst/>
              <a:rect l="l" t="t" r="r" b="b"/>
              <a:pathLst>
                <a:path w="3560444">
                  <a:moveTo>
                    <a:pt x="0" y="0"/>
                  </a:moveTo>
                  <a:lnTo>
                    <a:pt x="3560101" y="0"/>
                  </a:lnTo>
                </a:path>
              </a:pathLst>
            </a:custGeom>
            <a:ln w="52354">
              <a:solidFill>
                <a:srgbClr val="F44336"/>
              </a:solidFill>
            </a:ln>
          </p:spPr>
          <p:txBody>
            <a:bodyPr wrap="square" lIns="0" tIns="0" rIns="0" bIns="0" rtlCol="0"/>
            <a:lstStyle/>
            <a:p>
              <a:pPr hangingPunct="1"/>
              <a:endParaRPr sz="1092" kern="12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33" name="object 33"/>
            <p:cNvSpPr/>
            <p:nvPr/>
          </p:nvSpPr>
          <p:spPr>
            <a:xfrm>
              <a:off x="11980279" y="2607490"/>
              <a:ext cx="177753" cy="177764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hangingPunct="1"/>
              <a:endParaRPr sz="1092" kern="12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</p:grpSp>
      <p:pic>
        <p:nvPicPr>
          <p:cNvPr id="52" name="object 1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1465" y="47740"/>
            <a:ext cx="492897" cy="539490"/>
          </a:xfrm>
          <a:prstGeom prst="rect">
            <a:avLst/>
          </a:prstGeom>
        </p:spPr>
      </p:pic>
      <p:grpSp>
        <p:nvGrpSpPr>
          <p:cNvPr id="49" name="Группа 55"/>
          <p:cNvGrpSpPr/>
          <p:nvPr/>
        </p:nvGrpSpPr>
        <p:grpSpPr>
          <a:xfrm>
            <a:off x="6990984" y="460698"/>
            <a:ext cx="1659113" cy="123671"/>
            <a:chOff x="9465679" y="2607490"/>
            <a:chExt cx="2736000" cy="203942"/>
          </a:xfrm>
        </p:grpSpPr>
        <p:sp>
          <p:nvSpPr>
            <p:cNvPr id="50" name="object 25"/>
            <p:cNvSpPr/>
            <p:nvPr/>
          </p:nvSpPr>
          <p:spPr>
            <a:xfrm>
              <a:off x="9465679" y="2811432"/>
              <a:ext cx="2736000" cy="0"/>
            </a:xfrm>
            <a:custGeom>
              <a:avLst/>
              <a:gdLst/>
              <a:ahLst/>
              <a:cxnLst/>
              <a:rect l="l" t="t" r="r" b="b"/>
              <a:pathLst>
                <a:path w="3560444">
                  <a:moveTo>
                    <a:pt x="0" y="0"/>
                  </a:moveTo>
                  <a:lnTo>
                    <a:pt x="3560101" y="0"/>
                  </a:lnTo>
                </a:path>
              </a:pathLst>
            </a:custGeom>
            <a:ln w="52354">
              <a:solidFill>
                <a:srgbClr val="F44336"/>
              </a:solidFill>
            </a:ln>
          </p:spPr>
          <p:txBody>
            <a:bodyPr wrap="square" lIns="0" tIns="0" rIns="0" bIns="0" rtlCol="0"/>
            <a:lstStyle/>
            <a:p>
              <a:pPr hangingPunct="1"/>
              <a:endParaRPr sz="1092" kern="12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51" name="object 33"/>
            <p:cNvSpPr/>
            <p:nvPr/>
          </p:nvSpPr>
          <p:spPr>
            <a:xfrm>
              <a:off x="10761079" y="2607490"/>
              <a:ext cx="177753" cy="177764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hangingPunct="1"/>
              <a:endParaRPr sz="1092" kern="12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</p:grpSp>
      <p:grpSp>
        <p:nvGrpSpPr>
          <p:cNvPr id="53" name="Группа 55"/>
          <p:cNvGrpSpPr/>
          <p:nvPr/>
        </p:nvGrpSpPr>
        <p:grpSpPr>
          <a:xfrm>
            <a:off x="4583832" y="460698"/>
            <a:ext cx="1659113" cy="123671"/>
            <a:chOff x="9465679" y="2607490"/>
            <a:chExt cx="2736000" cy="203942"/>
          </a:xfrm>
        </p:grpSpPr>
        <p:sp>
          <p:nvSpPr>
            <p:cNvPr id="54" name="object 25"/>
            <p:cNvSpPr/>
            <p:nvPr/>
          </p:nvSpPr>
          <p:spPr>
            <a:xfrm>
              <a:off x="9465679" y="2811432"/>
              <a:ext cx="2736000" cy="0"/>
            </a:xfrm>
            <a:custGeom>
              <a:avLst/>
              <a:gdLst/>
              <a:ahLst/>
              <a:cxnLst/>
              <a:rect l="l" t="t" r="r" b="b"/>
              <a:pathLst>
                <a:path w="3560444">
                  <a:moveTo>
                    <a:pt x="0" y="0"/>
                  </a:moveTo>
                  <a:lnTo>
                    <a:pt x="3560101" y="0"/>
                  </a:lnTo>
                </a:path>
              </a:pathLst>
            </a:custGeom>
            <a:ln w="52354">
              <a:solidFill>
                <a:srgbClr val="F44336"/>
              </a:solidFill>
            </a:ln>
          </p:spPr>
          <p:txBody>
            <a:bodyPr wrap="square" lIns="0" tIns="0" rIns="0" bIns="0" rtlCol="0"/>
            <a:lstStyle/>
            <a:p>
              <a:pPr hangingPunct="1"/>
              <a:endParaRPr sz="1092" kern="12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56" name="object 33"/>
            <p:cNvSpPr/>
            <p:nvPr/>
          </p:nvSpPr>
          <p:spPr>
            <a:xfrm>
              <a:off x="9465679" y="2607490"/>
              <a:ext cx="177753" cy="177764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hangingPunct="1"/>
              <a:endParaRPr sz="1092" kern="12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</p:grpSp>
      <p:sp>
        <p:nvSpPr>
          <p:cNvPr id="65" name="object 24"/>
          <p:cNvSpPr/>
          <p:nvPr/>
        </p:nvSpPr>
        <p:spPr>
          <a:xfrm>
            <a:off x="635383" y="1950352"/>
            <a:ext cx="10527665" cy="0"/>
          </a:xfrm>
          <a:custGeom>
            <a:avLst/>
            <a:gdLst/>
            <a:ahLst/>
            <a:cxnLst/>
            <a:rect l="l" t="t" r="r" b="b"/>
            <a:pathLst>
              <a:path w="17360900" h="52704">
                <a:moveTo>
                  <a:pt x="0" y="52354"/>
                </a:moveTo>
                <a:lnTo>
                  <a:pt x="17360727" y="52354"/>
                </a:lnTo>
                <a:lnTo>
                  <a:pt x="17360727" y="0"/>
                </a:lnTo>
                <a:lnTo>
                  <a:pt x="0" y="0"/>
                </a:lnTo>
                <a:lnTo>
                  <a:pt x="0" y="52354"/>
                </a:lnTo>
                <a:close/>
              </a:path>
            </a:pathLst>
          </a:custGeom>
          <a:solidFill>
            <a:srgbClr val="031B83"/>
          </a:solidFill>
        </p:spPr>
        <p:txBody>
          <a:bodyPr wrap="square" lIns="0" tIns="0" rIns="0" bIns="0" rtlCol="0"/>
          <a:lstStyle/>
          <a:p>
            <a:pPr hangingPunct="1"/>
            <a:endParaRPr sz="1092" kern="1200">
              <a:solidFill>
                <a:prstClr val="black"/>
              </a:solidFill>
              <a:ea typeface="+mn-ea"/>
              <a:cs typeface="+mn-cs"/>
            </a:endParaRPr>
          </a:p>
        </p:txBody>
      </p:sp>
      <p:sp>
        <p:nvSpPr>
          <p:cNvPr id="66" name="object 24"/>
          <p:cNvSpPr/>
          <p:nvPr/>
        </p:nvSpPr>
        <p:spPr>
          <a:xfrm>
            <a:off x="635383" y="1811729"/>
            <a:ext cx="10522268" cy="0"/>
          </a:xfrm>
          <a:custGeom>
            <a:avLst/>
            <a:gdLst/>
            <a:ahLst/>
            <a:cxnLst/>
            <a:rect l="l" t="t" r="r" b="b"/>
            <a:pathLst>
              <a:path w="17360900" h="52704">
                <a:moveTo>
                  <a:pt x="0" y="52354"/>
                </a:moveTo>
                <a:lnTo>
                  <a:pt x="17360727" y="52354"/>
                </a:lnTo>
                <a:lnTo>
                  <a:pt x="17360727" y="0"/>
                </a:lnTo>
                <a:lnTo>
                  <a:pt x="0" y="0"/>
                </a:lnTo>
                <a:lnTo>
                  <a:pt x="0" y="52354"/>
                </a:lnTo>
                <a:close/>
              </a:path>
            </a:pathLst>
          </a:custGeom>
          <a:solidFill>
            <a:srgbClr val="031B83"/>
          </a:solidFill>
        </p:spPr>
        <p:txBody>
          <a:bodyPr wrap="square" lIns="0" tIns="0" rIns="0" bIns="0" rtlCol="0"/>
          <a:lstStyle/>
          <a:p>
            <a:pPr hangingPunct="1"/>
            <a:endParaRPr sz="1092" kern="1200">
              <a:solidFill>
                <a:prstClr val="black"/>
              </a:solidFill>
              <a:ea typeface="+mn-ea"/>
              <a:cs typeface="+mn-cs"/>
            </a:endParaRPr>
          </a:p>
        </p:txBody>
      </p:sp>
      <p:sp>
        <p:nvSpPr>
          <p:cNvPr id="80" name="object 24"/>
          <p:cNvSpPr/>
          <p:nvPr/>
        </p:nvSpPr>
        <p:spPr>
          <a:xfrm>
            <a:off x="551070" y="2135183"/>
            <a:ext cx="10522268" cy="0"/>
          </a:xfrm>
          <a:custGeom>
            <a:avLst/>
            <a:gdLst/>
            <a:ahLst/>
            <a:cxnLst/>
            <a:rect l="l" t="t" r="r" b="b"/>
            <a:pathLst>
              <a:path w="17360900" h="52704">
                <a:moveTo>
                  <a:pt x="0" y="52354"/>
                </a:moveTo>
                <a:lnTo>
                  <a:pt x="17360727" y="52354"/>
                </a:lnTo>
                <a:lnTo>
                  <a:pt x="17360727" y="0"/>
                </a:lnTo>
                <a:lnTo>
                  <a:pt x="0" y="0"/>
                </a:lnTo>
                <a:lnTo>
                  <a:pt x="0" y="52354"/>
                </a:lnTo>
                <a:close/>
              </a:path>
            </a:pathLst>
          </a:custGeom>
          <a:solidFill>
            <a:srgbClr val="031B83"/>
          </a:solidFill>
        </p:spPr>
        <p:txBody>
          <a:bodyPr wrap="square" lIns="0" tIns="0" rIns="0" bIns="0" rtlCol="0"/>
          <a:lstStyle/>
          <a:p>
            <a:pPr hangingPunct="1"/>
            <a:endParaRPr sz="1092" kern="1200">
              <a:solidFill>
                <a:prstClr val="black"/>
              </a:solidFill>
              <a:ea typeface="+mn-ea"/>
              <a:cs typeface="+mn-cs"/>
            </a:endParaRP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3612192"/>
              </p:ext>
            </p:extLst>
          </p:nvPr>
        </p:nvGraphicFramePr>
        <p:xfrm>
          <a:off x="170748" y="1268760"/>
          <a:ext cx="11874946" cy="5224618"/>
        </p:xfrm>
        <a:graphic>
          <a:graphicData uri="http://schemas.openxmlformats.org/drawingml/2006/table">
            <a:tbl>
              <a:tblPr firstRow="1" firstCol="1" bandRow="1">
                <a:tableStyleId>{3B4B98B0-60AC-42C2-AFA5-B58CD77FA1E5}</a:tableStyleId>
              </a:tblPr>
              <a:tblGrid>
                <a:gridCol w="338817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98132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57175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933698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20494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kumimoji="0" lang="ru-RU" sz="1200" b="0" i="0" u="none" strike="noStrike" cap="none" spc="-21" normalizeH="0" baseline="0" dirty="0">
                        <a:ln>
                          <a:noFill/>
                        </a:ln>
                        <a:solidFill>
                          <a:srgbClr val="031B83"/>
                        </a:solidFill>
                        <a:effectLst/>
                        <a:uFillTx/>
                        <a:latin typeface="Tahoma"/>
                        <a:ea typeface="+mj-ea"/>
                        <a:cs typeface="Tahoma"/>
                        <a:sym typeface="Calibri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kumimoji="0" lang="ru-RU" sz="1200" b="0" i="0" u="none" strike="noStrike" cap="none" spc="-21" normalizeH="0" baseline="0" dirty="0">
                        <a:ln>
                          <a:noFill/>
                        </a:ln>
                        <a:solidFill>
                          <a:srgbClr val="031B83"/>
                        </a:solidFill>
                        <a:effectLst/>
                        <a:uFillTx/>
                        <a:latin typeface="Tahoma"/>
                        <a:ea typeface="+mj-ea"/>
                        <a:cs typeface="Tahoma"/>
                        <a:sym typeface="Calibri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kumimoji="0" lang="ru-RU" sz="1200" b="0" i="0" u="none" strike="noStrike" cap="none" spc="-21" normalizeH="0" baseline="0" dirty="0">
                        <a:ln>
                          <a:noFill/>
                        </a:ln>
                        <a:solidFill>
                          <a:srgbClr val="031B83"/>
                        </a:solidFill>
                        <a:effectLst/>
                        <a:uFillTx/>
                        <a:latin typeface="Tahoma"/>
                        <a:ea typeface="+mj-ea"/>
                        <a:cs typeface="Tahoma"/>
                        <a:sym typeface="Calibri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kumimoji="0" lang="ru-RU" sz="1200" b="0" i="0" u="none" strike="noStrike" cap="none" spc="-21" normalizeH="0" baseline="0" dirty="0">
                        <a:ln>
                          <a:noFill/>
                        </a:ln>
                        <a:solidFill>
                          <a:srgbClr val="031B83"/>
                        </a:solidFill>
                        <a:effectLst/>
                        <a:uFillTx/>
                        <a:latin typeface="Tahoma"/>
                        <a:ea typeface="+mj-ea"/>
                        <a:cs typeface="Tahoma"/>
                        <a:sym typeface="Calibri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14838">
                <a:tc>
                  <a:txBody>
                    <a:bodyPr/>
                    <a:lstStyle/>
                    <a:p>
                      <a:pPr marL="171450" indent="-171450" algn="l">
                        <a:spcAft>
                          <a:spcPts val="0"/>
                        </a:spcAft>
                        <a:buFont typeface="Wingdings" panose="05000000000000000000" pitchFamily="2" charset="2"/>
                        <a:buChar char="§"/>
                      </a:pPr>
                      <a:r>
                        <a:rPr kumimoji="0" lang="ru-RU" sz="1200" b="0" i="0" u="none" strike="noStrike" cap="none" spc="-21" normalizeH="0" baseline="0" dirty="0">
                          <a:ln>
                            <a:noFill/>
                          </a:ln>
                          <a:solidFill>
                            <a:srgbClr val="031B83"/>
                          </a:solidFill>
                          <a:effectLst/>
                          <a:uFillTx/>
                          <a:latin typeface="Tahoma"/>
                          <a:ea typeface="+mj-ea"/>
                          <a:cs typeface="Tahoma"/>
                          <a:sym typeface="Calibri"/>
                        </a:rPr>
                        <a:t>Единые подходы к организации и контролю горячего питания </a:t>
                      </a:r>
                    </a:p>
                    <a:p>
                      <a:pPr marL="171450" indent="-171450" algn="l">
                        <a:spcAft>
                          <a:spcPts val="0"/>
                        </a:spcAft>
                        <a:buFont typeface="Wingdings" panose="05000000000000000000" pitchFamily="2" charset="2"/>
                        <a:buChar char="§"/>
                      </a:pPr>
                      <a:endParaRPr kumimoji="0" lang="ru-RU" sz="1200" b="0" i="0" u="none" strike="noStrike" cap="none" spc="-21" normalizeH="0" baseline="0" dirty="0">
                        <a:ln>
                          <a:noFill/>
                        </a:ln>
                        <a:solidFill>
                          <a:srgbClr val="031B83"/>
                        </a:solidFill>
                        <a:effectLst/>
                        <a:uFillTx/>
                        <a:latin typeface="Tahoma"/>
                        <a:ea typeface="+mj-ea"/>
                        <a:cs typeface="Tahoma"/>
                        <a:sym typeface="Calibri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71450" indent="-171450" algn="ctr">
                        <a:spcAft>
                          <a:spcPts val="0"/>
                        </a:spcAft>
                        <a:buFont typeface="Wingdings" pitchFamily="2" charset="2"/>
                        <a:buChar char="ü"/>
                      </a:pPr>
                      <a:r>
                        <a:rPr kumimoji="0" lang="ru-RU" sz="1200" b="0" i="0" u="none" strike="noStrike" cap="none" spc="-21" normalizeH="0" baseline="0" dirty="0">
                          <a:ln>
                            <a:noFill/>
                          </a:ln>
                          <a:solidFill>
                            <a:srgbClr val="031B83"/>
                          </a:solidFill>
                          <a:effectLst/>
                          <a:uFillTx/>
                          <a:latin typeface="Tahoma"/>
                          <a:ea typeface="+mj-ea"/>
                          <a:cs typeface="Tahoma"/>
                          <a:sym typeface="Calibri"/>
                        </a:rPr>
                        <a:t> 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71450" indent="-171450" algn="ctr">
                        <a:spcAft>
                          <a:spcPts val="0"/>
                        </a:spcAft>
                        <a:buFont typeface="Wingdings" pitchFamily="2" charset="2"/>
                        <a:buChar char="ü"/>
                      </a:pPr>
                      <a:r>
                        <a:rPr kumimoji="0" lang="ru-RU" sz="1200" b="0" i="0" u="none" strike="noStrike" cap="none" spc="-21" normalizeH="0" baseline="0" dirty="0">
                          <a:ln>
                            <a:noFill/>
                          </a:ln>
                          <a:solidFill>
                            <a:srgbClr val="031B83"/>
                          </a:solidFill>
                          <a:effectLst/>
                          <a:uFillTx/>
                          <a:latin typeface="Tahoma"/>
                          <a:ea typeface="+mj-ea"/>
                          <a:cs typeface="Tahoma"/>
                          <a:sym typeface="Calibri"/>
                        </a:rPr>
                        <a:t> 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71450" indent="-171450" algn="ctr">
                        <a:spcAft>
                          <a:spcPts val="0"/>
                        </a:spcAft>
                        <a:buFont typeface="Wingdings" pitchFamily="2" charset="2"/>
                        <a:buChar char="ü"/>
                      </a:pPr>
                      <a:r>
                        <a:rPr kumimoji="0" lang="ru-RU" sz="1200" b="0" i="0" u="none" strike="noStrike" cap="none" spc="-21" normalizeH="0" baseline="0" dirty="0">
                          <a:ln>
                            <a:noFill/>
                          </a:ln>
                          <a:solidFill>
                            <a:srgbClr val="031B83"/>
                          </a:solidFill>
                          <a:effectLst/>
                          <a:uFillTx/>
                          <a:latin typeface="Tahoma"/>
                          <a:ea typeface="+mj-ea"/>
                          <a:cs typeface="Tahoma"/>
                          <a:sym typeface="Calibri"/>
                        </a:rPr>
                        <a:t> 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692384">
                <a:tc>
                  <a:txBody>
                    <a:bodyPr/>
                    <a:lstStyle/>
                    <a:p>
                      <a:pPr marL="171450" indent="-171450" algn="l">
                        <a:buFont typeface="Wingdings" panose="05000000000000000000" pitchFamily="2" charset="2"/>
                        <a:buChar char="§"/>
                      </a:pPr>
                      <a:r>
                        <a:rPr kumimoji="0" lang="ru-RU" sz="1200" b="0" i="0" u="none" strike="noStrike" cap="none" spc="-21" normalizeH="0" baseline="0" dirty="0">
                          <a:ln>
                            <a:noFill/>
                          </a:ln>
                          <a:solidFill>
                            <a:srgbClr val="031B83"/>
                          </a:solidFill>
                          <a:effectLst/>
                          <a:uFillTx/>
                          <a:latin typeface="Tahoma"/>
                          <a:ea typeface="+mj-ea"/>
                          <a:cs typeface="Tahoma"/>
                          <a:sym typeface="Calibri"/>
                        </a:rPr>
                        <a:t>Просветительская деятельность по ЗОЖ, профилактика запрещения курения табака, наркотических средств </a:t>
                      </a:r>
                    </a:p>
                    <a:p>
                      <a:pPr marL="171450" indent="-171450" algn="l">
                        <a:buFont typeface="Wingdings" panose="05000000000000000000" pitchFamily="2" charset="2"/>
                        <a:buChar char="§"/>
                      </a:pPr>
                      <a:endParaRPr kumimoji="0" lang="ru-RU" sz="1200" b="0" i="0" u="none" strike="noStrike" cap="none" spc="-21" normalizeH="0" baseline="0" dirty="0">
                        <a:ln>
                          <a:noFill/>
                        </a:ln>
                        <a:solidFill>
                          <a:srgbClr val="031B83"/>
                        </a:solidFill>
                        <a:effectLst/>
                        <a:uFillTx/>
                        <a:latin typeface="Tahoma"/>
                        <a:ea typeface="+mj-ea"/>
                        <a:cs typeface="Tahoma"/>
                        <a:sym typeface="Calibri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kumimoji="0" lang="ru-RU" sz="1200" b="0" i="0" u="none" strike="noStrike" cap="none" spc="-21" normalizeH="0" baseline="0" dirty="0">
                          <a:ln>
                            <a:noFill/>
                          </a:ln>
                          <a:solidFill>
                            <a:srgbClr val="031B83"/>
                          </a:solidFill>
                          <a:effectLst/>
                          <a:uFillTx/>
                          <a:latin typeface="Tahoma"/>
                          <a:ea typeface="+mj-ea"/>
                          <a:cs typeface="Tahoma"/>
                          <a:sym typeface="Calibri"/>
                        </a:rPr>
                        <a:t>1-2 мероприятий за учебный год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kumimoji="0" lang="ru-RU" sz="1200" b="0" i="0" u="none" strike="noStrike" cap="none" spc="-21" normalizeH="0" baseline="0" dirty="0">
                          <a:ln>
                            <a:noFill/>
                          </a:ln>
                          <a:solidFill>
                            <a:srgbClr val="031B83"/>
                          </a:solidFill>
                          <a:effectLst/>
                          <a:uFillTx/>
                          <a:latin typeface="Tahoma"/>
                          <a:ea typeface="+mj-ea"/>
                          <a:cs typeface="Tahoma"/>
                          <a:sym typeface="Calibri"/>
                        </a:rPr>
                        <a:t>3-5 мероприятий за учебный год  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kumimoji="0" lang="ru-RU" sz="1200" b="0" i="0" u="none" strike="noStrike" cap="none" spc="-21" normalizeH="0" baseline="0" dirty="0">
                          <a:ln>
                            <a:noFill/>
                          </a:ln>
                          <a:solidFill>
                            <a:srgbClr val="031B83"/>
                          </a:solidFill>
                          <a:effectLst/>
                          <a:uFillTx/>
                          <a:latin typeface="Tahoma"/>
                          <a:ea typeface="+mj-ea"/>
                          <a:cs typeface="Tahoma"/>
                          <a:sym typeface="Calibri"/>
                        </a:rPr>
                        <a:t>Более 5 мероприятий за  учебный год 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614838">
                <a:tc>
                  <a:txBody>
                    <a:bodyPr/>
                    <a:lstStyle/>
                    <a:p>
                      <a:pPr marL="171450" indent="-171450" algn="l">
                        <a:spcAft>
                          <a:spcPts val="0"/>
                        </a:spcAft>
                        <a:buFont typeface="Wingdings" panose="05000000000000000000" pitchFamily="2" charset="2"/>
                        <a:buChar char="§"/>
                      </a:pPr>
                      <a:r>
                        <a:rPr kumimoji="0" lang="ru-RU" sz="1200" b="0" i="0" u="none" strike="noStrike" cap="none" spc="-21" normalizeH="0" baseline="0" dirty="0">
                          <a:ln>
                            <a:noFill/>
                          </a:ln>
                          <a:solidFill>
                            <a:srgbClr val="031B83"/>
                          </a:solidFill>
                          <a:effectLst/>
                          <a:uFillTx/>
                          <a:latin typeface="Tahoma"/>
                          <a:ea typeface="+mj-ea"/>
                          <a:cs typeface="Tahoma"/>
                          <a:sym typeface="Calibri"/>
                        </a:rPr>
                        <a:t>Школьные спортивные клубы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71450" indent="-171450" algn="ctr"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kumimoji="0" lang="ru-RU" sz="1200" b="0" i="0" u="none" strike="noStrike" cap="none" spc="-21" normalizeH="0" baseline="0" dirty="0">
                          <a:ln>
                            <a:noFill/>
                          </a:ln>
                          <a:solidFill>
                            <a:srgbClr val="031B83"/>
                          </a:solidFill>
                          <a:effectLst/>
                          <a:uFillTx/>
                          <a:latin typeface="Tahoma"/>
                          <a:ea typeface="+mj-ea"/>
                          <a:cs typeface="Tahoma"/>
                          <a:sym typeface="Calibri"/>
                        </a:rPr>
                        <a:t>5 видов спорта, </a:t>
                      </a:r>
                    </a:p>
                    <a:p>
                      <a:pPr marL="0" indent="0" algn="ctr">
                        <a:spcAft>
                          <a:spcPts val="0"/>
                        </a:spcAft>
                        <a:buFont typeface="Wingdings" panose="05000000000000000000" pitchFamily="2" charset="2"/>
                        <a:buNone/>
                      </a:pPr>
                      <a:r>
                        <a:rPr kumimoji="0" lang="ru-RU" sz="1200" b="0" i="0" u="none" strike="noStrike" cap="none" spc="-21" normalizeH="0" baseline="0" dirty="0">
                          <a:ln>
                            <a:noFill/>
                          </a:ln>
                          <a:solidFill>
                            <a:srgbClr val="031B83"/>
                          </a:solidFill>
                          <a:effectLst/>
                          <a:uFillTx/>
                          <a:latin typeface="Tahoma"/>
                          <a:ea typeface="+mj-ea"/>
                          <a:cs typeface="Tahoma"/>
                          <a:sym typeface="Calibri"/>
                        </a:rPr>
                        <a:t>культивируемых в ШСК 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71450" indent="-171450" algn="ctr"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kumimoji="0" lang="ru-RU" sz="1200" b="0" i="0" u="none" strike="noStrike" cap="none" spc="-21" normalizeH="0" baseline="0" dirty="0">
                          <a:ln>
                            <a:noFill/>
                          </a:ln>
                          <a:solidFill>
                            <a:srgbClr val="031B83"/>
                          </a:solidFill>
                          <a:effectLst/>
                          <a:uFillTx/>
                          <a:latin typeface="Tahoma"/>
                          <a:ea typeface="+mj-ea"/>
                          <a:cs typeface="Tahoma"/>
                          <a:sym typeface="Calibri"/>
                        </a:rPr>
                        <a:t>От 5-10видов спорта,</a:t>
                      </a:r>
                    </a:p>
                    <a:p>
                      <a:pPr marL="0" indent="0" algn="ctr">
                        <a:spcAft>
                          <a:spcPts val="0"/>
                        </a:spcAft>
                        <a:buFont typeface="Wingdings" panose="05000000000000000000" pitchFamily="2" charset="2"/>
                        <a:buNone/>
                      </a:pPr>
                      <a:r>
                        <a:rPr kumimoji="0" lang="ru-RU" sz="1200" b="0" i="0" u="none" strike="noStrike" cap="none" spc="-21" normalizeH="0" baseline="0" dirty="0">
                          <a:ln>
                            <a:noFill/>
                          </a:ln>
                          <a:solidFill>
                            <a:srgbClr val="031B83"/>
                          </a:solidFill>
                          <a:effectLst/>
                          <a:uFillTx/>
                          <a:latin typeface="Tahoma"/>
                          <a:ea typeface="+mj-ea"/>
                          <a:cs typeface="Tahoma"/>
                          <a:sym typeface="Calibri"/>
                        </a:rPr>
                        <a:t> культивируемых в ШСК 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71450" indent="-171450" algn="ctr"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kumimoji="0" lang="ru-RU" sz="1200" b="0" i="0" u="none" strike="noStrike" cap="none" spc="-21" normalizeH="0" baseline="0" dirty="0">
                          <a:ln>
                            <a:noFill/>
                          </a:ln>
                          <a:solidFill>
                            <a:srgbClr val="031B83"/>
                          </a:solidFill>
                          <a:effectLst/>
                          <a:uFillTx/>
                          <a:latin typeface="Tahoma"/>
                          <a:ea typeface="+mj-ea"/>
                          <a:cs typeface="Tahoma"/>
                          <a:sym typeface="Calibri"/>
                        </a:rPr>
                        <a:t>Более 10 видов спорта, </a:t>
                      </a:r>
                    </a:p>
                    <a:p>
                      <a:pPr marL="0" indent="0" algn="ctr">
                        <a:spcAft>
                          <a:spcPts val="0"/>
                        </a:spcAft>
                        <a:buFont typeface="Wingdings" panose="05000000000000000000" pitchFamily="2" charset="2"/>
                        <a:buNone/>
                      </a:pPr>
                      <a:r>
                        <a:rPr kumimoji="0" lang="ru-RU" sz="1200" b="0" i="0" u="none" strike="noStrike" cap="none" spc="-21" normalizeH="0" baseline="0" dirty="0">
                          <a:ln>
                            <a:noFill/>
                          </a:ln>
                          <a:solidFill>
                            <a:srgbClr val="031B83"/>
                          </a:solidFill>
                          <a:effectLst/>
                          <a:uFillTx/>
                          <a:latin typeface="Tahoma"/>
                          <a:ea typeface="+mj-ea"/>
                          <a:cs typeface="Tahoma"/>
                          <a:sym typeface="Calibri"/>
                        </a:rPr>
                        <a:t>культивируемых в ШСК </a:t>
                      </a:r>
                    </a:p>
                    <a:p>
                      <a:pPr marL="0" indent="0" algn="ctr">
                        <a:spcAft>
                          <a:spcPts val="0"/>
                        </a:spcAft>
                        <a:buFont typeface="Wingdings" panose="05000000000000000000" pitchFamily="2" charset="2"/>
                        <a:buNone/>
                      </a:pPr>
                      <a:endParaRPr kumimoji="0" lang="ru-RU" sz="1200" b="0" i="0" u="none" strike="noStrike" cap="none" spc="-21" normalizeH="0" baseline="0" dirty="0">
                        <a:ln>
                          <a:noFill/>
                        </a:ln>
                        <a:solidFill>
                          <a:srgbClr val="031B83"/>
                        </a:solidFill>
                        <a:effectLst/>
                        <a:uFillTx/>
                        <a:latin typeface="Tahoma"/>
                        <a:ea typeface="+mj-ea"/>
                        <a:cs typeface="Tahoma"/>
                        <a:sym typeface="Calibri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1141049">
                <a:tc>
                  <a:txBody>
                    <a:bodyPr/>
                    <a:lstStyle/>
                    <a:p>
                      <a:pPr marL="171450" indent="-171450" algn="l">
                        <a:spcAft>
                          <a:spcPts val="0"/>
                        </a:spcAft>
                        <a:buFont typeface="Wingdings" panose="05000000000000000000" pitchFamily="2" charset="2"/>
                        <a:buChar char="§"/>
                      </a:pPr>
                      <a:r>
                        <a:rPr kumimoji="0" lang="ru-RU" sz="1200" b="0" i="0" u="none" strike="noStrike" cap="none" spc="-21" normalizeH="0" baseline="0" dirty="0">
                          <a:ln>
                            <a:noFill/>
                          </a:ln>
                          <a:solidFill>
                            <a:srgbClr val="031B83"/>
                          </a:solidFill>
                          <a:effectLst/>
                          <a:uFillTx/>
                          <a:latin typeface="Tahoma"/>
                          <a:ea typeface="+mj-ea"/>
                          <a:cs typeface="Tahoma"/>
                          <a:sym typeface="Calibri"/>
                        </a:rPr>
                        <a:t>ВФСК «ГТО» 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71450" indent="-171450" algn="ctr">
                        <a:spcAft>
                          <a:spcPts val="0"/>
                        </a:spcAft>
                        <a:buFont typeface="Wingdings" pitchFamily="2" charset="2"/>
                        <a:buChar char="ü"/>
                      </a:pPr>
                      <a:r>
                        <a:rPr kumimoji="0" lang="ru-RU" sz="1200" b="0" i="0" u="none" strike="noStrike" cap="none" spc="-21" normalizeH="0" baseline="0" dirty="0">
                          <a:ln>
                            <a:noFill/>
                          </a:ln>
                          <a:solidFill>
                            <a:srgbClr val="031B83"/>
                          </a:solidFill>
                          <a:effectLst/>
                          <a:uFillTx/>
                          <a:latin typeface="Tahoma"/>
                          <a:ea typeface="+mj-ea"/>
                          <a:cs typeface="Tahoma"/>
                          <a:sym typeface="Calibri"/>
                        </a:rPr>
                        <a:t>До 10% обучающихся, имеющих знак ГТО, подтвержденный приказом, соответствующий его возрастной категории на 1 сентября текущего года   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71450" indent="-171450" algn="ctr">
                        <a:spcAft>
                          <a:spcPts val="0"/>
                        </a:spcAft>
                        <a:buFont typeface="Wingdings" pitchFamily="2" charset="2"/>
                        <a:buChar char="ü"/>
                      </a:pPr>
                      <a:r>
                        <a:rPr kumimoji="0" lang="ru-RU" sz="1200" b="0" i="0" u="none" strike="noStrike" cap="none" spc="-21" normalizeH="0" baseline="0" dirty="0">
                          <a:ln>
                            <a:noFill/>
                          </a:ln>
                          <a:solidFill>
                            <a:srgbClr val="031B83"/>
                          </a:solidFill>
                          <a:effectLst/>
                          <a:uFillTx/>
                          <a:latin typeface="Tahoma"/>
                          <a:ea typeface="+mj-ea"/>
                          <a:cs typeface="Tahoma"/>
                          <a:sym typeface="Calibri"/>
                        </a:rPr>
                        <a:t>От 10 до 30% обучающихся, имеющих знак ГТО, подтвержденный приказом, соответствующий его возрастной категории на 1 сентября текущего года  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71450" indent="-171450" algn="ctr">
                        <a:spcAft>
                          <a:spcPts val="0"/>
                        </a:spcAft>
                        <a:buFont typeface="Wingdings" pitchFamily="2" charset="2"/>
                        <a:buChar char="ü"/>
                      </a:pPr>
                      <a:r>
                        <a:rPr kumimoji="0" lang="ru-RU" sz="1200" b="0" i="0" u="none" strike="noStrike" cap="none" spc="-21" normalizeH="0" baseline="0" dirty="0">
                          <a:ln>
                            <a:noFill/>
                          </a:ln>
                          <a:solidFill>
                            <a:srgbClr val="031B83"/>
                          </a:solidFill>
                          <a:effectLst/>
                          <a:uFillTx/>
                          <a:latin typeface="Tahoma"/>
                          <a:ea typeface="+mj-ea"/>
                          <a:cs typeface="Tahoma"/>
                          <a:sym typeface="Calibri"/>
                        </a:rPr>
                        <a:t>более 30% обучающихся, имеющих знак ГТО, подтвержденный приказом, соответствующий его возрастной категории на 1 сентября текущего года</a:t>
                      </a:r>
                    </a:p>
                    <a:p>
                      <a:pPr marL="0" indent="0">
                        <a:spcAft>
                          <a:spcPts val="0"/>
                        </a:spcAft>
                        <a:buFont typeface="Wingdings" pitchFamily="2" charset="2"/>
                        <a:buNone/>
                      </a:pPr>
                      <a:endParaRPr kumimoji="0" lang="ru-RU" sz="1200" b="0" i="0" u="none" strike="noStrike" cap="none" spc="-21" normalizeH="0" baseline="0" dirty="0">
                        <a:ln>
                          <a:noFill/>
                        </a:ln>
                        <a:solidFill>
                          <a:srgbClr val="031B83"/>
                        </a:solidFill>
                        <a:effectLst/>
                        <a:uFillTx/>
                        <a:latin typeface="Tahoma"/>
                        <a:ea typeface="+mj-ea"/>
                        <a:cs typeface="Tahoma"/>
                        <a:sym typeface="Calibri"/>
                      </a:endParaRPr>
                    </a:p>
                    <a:p>
                      <a:pPr marL="0" indent="0">
                        <a:spcAft>
                          <a:spcPts val="0"/>
                        </a:spcAft>
                        <a:buFont typeface="Wingdings" pitchFamily="2" charset="2"/>
                        <a:buNone/>
                      </a:pPr>
                      <a:r>
                        <a:rPr kumimoji="0" lang="ru-RU" sz="1200" b="0" i="0" u="none" strike="noStrike" cap="none" spc="-21" normalizeH="0" baseline="0" dirty="0">
                          <a:ln>
                            <a:noFill/>
                          </a:ln>
                          <a:solidFill>
                            <a:srgbClr val="031B83"/>
                          </a:solidFill>
                          <a:effectLst/>
                          <a:uFillTx/>
                          <a:latin typeface="Tahoma"/>
                          <a:ea typeface="+mj-ea"/>
                          <a:cs typeface="Tahoma"/>
                          <a:sym typeface="Calibri"/>
                        </a:rPr>
                        <a:t>  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409892">
                <a:tc>
                  <a:txBody>
                    <a:bodyPr/>
                    <a:lstStyle/>
                    <a:p>
                      <a:pPr marL="171450" indent="-171450" algn="l">
                        <a:spcAft>
                          <a:spcPts val="0"/>
                        </a:spcAft>
                        <a:buFont typeface="Wingdings" panose="05000000000000000000" pitchFamily="2" charset="2"/>
                        <a:buChar char="§"/>
                      </a:pPr>
                      <a:r>
                        <a:rPr kumimoji="0" lang="ru-RU" sz="1200" b="0" i="0" u="none" strike="noStrike" cap="none" spc="-21" normalizeH="0" baseline="0" dirty="0">
                          <a:ln>
                            <a:noFill/>
                          </a:ln>
                          <a:solidFill>
                            <a:srgbClr val="031B83"/>
                          </a:solidFill>
                          <a:effectLst/>
                          <a:uFillTx/>
                          <a:latin typeface="Tahoma"/>
                          <a:ea typeface="+mj-ea"/>
                          <a:cs typeface="Tahoma"/>
                          <a:sym typeface="Calibri"/>
                        </a:rPr>
                        <a:t>Доступность спортивной инфраструктуры  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71450" indent="-171450" algn="ctr">
                        <a:spcAft>
                          <a:spcPts val="0"/>
                        </a:spcAft>
                        <a:buFont typeface="Wingdings" pitchFamily="2" charset="2"/>
                        <a:buChar char="ü"/>
                      </a:pPr>
                      <a:r>
                        <a:rPr kumimoji="0" lang="ru-RU" sz="1200" b="0" i="0" u="none" strike="noStrike" cap="none" spc="-21" normalizeH="0" baseline="0" dirty="0">
                          <a:ln>
                            <a:noFill/>
                          </a:ln>
                          <a:solidFill>
                            <a:srgbClr val="031B83"/>
                          </a:solidFill>
                          <a:effectLst/>
                          <a:uFillTx/>
                          <a:latin typeface="Tahoma"/>
                          <a:ea typeface="+mj-ea"/>
                          <a:cs typeface="Tahoma"/>
                          <a:sym typeface="Calibri"/>
                        </a:rPr>
                        <a:t> 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71450" indent="-171450" algn="ctr">
                        <a:spcAft>
                          <a:spcPts val="0"/>
                        </a:spcAft>
                        <a:buFont typeface="Wingdings" pitchFamily="2" charset="2"/>
                        <a:buChar char="ü"/>
                      </a:pPr>
                      <a:r>
                        <a:rPr kumimoji="0" lang="ru-RU" sz="1200" b="0" i="0" u="none" strike="noStrike" cap="none" spc="-21" normalizeH="0" baseline="0" dirty="0">
                          <a:ln>
                            <a:noFill/>
                          </a:ln>
                          <a:solidFill>
                            <a:srgbClr val="031B83"/>
                          </a:solidFill>
                          <a:effectLst/>
                          <a:uFillTx/>
                          <a:latin typeface="Tahoma"/>
                          <a:ea typeface="+mj-ea"/>
                          <a:cs typeface="Tahoma"/>
                          <a:sym typeface="Calibri"/>
                        </a:rPr>
                        <a:t> 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71450" indent="-171450" algn="ctr">
                        <a:spcAft>
                          <a:spcPts val="0"/>
                        </a:spcAft>
                        <a:buFont typeface="Wingdings" pitchFamily="2" charset="2"/>
                        <a:buChar char="ü"/>
                      </a:pPr>
                      <a:r>
                        <a:rPr kumimoji="0" lang="ru-RU" sz="1200" b="0" i="0" u="none" strike="noStrike" cap="none" spc="-21" normalizeH="0" baseline="0" dirty="0">
                          <a:ln>
                            <a:noFill/>
                          </a:ln>
                          <a:solidFill>
                            <a:srgbClr val="031B83"/>
                          </a:solidFill>
                          <a:effectLst/>
                          <a:uFillTx/>
                          <a:latin typeface="Tahoma"/>
                          <a:ea typeface="+mj-ea"/>
                          <a:cs typeface="Tahoma"/>
                          <a:sym typeface="Calibri"/>
                        </a:rPr>
                        <a:t> </a:t>
                      </a:r>
                    </a:p>
                    <a:p>
                      <a:pPr marL="171450" indent="-171450" algn="ctr">
                        <a:spcAft>
                          <a:spcPts val="0"/>
                        </a:spcAft>
                        <a:buFont typeface="Wingdings" pitchFamily="2" charset="2"/>
                        <a:buChar char="ü"/>
                      </a:pPr>
                      <a:endParaRPr kumimoji="0" lang="ru-RU" sz="1200" b="0" i="0" u="none" strike="noStrike" cap="none" spc="-21" normalizeH="0" baseline="0" dirty="0">
                        <a:ln>
                          <a:noFill/>
                        </a:ln>
                        <a:solidFill>
                          <a:srgbClr val="031B83"/>
                        </a:solidFill>
                        <a:effectLst/>
                        <a:uFillTx/>
                        <a:latin typeface="Tahoma"/>
                        <a:ea typeface="+mj-ea"/>
                        <a:cs typeface="Tahoma"/>
                        <a:sym typeface="Calibri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409892"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kumimoji="0" lang="ru-RU" sz="1200" b="0" i="0" u="none" strike="noStrike" cap="none" spc="-21" normalizeH="0" baseline="0" dirty="0">
                          <a:ln>
                            <a:noFill/>
                          </a:ln>
                          <a:solidFill>
                            <a:srgbClr val="031B83"/>
                          </a:solidFill>
                          <a:effectLst/>
                          <a:uFillTx/>
                          <a:latin typeface="Tahoma"/>
                          <a:ea typeface="+mj-ea"/>
                          <a:cs typeface="Tahoma"/>
                          <a:sym typeface="Calibri"/>
                        </a:rPr>
                        <a:t>Наличие психологической службы</a:t>
                      </a:r>
                    </a:p>
                    <a:p>
                      <a:pPr marL="171450" indent="-171450" algn="l">
                        <a:spcAft>
                          <a:spcPts val="0"/>
                        </a:spcAft>
                        <a:buFont typeface="Wingdings" panose="05000000000000000000" pitchFamily="2" charset="2"/>
                        <a:buChar char="§"/>
                      </a:pPr>
                      <a:endParaRPr kumimoji="0" lang="ru-RU" sz="1200" b="0" i="0" u="none" strike="noStrike" cap="none" spc="-21" normalizeH="0" baseline="0" dirty="0">
                        <a:ln>
                          <a:noFill/>
                        </a:ln>
                        <a:solidFill>
                          <a:srgbClr val="031B83"/>
                        </a:solidFill>
                        <a:effectLst/>
                        <a:uFillTx/>
                        <a:latin typeface="Tahoma"/>
                        <a:ea typeface="+mj-ea"/>
                        <a:cs typeface="Tahoma"/>
                        <a:sym typeface="Calibri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71450" indent="-171450" algn="ctr">
                        <a:spcAft>
                          <a:spcPts val="0"/>
                        </a:spcAft>
                        <a:buFont typeface="Wingdings" pitchFamily="2" charset="2"/>
                        <a:buChar char="ü"/>
                      </a:pPr>
                      <a:r>
                        <a:rPr kumimoji="0" lang="ru-RU" sz="1200" b="0" i="0" u="none" strike="noStrike" cap="none" spc="-21" normalizeH="0" baseline="0" dirty="0">
                          <a:ln>
                            <a:noFill/>
                          </a:ln>
                          <a:solidFill>
                            <a:srgbClr val="031B83"/>
                          </a:solidFill>
                          <a:effectLst/>
                          <a:uFillTx/>
                          <a:latin typeface="Tahoma"/>
                          <a:ea typeface="+mj-ea"/>
                          <a:cs typeface="Tahoma"/>
                          <a:sym typeface="Calibri"/>
                        </a:rPr>
                        <a:t> 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71450" indent="-171450" algn="ctr">
                        <a:spcAft>
                          <a:spcPts val="0"/>
                        </a:spcAft>
                        <a:buFont typeface="Wingdings" pitchFamily="2" charset="2"/>
                        <a:buChar char="ü"/>
                      </a:pPr>
                      <a:r>
                        <a:rPr kumimoji="0" lang="ru-RU" sz="1200" b="0" i="0" u="none" strike="noStrike" cap="none" spc="-21" normalizeH="0" baseline="0" dirty="0">
                          <a:ln>
                            <a:noFill/>
                          </a:ln>
                          <a:solidFill>
                            <a:srgbClr val="031B83"/>
                          </a:solidFill>
                          <a:effectLst/>
                          <a:uFillTx/>
                          <a:latin typeface="Tahoma"/>
                          <a:ea typeface="+mj-ea"/>
                          <a:cs typeface="Tahoma"/>
                          <a:sym typeface="Calibri"/>
                        </a:rPr>
                        <a:t> 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71450" indent="-171450" algn="ctr">
                        <a:spcAft>
                          <a:spcPts val="0"/>
                        </a:spcAft>
                        <a:buFont typeface="Wingdings" pitchFamily="2" charset="2"/>
                        <a:buChar char="ü"/>
                      </a:pPr>
                      <a:r>
                        <a:rPr kumimoji="0" lang="ru-RU" sz="1200" b="0" i="0" u="none" strike="noStrike" cap="none" spc="-21" normalizeH="0" baseline="0" dirty="0">
                          <a:ln>
                            <a:noFill/>
                          </a:ln>
                          <a:solidFill>
                            <a:srgbClr val="031B83"/>
                          </a:solidFill>
                          <a:effectLst/>
                          <a:uFillTx/>
                          <a:latin typeface="Tahoma"/>
                          <a:ea typeface="+mj-ea"/>
                          <a:cs typeface="Tahoma"/>
                          <a:sym typeface="Calibri"/>
                        </a:rPr>
                        <a:t> 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409892">
                <a:tc>
                  <a:txBody>
                    <a:bodyPr/>
                    <a:lstStyle/>
                    <a:p>
                      <a:pPr marL="171450" indent="-171450" algn="l">
                        <a:spcAft>
                          <a:spcPts val="0"/>
                        </a:spcAft>
                        <a:buFont typeface="Wingdings" panose="05000000000000000000" pitchFamily="2" charset="2"/>
                        <a:buChar char="§"/>
                      </a:pPr>
                      <a:r>
                        <a:rPr kumimoji="0" lang="ru-RU" sz="1200" b="0" i="0" u="none" strike="noStrike" cap="none" spc="-21" normalizeH="0" baseline="0" dirty="0">
                          <a:ln>
                            <a:noFill/>
                          </a:ln>
                          <a:solidFill>
                            <a:srgbClr val="031B83"/>
                          </a:solidFill>
                          <a:effectLst/>
                          <a:uFillTx/>
                          <a:latin typeface="Tahoma"/>
                          <a:ea typeface="+mj-ea"/>
                          <a:cs typeface="Tahoma"/>
                          <a:sym typeface="Calibri"/>
                        </a:rPr>
                        <a:t>Массовые физкультурно-спортивные мероприятия </a:t>
                      </a:r>
                    </a:p>
                    <a:p>
                      <a:pPr marL="171450" indent="-171450" algn="l">
                        <a:spcAft>
                          <a:spcPts val="0"/>
                        </a:spcAft>
                        <a:buFont typeface="Wingdings" panose="05000000000000000000" pitchFamily="2" charset="2"/>
                        <a:buChar char="§"/>
                      </a:pPr>
                      <a:endParaRPr kumimoji="0" lang="ru-RU" sz="1200" b="0" i="0" u="none" strike="noStrike" cap="none" spc="-21" normalizeH="0" baseline="0" dirty="0">
                        <a:ln>
                          <a:noFill/>
                        </a:ln>
                        <a:solidFill>
                          <a:srgbClr val="031B83"/>
                        </a:solidFill>
                        <a:effectLst/>
                        <a:uFillTx/>
                        <a:latin typeface="Tahoma"/>
                        <a:ea typeface="+mj-ea"/>
                        <a:cs typeface="Tahoma"/>
                        <a:sym typeface="Calibri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71450" indent="-171450" algn="ctr"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kumimoji="0" lang="ru-RU" sz="1200" b="0" i="0" u="none" strike="noStrike" cap="none" spc="-21" normalizeH="0" baseline="0" dirty="0">
                          <a:ln>
                            <a:noFill/>
                          </a:ln>
                          <a:solidFill>
                            <a:srgbClr val="031B83"/>
                          </a:solidFill>
                          <a:effectLst/>
                          <a:uFillTx/>
                          <a:latin typeface="Tahoma"/>
                          <a:ea typeface="+mj-ea"/>
                          <a:cs typeface="Tahoma"/>
                          <a:sym typeface="Calibri"/>
                        </a:rPr>
                        <a:t>Школьный этап  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71450" indent="-171450" algn="ctr"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kumimoji="0" lang="ru-RU" sz="1200" b="0" i="0" u="none" strike="noStrike" cap="none" spc="-21" normalizeH="0" baseline="0" dirty="0">
                          <a:ln>
                            <a:noFill/>
                          </a:ln>
                          <a:solidFill>
                            <a:srgbClr val="031B83"/>
                          </a:solidFill>
                          <a:effectLst/>
                          <a:uFillTx/>
                          <a:latin typeface="Tahoma"/>
                          <a:ea typeface="+mj-ea"/>
                          <a:cs typeface="Tahoma"/>
                          <a:sym typeface="Calibri"/>
                        </a:rPr>
                        <a:t>Муниципальный этап  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71450" indent="-171450" algn="ctr"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kumimoji="0" lang="ru-RU" sz="1200" b="0" i="0" u="none" strike="noStrike" cap="none" spc="-21" normalizeH="0" baseline="0" dirty="0">
                          <a:ln>
                            <a:noFill/>
                          </a:ln>
                          <a:solidFill>
                            <a:srgbClr val="031B83"/>
                          </a:solidFill>
                          <a:effectLst/>
                          <a:uFillTx/>
                          <a:latin typeface="Tahoma"/>
                          <a:ea typeface="+mj-ea"/>
                          <a:cs typeface="Tahoma"/>
                          <a:sym typeface="Calibri"/>
                        </a:rPr>
                        <a:t>Региональный этап  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409892"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kumimoji="0" lang="ru-RU" sz="1200" b="0" i="0" u="none" strike="noStrike" cap="none" spc="-21" normalizeH="0" baseline="0" dirty="0">
                          <a:ln>
                            <a:noFill/>
                          </a:ln>
                          <a:solidFill>
                            <a:srgbClr val="031B83"/>
                          </a:solidFill>
                          <a:effectLst/>
                          <a:uFillTx/>
                          <a:latin typeface="Tahoma"/>
                          <a:ea typeface="+mn-ea"/>
                          <a:cs typeface="Tahoma"/>
                          <a:sym typeface="Calibri"/>
                        </a:rPr>
                        <a:t>Программа </a:t>
                      </a:r>
                      <a:r>
                        <a:rPr kumimoji="0" lang="ru-RU" sz="1200" b="0" i="0" u="none" strike="noStrike" cap="none" spc="-21" normalizeH="0" baseline="0" dirty="0" err="1">
                          <a:ln>
                            <a:noFill/>
                          </a:ln>
                          <a:solidFill>
                            <a:srgbClr val="031B83"/>
                          </a:solidFill>
                          <a:effectLst/>
                          <a:uFillTx/>
                          <a:latin typeface="Tahoma"/>
                          <a:ea typeface="+mn-ea"/>
                          <a:cs typeface="Tahoma"/>
                          <a:sym typeface="Calibri"/>
                        </a:rPr>
                        <a:t>здоровьесбережения</a:t>
                      </a:r>
                      <a:r>
                        <a:rPr kumimoji="0" lang="ru-RU" sz="1200" b="0" i="0" u="none" strike="noStrike" cap="none" spc="-21" normalizeH="0" baseline="0" dirty="0">
                          <a:ln>
                            <a:noFill/>
                          </a:ln>
                          <a:solidFill>
                            <a:srgbClr val="031B83"/>
                          </a:solidFill>
                          <a:effectLst/>
                          <a:uFillTx/>
                          <a:latin typeface="Tahoma"/>
                          <a:ea typeface="+mn-ea"/>
                          <a:cs typeface="Tahoma"/>
                          <a:sym typeface="Calibri"/>
                        </a:rPr>
                        <a:t> </a:t>
                      </a:r>
                    </a:p>
                    <a:p>
                      <a:pPr marL="171450" indent="-171450" algn="l">
                        <a:spcAft>
                          <a:spcPts val="0"/>
                        </a:spcAft>
                        <a:buFont typeface="Wingdings" panose="05000000000000000000" pitchFamily="2" charset="2"/>
                        <a:buChar char="§"/>
                      </a:pPr>
                      <a:endParaRPr kumimoji="0" lang="ru-RU" sz="1200" b="0" i="0" u="none" strike="noStrike" cap="none" spc="-21" normalizeH="0" baseline="0" dirty="0">
                        <a:ln>
                          <a:noFill/>
                        </a:ln>
                        <a:solidFill>
                          <a:srgbClr val="031B83"/>
                        </a:solidFill>
                        <a:effectLst/>
                        <a:uFillTx/>
                        <a:latin typeface="Tahoma"/>
                        <a:ea typeface="+mj-ea"/>
                        <a:cs typeface="Tahoma"/>
                        <a:sym typeface="Calibri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71450" indent="-171450" algn="ctr">
                        <a:spcAft>
                          <a:spcPts val="0"/>
                        </a:spcAft>
                        <a:buFont typeface="Wingdings" pitchFamily="2" charset="2"/>
                        <a:buChar char="ü"/>
                      </a:pPr>
                      <a:r>
                        <a:rPr kumimoji="0" lang="ru-RU" sz="1200" b="0" i="0" u="none" strike="noStrike" cap="none" spc="-21" normalizeH="0" baseline="0" dirty="0">
                          <a:ln>
                            <a:noFill/>
                          </a:ln>
                          <a:solidFill>
                            <a:srgbClr val="031B83"/>
                          </a:solidFill>
                          <a:effectLst/>
                          <a:uFillTx/>
                          <a:latin typeface="Tahoma"/>
                          <a:ea typeface="+mj-ea"/>
                          <a:cs typeface="Tahoma"/>
                          <a:sym typeface="Calibri"/>
                        </a:rPr>
                        <a:t> 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71450" indent="-171450" algn="ctr">
                        <a:spcAft>
                          <a:spcPts val="0"/>
                        </a:spcAft>
                        <a:buFont typeface="Wingdings" pitchFamily="2" charset="2"/>
                        <a:buChar char="ü"/>
                      </a:pPr>
                      <a:r>
                        <a:rPr kumimoji="0" lang="ru-RU" sz="1200" b="0" i="0" u="none" strike="noStrike" cap="none" spc="-21" normalizeH="0" baseline="0" dirty="0">
                          <a:ln>
                            <a:noFill/>
                          </a:ln>
                          <a:solidFill>
                            <a:srgbClr val="031B83"/>
                          </a:solidFill>
                          <a:effectLst/>
                          <a:uFillTx/>
                          <a:latin typeface="Tahoma"/>
                          <a:ea typeface="+mj-ea"/>
                          <a:cs typeface="Tahoma"/>
                          <a:sym typeface="Calibri"/>
                        </a:rPr>
                        <a:t> 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71450" indent="-171450" algn="ctr">
                        <a:spcAft>
                          <a:spcPts val="0"/>
                        </a:spcAft>
                        <a:buFont typeface="Wingdings" pitchFamily="2" charset="2"/>
                        <a:buChar char="ü"/>
                      </a:pPr>
                      <a:r>
                        <a:rPr kumimoji="0" lang="ru-RU" sz="1200" b="0" i="0" u="none" strike="noStrike" cap="none" spc="-21" normalizeH="0" baseline="0" dirty="0">
                          <a:ln>
                            <a:noFill/>
                          </a:ln>
                          <a:solidFill>
                            <a:srgbClr val="031B83"/>
                          </a:solidFill>
                          <a:effectLst/>
                          <a:uFillTx/>
                          <a:latin typeface="Tahoma"/>
                          <a:ea typeface="+mj-ea"/>
                          <a:cs typeface="Tahoma"/>
                          <a:sym typeface="Calibri"/>
                        </a:rPr>
                        <a:t> 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</a:tbl>
          </a:graphicData>
        </a:graphic>
      </p:graphicFrame>
      <p:sp>
        <p:nvSpPr>
          <p:cNvPr id="31" name="object 12"/>
          <p:cNvSpPr txBox="1"/>
          <p:nvPr/>
        </p:nvSpPr>
        <p:spPr bwMode="auto">
          <a:xfrm>
            <a:off x="745554" y="426735"/>
            <a:ext cx="3910286" cy="378664"/>
          </a:xfrm>
          <a:prstGeom prst="rect">
            <a:avLst/>
          </a:prstGeom>
        </p:spPr>
        <p:txBody>
          <a:bodyPr vert="horz" wrap="square" lIns="0" tIns="9242" rIns="0" bIns="0" rtlCol="0">
            <a:spAutoFit/>
          </a:bodyPr>
          <a:lstStyle/>
          <a:p>
            <a:pPr marL="7701">
              <a:spcBef>
                <a:spcPts val="73"/>
              </a:spcBef>
            </a:pPr>
            <a:r>
              <a:rPr lang="ru-RU" sz="1200" spc="85" dirty="0">
                <a:solidFill>
                  <a:srgbClr val="031B83"/>
                </a:solidFill>
                <a:latin typeface="Tahoma"/>
                <a:cs typeface="Tahoma"/>
              </a:rPr>
              <a:t>Критерии единого образовательного пространства (разрабатываемые документы)</a:t>
            </a:r>
            <a:endParaRPr lang="ru-RU" sz="1200" b="1" dirty="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7"/>
          </p:nvPr>
        </p:nvSpPr>
        <p:spPr>
          <a:xfrm>
            <a:off x="11802038" y="6480842"/>
            <a:ext cx="243656" cy="261610"/>
          </a:xfrm>
        </p:spPr>
        <p:txBody>
          <a:bodyPr/>
          <a:lstStyle/>
          <a:p>
            <a:pPr defTabSz="986912">
              <a:spcBef>
                <a:spcPts val="400"/>
              </a:spcBef>
            </a:pPr>
            <a:fld id="{81D60167-4931-47E6-BA6A-407CBD079E47}" type="slidenum">
              <a:rPr lang="ru-RU" sz="1700">
                <a:solidFill>
                  <a:srgbClr val="808080"/>
                </a:solidFill>
                <a:ea typeface="Arial"/>
                <a:sym typeface="Arial"/>
              </a:rPr>
              <a:pPr defTabSz="986912">
                <a:spcBef>
                  <a:spcPts val="400"/>
                </a:spcBef>
              </a:pPr>
              <a:t>10</a:t>
            </a:fld>
            <a:endParaRPr lang="ru-RU" sz="1700" dirty="0">
              <a:solidFill>
                <a:srgbClr val="808080"/>
              </a:solidFill>
              <a:ea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5273577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object 16"/>
          <p:cNvSpPr/>
          <p:nvPr/>
        </p:nvSpPr>
        <p:spPr bwMode="auto">
          <a:xfrm>
            <a:off x="524871" y="1340768"/>
            <a:ext cx="10937047" cy="5123083"/>
          </a:xfrm>
          <a:custGeom>
            <a:avLst/>
            <a:gdLst/>
            <a:ahLst/>
            <a:cxnLst/>
            <a:rect l="l" t="t" r="r" b="b"/>
            <a:pathLst>
              <a:path w="17360900" h="1701165" extrusionOk="0">
                <a:moveTo>
                  <a:pt x="0" y="1700963"/>
                </a:moveTo>
                <a:lnTo>
                  <a:pt x="17360727" y="1700963"/>
                </a:lnTo>
                <a:lnTo>
                  <a:pt x="17360727" y="0"/>
                </a:lnTo>
                <a:lnTo>
                  <a:pt x="0" y="0"/>
                </a:lnTo>
                <a:lnTo>
                  <a:pt x="0" y="1700963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>
              <a:defRPr/>
            </a:pPr>
            <a:r>
              <a:rPr lang="ru-RU" sz="1100">
                <a:solidFill>
                  <a:prstClr val="black"/>
                </a:solidFill>
              </a:rPr>
              <a:t> </a:t>
            </a:r>
            <a:endParaRPr sz="1100">
              <a:solidFill>
                <a:prstClr val="black"/>
              </a:solidFill>
            </a:endParaRPr>
          </a:p>
        </p:txBody>
      </p:sp>
      <p:sp>
        <p:nvSpPr>
          <p:cNvPr id="5" name="object 2"/>
          <p:cNvSpPr/>
          <p:nvPr/>
        </p:nvSpPr>
        <p:spPr bwMode="auto">
          <a:xfrm>
            <a:off x="5314428" y="-79346"/>
            <a:ext cx="6857615" cy="6857615"/>
          </a:xfrm>
          <a:custGeom>
            <a:avLst/>
            <a:gdLst/>
            <a:ahLst/>
            <a:cxnLst/>
            <a:rect l="l" t="t" r="r" b="b"/>
            <a:pathLst>
              <a:path w="11308715" h="11308715" extrusionOk="0">
                <a:moveTo>
                  <a:pt x="11308556" y="0"/>
                </a:moveTo>
                <a:lnTo>
                  <a:pt x="0" y="11308556"/>
                </a:lnTo>
                <a:lnTo>
                  <a:pt x="11308556" y="11308556"/>
                </a:lnTo>
                <a:lnTo>
                  <a:pt x="1130855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 sz="1100">
              <a:solidFill>
                <a:prstClr val="black"/>
              </a:solidFill>
            </a:endParaRPr>
          </a:p>
        </p:txBody>
      </p:sp>
      <p:sp>
        <p:nvSpPr>
          <p:cNvPr id="6" name="object 3"/>
          <p:cNvSpPr/>
          <p:nvPr/>
        </p:nvSpPr>
        <p:spPr bwMode="auto">
          <a:xfrm>
            <a:off x="427" y="1"/>
            <a:ext cx="634971" cy="634971"/>
          </a:xfrm>
          <a:custGeom>
            <a:avLst/>
            <a:gdLst/>
            <a:ahLst/>
            <a:cxnLst/>
            <a:rect l="l" t="t" r="r" b="b"/>
            <a:pathLst>
              <a:path w="1047115" h="1047115" extrusionOk="0">
                <a:moveTo>
                  <a:pt x="0" y="1047088"/>
                </a:moveTo>
                <a:lnTo>
                  <a:pt x="1047088" y="1047088"/>
                </a:lnTo>
                <a:lnTo>
                  <a:pt x="1047088" y="0"/>
                </a:lnTo>
                <a:lnTo>
                  <a:pt x="0" y="0"/>
                </a:lnTo>
                <a:lnTo>
                  <a:pt x="0" y="1047088"/>
                </a:lnTo>
                <a:close/>
              </a:path>
            </a:pathLst>
          </a:custGeom>
          <a:solidFill>
            <a:srgbClr val="031B83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 sz="1100">
              <a:solidFill>
                <a:prstClr val="black"/>
              </a:solidFill>
            </a:endParaRPr>
          </a:p>
        </p:txBody>
      </p:sp>
      <p:sp>
        <p:nvSpPr>
          <p:cNvPr id="7" name="object 4"/>
          <p:cNvSpPr/>
          <p:nvPr/>
        </p:nvSpPr>
        <p:spPr bwMode="auto">
          <a:xfrm>
            <a:off x="11556617" y="6222563"/>
            <a:ext cx="634971" cy="634971"/>
          </a:xfrm>
          <a:custGeom>
            <a:avLst/>
            <a:gdLst/>
            <a:ahLst/>
            <a:cxnLst/>
            <a:rect l="l" t="t" r="r" b="b"/>
            <a:pathLst>
              <a:path w="1047115" h="1047115" extrusionOk="0">
                <a:moveTo>
                  <a:pt x="0" y="1047088"/>
                </a:moveTo>
                <a:lnTo>
                  <a:pt x="1047088" y="1047088"/>
                </a:lnTo>
                <a:lnTo>
                  <a:pt x="1047088" y="0"/>
                </a:lnTo>
                <a:lnTo>
                  <a:pt x="0" y="0"/>
                </a:lnTo>
                <a:lnTo>
                  <a:pt x="0" y="1047088"/>
                </a:lnTo>
                <a:close/>
              </a:path>
            </a:pathLst>
          </a:custGeom>
          <a:solidFill>
            <a:srgbClr val="ECEFF0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 sz="1100">
              <a:solidFill>
                <a:prstClr val="black"/>
              </a:solidFill>
            </a:endParaRPr>
          </a:p>
        </p:txBody>
      </p:sp>
      <p:sp>
        <p:nvSpPr>
          <p:cNvPr id="8" name="object 10"/>
          <p:cNvSpPr txBox="1">
            <a:spLocks noGrp="1"/>
          </p:cNvSpPr>
          <p:nvPr>
            <p:ph type="title"/>
          </p:nvPr>
        </p:nvSpPr>
        <p:spPr bwMode="auto">
          <a:xfrm>
            <a:off x="828316" y="188640"/>
            <a:ext cx="7787963" cy="340564"/>
          </a:xfrm>
          <a:prstGeom prst="rect">
            <a:avLst/>
          </a:prstGeom>
        </p:spPr>
        <p:txBody>
          <a:bodyPr vert="horz" wrap="square" lIns="0" tIns="8086" rIns="0" bIns="0" rtlCol="0">
            <a:spAutoFit/>
          </a:bodyPr>
          <a:lstStyle/>
          <a:p>
            <a:pPr marL="7701">
              <a:spcBef>
                <a:spcPts val="64"/>
              </a:spcBef>
              <a:defRPr/>
            </a:pPr>
            <a:r>
              <a:rPr lang="ru-RU" sz="2400" b="1" spc="45" dirty="0">
                <a:solidFill>
                  <a:srgbClr val="031B8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Психологическое сопровождение</a:t>
            </a:r>
            <a:endParaRPr sz="2400" b="1" spc="45" dirty="0">
              <a:solidFill>
                <a:srgbClr val="031B83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9" name="object 12"/>
          <p:cNvSpPr txBox="1"/>
          <p:nvPr/>
        </p:nvSpPr>
        <p:spPr bwMode="auto">
          <a:xfrm>
            <a:off x="551070" y="926860"/>
            <a:ext cx="9395977" cy="237985"/>
          </a:xfrm>
          <a:prstGeom prst="rect">
            <a:avLst/>
          </a:prstGeom>
        </p:spPr>
        <p:txBody>
          <a:bodyPr vert="horz" wrap="square" lIns="0" tIns="9242" rIns="0" bIns="0" rtlCol="0">
            <a:spAutoFit/>
          </a:bodyPr>
          <a:lstStyle/>
          <a:p>
            <a:pPr marL="7701">
              <a:spcBef>
                <a:spcPts val="72"/>
              </a:spcBef>
              <a:defRPr/>
            </a:pPr>
            <a:r>
              <a:rPr lang="ru-RU" sz="1500" spc="85">
                <a:solidFill>
                  <a:srgbClr val="031B83"/>
                </a:solidFill>
                <a:latin typeface="Tahoma"/>
                <a:cs typeface="Tahoma"/>
              </a:rPr>
              <a:t>Доступность образовательной среды</a:t>
            </a:r>
            <a:endParaRPr lang="ru-RU" sz="1500" b="1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0" name="object 13"/>
          <p:cNvSpPr txBox="1"/>
          <p:nvPr/>
        </p:nvSpPr>
        <p:spPr bwMode="auto">
          <a:xfrm>
            <a:off x="4940806" y="1049666"/>
            <a:ext cx="1828287" cy="161404"/>
          </a:xfrm>
          <a:prstGeom prst="rect">
            <a:avLst/>
          </a:prstGeom>
        </p:spPr>
        <p:txBody>
          <a:bodyPr vert="horz" wrap="square" lIns="0" tIns="7316" rIns="0" bIns="0" rtlCol="0">
            <a:spAutoFit/>
          </a:bodyPr>
          <a:lstStyle/>
          <a:p>
            <a:pPr marL="7701" marR="3081">
              <a:spcBef>
                <a:spcPts val="58"/>
              </a:spcBef>
              <a:defRPr/>
            </a:pPr>
            <a:r>
              <a:rPr lang="ru-RU" sz="1000" b="1" spc="-21">
                <a:solidFill>
                  <a:srgbClr val="031B83"/>
                </a:solidFill>
                <a:latin typeface="Tahoma"/>
                <a:cs typeface="Tahoma"/>
              </a:rPr>
              <a:t>БАЗОВЫЙ</a:t>
            </a:r>
            <a:endParaRPr lang="ru-RU" sz="10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4" name="object 20"/>
          <p:cNvSpPr txBox="1"/>
          <p:nvPr/>
        </p:nvSpPr>
        <p:spPr bwMode="auto">
          <a:xfrm>
            <a:off x="9469165" y="1049666"/>
            <a:ext cx="2079349" cy="161276"/>
          </a:xfrm>
          <a:prstGeom prst="rect">
            <a:avLst/>
          </a:prstGeom>
        </p:spPr>
        <p:txBody>
          <a:bodyPr vert="horz" wrap="square" lIns="0" tIns="7316" rIns="0" bIns="0" rtlCol="0">
            <a:spAutoFit/>
          </a:bodyPr>
          <a:lstStyle/>
          <a:p>
            <a:pPr marL="7701">
              <a:lnSpc>
                <a:spcPts val="1201"/>
              </a:lnSpc>
              <a:spcBef>
                <a:spcPts val="58"/>
              </a:spcBef>
              <a:defRPr/>
            </a:pPr>
            <a:r>
              <a:rPr lang="ru-RU" sz="1000" b="1" spc="-27">
                <a:solidFill>
                  <a:srgbClr val="031B83"/>
                </a:solidFill>
                <a:latin typeface="Tahoma"/>
                <a:cs typeface="Tahoma"/>
              </a:rPr>
              <a:t>ПОЛНЫЙ</a:t>
            </a:r>
            <a:endParaRPr lang="ru-RU" sz="10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5" name="object 21"/>
          <p:cNvSpPr txBox="1"/>
          <p:nvPr/>
        </p:nvSpPr>
        <p:spPr bwMode="auto">
          <a:xfrm>
            <a:off x="7204986" y="1049666"/>
            <a:ext cx="2127482" cy="161404"/>
          </a:xfrm>
          <a:prstGeom prst="rect">
            <a:avLst/>
          </a:prstGeom>
        </p:spPr>
        <p:txBody>
          <a:bodyPr vert="horz" wrap="square" lIns="0" tIns="7316" rIns="0" bIns="0" rtlCol="0">
            <a:spAutoFit/>
          </a:bodyPr>
          <a:lstStyle/>
          <a:p>
            <a:pPr marL="7701" marR="3081">
              <a:spcBef>
                <a:spcPts val="58"/>
              </a:spcBef>
              <a:defRPr/>
            </a:pPr>
            <a:r>
              <a:rPr lang="ru-RU" sz="1000" b="1" spc="-23">
                <a:solidFill>
                  <a:srgbClr val="031B83"/>
                </a:solidFill>
                <a:latin typeface="Tahoma"/>
                <a:cs typeface="Tahoma"/>
              </a:rPr>
              <a:t>СРЕДНИЙ</a:t>
            </a:r>
            <a:endParaRPr lang="ru-RU" sz="1000">
              <a:solidFill>
                <a:prstClr val="black"/>
              </a:solidFill>
              <a:latin typeface="Tahoma"/>
              <a:cs typeface="Tahoma"/>
            </a:endParaRPr>
          </a:p>
        </p:txBody>
      </p:sp>
      <p:grpSp>
        <p:nvGrpSpPr>
          <p:cNvPr id="16" name="Группа 55"/>
          <p:cNvGrpSpPr/>
          <p:nvPr/>
        </p:nvGrpSpPr>
        <p:grpSpPr bwMode="auto">
          <a:xfrm>
            <a:off x="9473532" y="887574"/>
            <a:ext cx="1659113" cy="123671"/>
            <a:chOff x="9465679" y="2607490"/>
            <a:chExt cx="2736000" cy="203942"/>
          </a:xfrm>
        </p:grpSpPr>
        <p:sp>
          <p:nvSpPr>
            <p:cNvPr id="17" name="object 25"/>
            <p:cNvSpPr/>
            <p:nvPr/>
          </p:nvSpPr>
          <p:spPr bwMode="auto">
            <a:xfrm>
              <a:off x="9465679" y="2811432"/>
              <a:ext cx="2736000" cy="0"/>
            </a:xfrm>
            <a:custGeom>
              <a:avLst/>
              <a:gdLst/>
              <a:ahLst/>
              <a:cxnLst/>
              <a:rect l="l" t="t" r="r" b="b"/>
              <a:pathLst>
                <a:path w="3560444" extrusionOk="0">
                  <a:moveTo>
                    <a:pt x="0" y="0"/>
                  </a:moveTo>
                  <a:lnTo>
                    <a:pt x="3560101" y="0"/>
                  </a:lnTo>
                </a:path>
              </a:pathLst>
            </a:custGeom>
            <a:grpFill/>
            <a:ln w="52354">
              <a:solidFill>
                <a:srgbClr val="F44336"/>
              </a:solidFill>
            </a:ln>
          </p:spPr>
          <p:txBody>
            <a:bodyPr wrap="square" lIns="0" tIns="0" rIns="0" bIns="0" rtlCol="0"/>
            <a:lstStyle/>
            <a:p>
              <a:pPr>
                <a:defRPr/>
              </a:pPr>
              <a:endParaRPr sz="1100">
                <a:solidFill>
                  <a:prstClr val="black"/>
                </a:solidFill>
              </a:endParaRPr>
            </a:p>
          </p:txBody>
        </p:sp>
        <p:sp>
          <p:nvSpPr>
            <p:cNvPr id="18" name="object 33"/>
            <p:cNvSpPr/>
            <p:nvPr/>
          </p:nvSpPr>
          <p:spPr bwMode="auto">
            <a:xfrm>
              <a:off x="11980279" y="2607490"/>
              <a:ext cx="177753" cy="177764"/>
            </a:xfrm>
            <a:prstGeom prst="rect">
              <a:avLst/>
            </a:prstGeom>
            <a:blipFill>
              <a:blip r:embed="rId2"/>
              <a:stretch/>
            </a:blipFill>
          </p:spPr>
          <p:txBody>
            <a:bodyPr wrap="square" lIns="0" tIns="0" rIns="0" bIns="0" rtlCol="0"/>
            <a:lstStyle/>
            <a:p>
              <a:pPr>
                <a:defRPr/>
              </a:pPr>
              <a:endParaRPr sz="1100">
                <a:solidFill>
                  <a:prstClr val="black"/>
                </a:solidFill>
              </a:endParaRPr>
            </a:p>
          </p:txBody>
        </p:sp>
      </p:grpSp>
      <p:pic>
        <p:nvPicPr>
          <p:cNvPr id="19" name="object 16"/>
          <p:cNvPicPr/>
          <p:nvPr/>
        </p:nvPicPr>
        <p:blipFill>
          <a:blip r:embed="rId3"/>
          <a:stretch/>
        </p:blipFill>
        <p:spPr bwMode="auto">
          <a:xfrm>
            <a:off x="71465" y="47740"/>
            <a:ext cx="492897" cy="539490"/>
          </a:xfrm>
          <a:prstGeom prst="rect">
            <a:avLst/>
          </a:prstGeom>
        </p:spPr>
      </p:pic>
      <p:sp>
        <p:nvSpPr>
          <p:cNvPr id="23" name="object 45"/>
          <p:cNvSpPr txBox="1"/>
          <p:nvPr/>
        </p:nvSpPr>
        <p:spPr bwMode="auto">
          <a:xfrm>
            <a:off x="551069" y="2889777"/>
            <a:ext cx="4158697" cy="640542"/>
          </a:xfrm>
          <a:prstGeom prst="rect">
            <a:avLst/>
          </a:prstGeom>
        </p:spPr>
        <p:txBody>
          <a:bodyPr vert="horz" wrap="square" lIns="0" tIns="70467" rIns="0" bIns="0" rtlCol="0">
            <a:spAutoFit/>
          </a:bodyPr>
          <a:lstStyle/>
          <a:p>
            <a:pPr marL="7701">
              <a:spcAft>
                <a:spcPts val="606"/>
              </a:spcAft>
              <a:buSzPct val="150000"/>
              <a:buFont typeface="Arial"/>
              <a:buChar char="•"/>
              <a:defRPr/>
            </a:pPr>
            <a:r>
              <a:rPr lang="ru-RU" sz="1000" spc="-21" dirty="0">
                <a:solidFill>
                  <a:srgbClr val="031B83"/>
                </a:solidFill>
                <a:latin typeface="Tahoma"/>
                <a:cs typeface="Tahoma"/>
              </a:rPr>
              <a:t> </a:t>
            </a:r>
            <a:r>
              <a:rPr lang="ru-RU" sz="900" spc="-21" dirty="0">
                <a:solidFill>
                  <a:srgbClr val="031B83"/>
                </a:solidFill>
                <a:latin typeface="Tahoma"/>
                <a:cs typeface="Tahoma"/>
              </a:rPr>
              <a:t>проведение социально-психологического тестирования обучающихся в общеобразовательных организациях и профессиональных образовательных организациях направленного на профилактику незаконного потребления обучающимися наркотических средств и психотропных веществ</a:t>
            </a:r>
            <a:endParaRPr lang="en-US" sz="1000" spc="-21" dirty="0">
              <a:solidFill>
                <a:srgbClr val="031B83"/>
              </a:solidFill>
              <a:latin typeface="Tahoma"/>
              <a:cs typeface="Tahoma"/>
            </a:endParaRPr>
          </a:p>
        </p:txBody>
      </p:sp>
      <p:sp>
        <p:nvSpPr>
          <p:cNvPr id="24" name="object 45"/>
          <p:cNvSpPr txBox="1"/>
          <p:nvPr/>
        </p:nvSpPr>
        <p:spPr bwMode="auto">
          <a:xfrm>
            <a:off x="5039777" y="2780928"/>
            <a:ext cx="1848311" cy="686708"/>
          </a:xfrm>
          <a:prstGeom prst="rect">
            <a:avLst/>
          </a:prstGeom>
        </p:spPr>
        <p:txBody>
          <a:bodyPr vert="horz" wrap="square" lIns="0" tIns="70467" rIns="0" bIns="0" rtlCol="0">
            <a:spAutoFit/>
          </a:bodyPr>
          <a:lstStyle/>
          <a:p>
            <a:pPr marL="7701">
              <a:spcAft>
                <a:spcPts val="606"/>
              </a:spcAft>
              <a:buSzPct val="150000"/>
              <a:buFont typeface="Wingdings"/>
              <a:buChar char="ü"/>
              <a:defRPr/>
            </a:pPr>
            <a:endParaRPr lang="ru-RU" sz="1000" spc="-21" dirty="0">
              <a:solidFill>
                <a:srgbClr val="031B83"/>
              </a:solidFill>
              <a:latin typeface="Tahoma"/>
              <a:cs typeface="Tahoma"/>
            </a:endParaRPr>
          </a:p>
          <a:p>
            <a:pPr marL="7701">
              <a:spcAft>
                <a:spcPts val="606"/>
              </a:spcAft>
              <a:buSzPct val="150000"/>
              <a:buFont typeface="Wingdings"/>
              <a:buChar char="ü"/>
              <a:defRPr/>
            </a:pPr>
            <a:endParaRPr lang="ru-RU" sz="1000" spc="-21" dirty="0">
              <a:solidFill>
                <a:srgbClr val="031B83"/>
              </a:solidFill>
              <a:latin typeface="Tahoma"/>
              <a:cs typeface="Tahoma"/>
            </a:endParaRPr>
          </a:p>
          <a:p>
            <a:pPr marL="7701">
              <a:spcAft>
                <a:spcPts val="910"/>
              </a:spcAft>
              <a:buSzPct val="150000"/>
              <a:buFont typeface="Wingdings"/>
              <a:buChar char="ü"/>
              <a:defRPr/>
            </a:pPr>
            <a:r>
              <a:rPr lang="ru-RU" sz="1000" spc="-21" dirty="0">
                <a:solidFill>
                  <a:srgbClr val="031B83"/>
                </a:solidFill>
                <a:latin typeface="Tahoma"/>
                <a:cs typeface="Tahoma"/>
              </a:rPr>
              <a:t> </a:t>
            </a:r>
            <a:endParaRPr dirty="0"/>
          </a:p>
        </p:txBody>
      </p:sp>
      <p:sp>
        <p:nvSpPr>
          <p:cNvPr id="31" name="object 45"/>
          <p:cNvSpPr txBox="1"/>
          <p:nvPr/>
        </p:nvSpPr>
        <p:spPr bwMode="auto">
          <a:xfrm>
            <a:off x="551070" y="4005064"/>
            <a:ext cx="3558360" cy="1132984"/>
          </a:xfrm>
          <a:prstGeom prst="rect">
            <a:avLst/>
          </a:prstGeom>
        </p:spPr>
        <p:txBody>
          <a:bodyPr vert="horz" wrap="square" lIns="0" tIns="70467" rIns="0" bIns="0" rtlCol="0">
            <a:spAutoFit/>
          </a:bodyPr>
          <a:lstStyle/>
          <a:p>
            <a:pPr marL="7701">
              <a:spcAft>
                <a:spcPts val="606"/>
              </a:spcAft>
              <a:buSzPct val="150000"/>
              <a:buFont typeface="Arial"/>
              <a:buChar char="•"/>
              <a:defRPr/>
            </a:pPr>
            <a:r>
              <a:rPr lang="ru-RU" sz="900" spc="-21" dirty="0">
                <a:solidFill>
                  <a:srgbClr val="031B83"/>
                </a:solidFill>
                <a:latin typeface="Tahoma"/>
                <a:cs typeface="Tahoma"/>
              </a:rPr>
              <a:t> наличие кабинета педагога-психолога для проведения коррекционно-развивающих занятий и проведения консультаций</a:t>
            </a:r>
            <a:endParaRPr dirty="0"/>
          </a:p>
          <a:p>
            <a:pPr marL="7701">
              <a:spcAft>
                <a:spcPts val="606"/>
              </a:spcAft>
              <a:buSzPct val="150000"/>
              <a:buFont typeface="Arial"/>
              <a:buChar char="•"/>
              <a:defRPr/>
            </a:pPr>
            <a:r>
              <a:rPr lang="ru-RU" sz="900" spc="-21" dirty="0">
                <a:solidFill>
                  <a:srgbClr val="031B83"/>
                </a:solidFill>
                <a:latin typeface="Tahoma"/>
                <a:cs typeface="Tahoma"/>
              </a:rPr>
              <a:t>Наличие автоматизированного рабочего места педагога-психолога и социального педагога</a:t>
            </a:r>
            <a:endParaRPr dirty="0"/>
          </a:p>
          <a:p>
            <a:pPr marL="7701">
              <a:spcAft>
                <a:spcPts val="606"/>
              </a:spcAft>
              <a:buSzPct val="150000"/>
              <a:buFont typeface="Arial"/>
              <a:buChar char="•"/>
              <a:defRPr/>
            </a:pPr>
            <a:endParaRPr lang="ru-RU" sz="900" spc="-21" dirty="0">
              <a:solidFill>
                <a:srgbClr val="031B83"/>
              </a:solidFill>
              <a:latin typeface="Tahoma"/>
              <a:cs typeface="Tahoma"/>
            </a:endParaRPr>
          </a:p>
          <a:p>
            <a:pPr marL="7701">
              <a:spcAft>
                <a:spcPts val="606"/>
              </a:spcAft>
              <a:buSzPct val="150000"/>
              <a:buFont typeface="Arial"/>
              <a:buChar char="•"/>
              <a:defRPr/>
            </a:pPr>
            <a:endParaRPr lang="en-US" sz="900" b="1" spc="-45" dirty="0">
              <a:solidFill>
                <a:srgbClr val="F44336"/>
              </a:solidFill>
              <a:latin typeface="Tahoma"/>
              <a:cs typeface="Tahoma"/>
            </a:endParaRPr>
          </a:p>
        </p:txBody>
      </p:sp>
      <p:grpSp>
        <p:nvGrpSpPr>
          <p:cNvPr id="32" name="Группа 55"/>
          <p:cNvGrpSpPr/>
          <p:nvPr/>
        </p:nvGrpSpPr>
        <p:grpSpPr bwMode="auto">
          <a:xfrm>
            <a:off x="7209352" y="887574"/>
            <a:ext cx="1659113" cy="123671"/>
            <a:chOff x="9465679" y="2607490"/>
            <a:chExt cx="2736000" cy="203942"/>
          </a:xfrm>
        </p:grpSpPr>
        <p:sp>
          <p:nvSpPr>
            <p:cNvPr id="33" name="object 25"/>
            <p:cNvSpPr/>
            <p:nvPr/>
          </p:nvSpPr>
          <p:spPr bwMode="auto">
            <a:xfrm>
              <a:off x="9465679" y="2811432"/>
              <a:ext cx="2736000" cy="0"/>
            </a:xfrm>
            <a:custGeom>
              <a:avLst/>
              <a:gdLst/>
              <a:ahLst/>
              <a:cxnLst/>
              <a:rect l="l" t="t" r="r" b="b"/>
              <a:pathLst>
                <a:path w="3560444" extrusionOk="0">
                  <a:moveTo>
                    <a:pt x="0" y="0"/>
                  </a:moveTo>
                  <a:lnTo>
                    <a:pt x="3560101" y="0"/>
                  </a:lnTo>
                </a:path>
              </a:pathLst>
            </a:custGeom>
            <a:grpFill/>
            <a:ln w="52354">
              <a:solidFill>
                <a:srgbClr val="F44336"/>
              </a:solidFill>
            </a:ln>
          </p:spPr>
          <p:txBody>
            <a:bodyPr wrap="square" lIns="0" tIns="0" rIns="0" bIns="0" rtlCol="0"/>
            <a:lstStyle/>
            <a:p>
              <a:pPr>
                <a:defRPr/>
              </a:pPr>
              <a:endParaRPr sz="1100">
                <a:solidFill>
                  <a:prstClr val="black"/>
                </a:solidFill>
              </a:endParaRPr>
            </a:p>
          </p:txBody>
        </p:sp>
        <p:sp>
          <p:nvSpPr>
            <p:cNvPr id="34" name="object 33"/>
            <p:cNvSpPr/>
            <p:nvPr/>
          </p:nvSpPr>
          <p:spPr bwMode="auto">
            <a:xfrm>
              <a:off x="10761078" y="2607490"/>
              <a:ext cx="177753" cy="177764"/>
            </a:xfrm>
            <a:prstGeom prst="rect">
              <a:avLst/>
            </a:prstGeom>
            <a:blipFill>
              <a:blip r:embed="rId2"/>
              <a:stretch/>
            </a:blipFill>
          </p:spPr>
          <p:txBody>
            <a:bodyPr wrap="square" lIns="0" tIns="0" rIns="0" bIns="0" rtlCol="0"/>
            <a:lstStyle/>
            <a:p>
              <a:pPr>
                <a:defRPr/>
              </a:pPr>
              <a:endParaRPr sz="1100">
                <a:solidFill>
                  <a:prstClr val="black"/>
                </a:solidFill>
              </a:endParaRPr>
            </a:p>
          </p:txBody>
        </p:sp>
      </p:grpSp>
      <p:grpSp>
        <p:nvGrpSpPr>
          <p:cNvPr id="35" name="Группа 55"/>
          <p:cNvGrpSpPr/>
          <p:nvPr/>
        </p:nvGrpSpPr>
        <p:grpSpPr bwMode="auto">
          <a:xfrm>
            <a:off x="4945172" y="887574"/>
            <a:ext cx="1659113" cy="123671"/>
            <a:chOff x="9465679" y="2607490"/>
            <a:chExt cx="2736000" cy="203942"/>
          </a:xfrm>
        </p:grpSpPr>
        <p:sp>
          <p:nvSpPr>
            <p:cNvPr id="36" name="object 25"/>
            <p:cNvSpPr/>
            <p:nvPr/>
          </p:nvSpPr>
          <p:spPr bwMode="auto">
            <a:xfrm>
              <a:off x="9465679" y="2811432"/>
              <a:ext cx="2736000" cy="0"/>
            </a:xfrm>
            <a:custGeom>
              <a:avLst/>
              <a:gdLst/>
              <a:ahLst/>
              <a:cxnLst/>
              <a:rect l="l" t="t" r="r" b="b"/>
              <a:pathLst>
                <a:path w="3560444" extrusionOk="0">
                  <a:moveTo>
                    <a:pt x="0" y="0"/>
                  </a:moveTo>
                  <a:lnTo>
                    <a:pt x="3560101" y="0"/>
                  </a:lnTo>
                </a:path>
              </a:pathLst>
            </a:custGeom>
            <a:grpFill/>
            <a:ln w="52354">
              <a:solidFill>
                <a:srgbClr val="F44336"/>
              </a:solidFill>
            </a:ln>
          </p:spPr>
          <p:txBody>
            <a:bodyPr wrap="square" lIns="0" tIns="0" rIns="0" bIns="0" rtlCol="0"/>
            <a:lstStyle/>
            <a:p>
              <a:pPr>
                <a:defRPr/>
              </a:pPr>
              <a:endParaRPr sz="1100">
                <a:solidFill>
                  <a:prstClr val="black"/>
                </a:solidFill>
              </a:endParaRPr>
            </a:p>
          </p:txBody>
        </p:sp>
        <p:sp>
          <p:nvSpPr>
            <p:cNvPr id="37" name="object 33"/>
            <p:cNvSpPr/>
            <p:nvPr/>
          </p:nvSpPr>
          <p:spPr bwMode="auto">
            <a:xfrm>
              <a:off x="9465679" y="2607490"/>
              <a:ext cx="177753" cy="177764"/>
            </a:xfrm>
            <a:prstGeom prst="rect">
              <a:avLst/>
            </a:prstGeom>
            <a:blipFill>
              <a:blip r:embed="rId2"/>
              <a:stretch/>
            </a:blipFill>
          </p:spPr>
          <p:txBody>
            <a:bodyPr wrap="square" lIns="0" tIns="0" rIns="0" bIns="0" rtlCol="0"/>
            <a:lstStyle/>
            <a:p>
              <a:pPr>
                <a:defRPr/>
              </a:pPr>
              <a:endParaRPr sz="1100">
                <a:solidFill>
                  <a:prstClr val="black"/>
                </a:solidFill>
              </a:endParaRPr>
            </a:p>
          </p:txBody>
        </p:sp>
      </p:grpSp>
      <p:sp>
        <p:nvSpPr>
          <p:cNvPr id="38" name="object 45"/>
          <p:cNvSpPr txBox="1"/>
          <p:nvPr/>
        </p:nvSpPr>
        <p:spPr bwMode="auto">
          <a:xfrm>
            <a:off x="551070" y="1442067"/>
            <a:ext cx="4158697" cy="2056314"/>
          </a:xfrm>
          <a:prstGeom prst="rect">
            <a:avLst/>
          </a:prstGeom>
        </p:spPr>
        <p:txBody>
          <a:bodyPr vert="horz" wrap="square" lIns="0" tIns="70467" rIns="0" bIns="0" rtlCol="0">
            <a:spAutoFit/>
          </a:bodyPr>
          <a:lstStyle/>
          <a:p>
            <a:pPr marL="7701">
              <a:buSzPct val="150000"/>
              <a:buFont typeface="Arial"/>
              <a:buChar char="•"/>
              <a:defRPr/>
            </a:pPr>
            <a:r>
              <a:rPr lang="ru-RU" sz="900" spc="-21" dirty="0">
                <a:solidFill>
                  <a:srgbClr val="031B83"/>
                </a:solidFill>
                <a:latin typeface="Tahoma"/>
                <a:cs typeface="Tahoma"/>
              </a:rPr>
              <a:t>Наличие локальных нормативных актов по организации психолого-педагогического сопровождения участников образовательных отношений</a:t>
            </a:r>
            <a:endParaRPr dirty="0"/>
          </a:p>
          <a:p>
            <a:pPr marL="7701">
              <a:buSzPct val="150000"/>
              <a:buFont typeface="Arial"/>
              <a:buChar char="•"/>
              <a:defRPr/>
            </a:pPr>
            <a:r>
              <a:rPr lang="ru-RU" sz="900" spc="-21" dirty="0">
                <a:solidFill>
                  <a:srgbClr val="031B83"/>
                </a:solidFill>
                <a:latin typeface="Tahoma"/>
                <a:cs typeface="Tahoma"/>
              </a:rPr>
              <a:t>Реализация деятельности педагога-психолога и социального педагога в соответствии с профессиональными стандартами</a:t>
            </a:r>
            <a:endParaRPr dirty="0"/>
          </a:p>
          <a:p>
            <a:pPr marL="7701">
              <a:buSzPct val="150000"/>
              <a:buFont typeface="Arial"/>
              <a:buChar char="•"/>
              <a:defRPr/>
            </a:pPr>
            <a:r>
              <a:rPr lang="ru-RU" sz="900" spc="-21" dirty="0">
                <a:solidFill>
                  <a:srgbClr val="031B83"/>
                </a:solidFill>
                <a:latin typeface="Tahoma"/>
                <a:cs typeface="Tahoma"/>
              </a:rPr>
              <a:t>Создание условий сопровождения в соответствии с Методическими рекомендациями по функционированию психологических служб в общеобразовательных организациях</a:t>
            </a:r>
          </a:p>
          <a:p>
            <a:pPr marL="7701">
              <a:buSzPct val="150000"/>
              <a:buFont typeface="Arial"/>
              <a:buChar char="•"/>
              <a:defRPr/>
            </a:pPr>
            <a:r>
              <a:rPr lang="ru-RU" sz="900" spc="-21" dirty="0">
                <a:solidFill>
                  <a:srgbClr val="031B83"/>
                </a:solidFill>
                <a:latin typeface="Tahoma"/>
                <a:cs typeface="Tahoma"/>
              </a:rPr>
              <a:t>Организация сопровождения в соответствии с Концепцией развития психологической службы в системе образования Российской Федерации на период до 2025 года</a:t>
            </a:r>
            <a:endParaRPr dirty="0"/>
          </a:p>
          <a:p>
            <a:pPr marL="7701">
              <a:buSzPct val="150000"/>
              <a:buFont typeface="Arial"/>
              <a:buChar char="•"/>
              <a:defRPr/>
            </a:pPr>
            <a:endParaRPr lang="en-US" sz="900" spc="-45" dirty="0">
              <a:solidFill>
                <a:srgbClr val="F44336"/>
              </a:solidFill>
              <a:latin typeface="Tahoma"/>
              <a:cs typeface="Tahoma"/>
            </a:endParaRPr>
          </a:p>
          <a:p>
            <a:pPr marL="7701">
              <a:spcBef>
                <a:spcPts val="555"/>
              </a:spcBef>
              <a:defRPr/>
            </a:pPr>
            <a:endParaRPr lang="en-US" sz="1000" b="1" spc="-45" dirty="0">
              <a:solidFill>
                <a:srgbClr val="F44336"/>
              </a:solidFill>
              <a:latin typeface="Tahoma"/>
              <a:cs typeface="Tahoma"/>
            </a:endParaRPr>
          </a:p>
          <a:p>
            <a:pPr marL="7701">
              <a:spcBef>
                <a:spcPts val="555"/>
              </a:spcBef>
              <a:defRPr/>
            </a:pPr>
            <a:r>
              <a:rPr lang="ru-RU" sz="1000" b="1" spc="-45" dirty="0">
                <a:solidFill>
                  <a:srgbClr val="F44336"/>
                </a:solidFill>
                <a:latin typeface="Tahoma"/>
                <a:cs typeface="Tahoma"/>
              </a:rPr>
              <a:t>  </a:t>
            </a:r>
            <a:endParaRPr sz="1000" dirty="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9" name="object 24"/>
          <p:cNvSpPr/>
          <p:nvPr/>
        </p:nvSpPr>
        <p:spPr bwMode="auto">
          <a:xfrm>
            <a:off x="635383" y="1950352"/>
            <a:ext cx="10527665" cy="0"/>
          </a:xfrm>
          <a:custGeom>
            <a:avLst/>
            <a:gdLst/>
            <a:ahLst/>
            <a:cxnLst/>
            <a:rect l="l" t="t" r="r" b="b"/>
            <a:pathLst>
              <a:path w="17360900" h="52704" extrusionOk="0">
                <a:moveTo>
                  <a:pt x="0" y="52354"/>
                </a:moveTo>
                <a:lnTo>
                  <a:pt x="17360727" y="52354"/>
                </a:lnTo>
                <a:lnTo>
                  <a:pt x="17360727" y="0"/>
                </a:lnTo>
                <a:lnTo>
                  <a:pt x="0" y="0"/>
                </a:lnTo>
                <a:lnTo>
                  <a:pt x="0" y="52354"/>
                </a:lnTo>
                <a:close/>
              </a:path>
            </a:pathLst>
          </a:custGeom>
          <a:solidFill>
            <a:srgbClr val="031B83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 sz="1100">
              <a:solidFill>
                <a:prstClr val="black"/>
              </a:solidFill>
            </a:endParaRPr>
          </a:p>
        </p:txBody>
      </p:sp>
      <p:sp>
        <p:nvSpPr>
          <p:cNvPr id="40" name="object 24"/>
          <p:cNvSpPr/>
          <p:nvPr/>
        </p:nvSpPr>
        <p:spPr bwMode="auto">
          <a:xfrm>
            <a:off x="635383" y="1811729"/>
            <a:ext cx="10522268" cy="0"/>
          </a:xfrm>
          <a:custGeom>
            <a:avLst/>
            <a:gdLst/>
            <a:ahLst/>
            <a:cxnLst/>
            <a:rect l="l" t="t" r="r" b="b"/>
            <a:pathLst>
              <a:path w="17360900" h="52704" extrusionOk="0">
                <a:moveTo>
                  <a:pt x="0" y="52354"/>
                </a:moveTo>
                <a:lnTo>
                  <a:pt x="17360727" y="52354"/>
                </a:lnTo>
                <a:lnTo>
                  <a:pt x="17360727" y="0"/>
                </a:lnTo>
                <a:lnTo>
                  <a:pt x="0" y="0"/>
                </a:lnTo>
                <a:lnTo>
                  <a:pt x="0" y="52354"/>
                </a:lnTo>
                <a:close/>
              </a:path>
            </a:pathLst>
          </a:custGeom>
          <a:solidFill>
            <a:srgbClr val="031B83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 sz="1100">
              <a:solidFill>
                <a:prstClr val="black"/>
              </a:solidFill>
            </a:endParaRPr>
          </a:p>
        </p:txBody>
      </p:sp>
      <p:sp>
        <p:nvSpPr>
          <p:cNvPr id="41" name="object 24"/>
          <p:cNvSpPr/>
          <p:nvPr/>
        </p:nvSpPr>
        <p:spPr bwMode="auto">
          <a:xfrm>
            <a:off x="551070" y="2135183"/>
            <a:ext cx="10522268" cy="0"/>
          </a:xfrm>
          <a:custGeom>
            <a:avLst/>
            <a:gdLst/>
            <a:ahLst/>
            <a:cxnLst/>
            <a:rect l="l" t="t" r="r" b="b"/>
            <a:pathLst>
              <a:path w="17360900" h="52704" extrusionOk="0">
                <a:moveTo>
                  <a:pt x="0" y="52354"/>
                </a:moveTo>
                <a:lnTo>
                  <a:pt x="17360727" y="52354"/>
                </a:lnTo>
                <a:lnTo>
                  <a:pt x="17360727" y="0"/>
                </a:lnTo>
                <a:lnTo>
                  <a:pt x="0" y="0"/>
                </a:lnTo>
                <a:lnTo>
                  <a:pt x="0" y="52354"/>
                </a:lnTo>
                <a:close/>
              </a:path>
            </a:pathLst>
          </a:custGeom>
          <a:solidFill>
            <a:srgbClr val="031B83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 sz="1100">
              <a:solidFill>
                <a:prstClr val="black"/>
              </a:solidFill>
            </a:endParaRPr>
          </a:p>
        </p:txBody>
      </p:sp>
      <p:sp>
        <p:nvSpPr>
          <p:cNvPr id="42" name="object 45"/>
          <p:cNvSpPr txBox="1"/>
          <p:nvPr/>
        </p:nvSpPr>
        <p:spPr bwMode="auto">
          <a:xfrm>
            <a:off x="4870074" y="3633720"/>
            <a:ext cx="1848311" cy="378932"/>
          </a:xfrm>
          <a:prstGeom prst="rect">
            <a:avLst/>
          </a:prstGeom>
        </p:spPr>
        <p:txBody>
          <a:bodyPr vert="horz" wrap="square" lIns="0" tIns="70467" rIns="0" bIns="0" rtlCol="0">
            <a:spAutoFit/>
          </a:bodyPr>
          <a:lstStyle/>
          <a:p>
            <a:pPr marL="7701">
              <a:buSzPct val="150000"/>
              <a:buFont typeface="Wingdings"/>
              <a:buChar char="ü"/>
              <a:defRPr/>
            </a:pPr>
            <a:r>
              <a:rPr lang="ru-RU" sz="1000" spc="-21">
                <a:solidFill>
                  <a:srgbClr val="031B83"/>
                </a:solidFill>
                <a:latin typeface="Tahoma"/>
                <a:cs typeface="Tahoma"/>
              </a:rPr>
              <a:t> </a:t>
            </a:r>
            <a:r>
              <a:rPr lang="ru-RU" sz="900" spc="-21">
                <a:solidFill>
                  <a:srgbClr val="031B83"/>
                </a:solidFill>
                <a:latin typeface="Tahoma"/>
                <a:cs typeface="Tahoma"/>
              </a:rPr>
              <a:t>Штатное расписание</a:t>
            </a:r>
            <a:endParaRPr sz="1600"/>
          </a:p>
          <a:p>
            <a:pPr marL="7701">
              <a:buSzPct val="150000"/>
              <a:buFont typeface="Wingdings"/>
              <a:buChar char="ü"/>
              <a:defRPr/>
            </a:pPr>
            <a:r>
              <a:rPr lang="ru-RU" sz="900" spc="-21">
                <a:solidFill>
                  <a:srgbClr val="031B83"/>
                </a:solidFill>
                <a:latin typeface="Tahoma"/>
                <a:cs typeface="Tahoma"/>
              </a:rPr>
              <a:t>Сетевая форма/дистанционно </a:t>
            </a:r>
            <a:r>
              <a:rPr lang="ru-RU" sz="1000" b="1" spc="-21">
                <a:solidFill>
                  <a:srgbClr val="031B83"/>
                </a:solidFill>
                <a:latin typeface="Tahoma"/>
                <a:cs typeface="Tahoma"/>
              </a:rPr>
              <a:t> </a:t>
            </a:r>
            <a:endParaRPr lang="en-US" sz="1000" b="1" spc="-45">
              <a:solidFill>
                <a:srgbClr val="F44336"/>
              </a:solidFill>
              <a:latin typeface="Tahoma"/>
              <a:cs typeface="Tahoma"/>
            </a:endParaRPr>
          </a:p>
        </p:txBody>
      </p:sp>
      <p:sp>
        <p:nvSpPr>
          <p:cNvPr id="43" name="object 45"/>
          <p:cNvSpPr txBox="1"/>
          <p:nvPr/>
        </p:nvSpPr>
        <p:spPr bwMode="auto">
          <a:xfrm>
            <a:off x="7123369" y="2797375"/>
            <a:ext cx="1848311" cy="686708"/>
          </a:xfrm>
          <a:prstGeom prst="rect">
            <a:avLst/>
          </a:prstGeom>
        </p:spPr>
        <p:txBody>
          <a:bodyPr vert="horz" wrap="square" lIns="0" tIns="70467" rIns="0" bIns="0" rtlCol="0">
            <a:spAutoFit/>
          </a:bodyPr>
          <a:lstStyle/>
          <a:p>
            <a:pPr marL="7701">
              <a:spcAft>
                <a:spcPts val="606"/>
              </a:spcAft>
              <a:buSzPct val="150000"/>
              <a:buFont typeface="Wingdings"/>
              <a:buChar char="ü"/>
              <a:defRPr/>
            </a:pPr>
            <a:endParaRPr lang="ru-RU" sz="1000" spc="-21">
              <a:solidFill>
                <a:srgbClr val="031B83"/>
              </a:solidFill>
              <a:latin typeface="Tahoma"/>
              <a:cs typeface="Tahoma"/>
            </a:endParaRPr>
          </a:p>
          <a:p>
            <a:pPr marL="7701">
              <a:spcAft>
                <a:spcPts val="606"/>
              </a:spcAft>
              <a:buSzPct val="150000"/>
              <a:buFont typeface="Wingdings"/>
              <a:buChar char="ü"/>
              <a:defRPr/>
            </a:pPr>
            <a:endParaRPr lang="ru-RU" sz="1000" spc="-21">
              <a:solidFill>
                <a:srgbClr val="031B83"/>
              </a:solidFill>
              <a:latin typeface="Tahoma"/>
              <a:cs typeface="Tahoma"/>
            </a:endParaRPr>
          </a:p>
          <a:p>
            <a:pPr marL="7701">
              <a:spcAft>
                <a:spcPts val="910"/>
              </a:spcAft>
              <a:buSzPct val="150000"/>
              <a:buFont typeface="Wingdings"/>
              <a:buChar char="ü"/>
              <a:defRPr/>
            </a:pPr>
            <a:r>
              <a:rPr lang="ru-RU" sz="1000" spc="-21">
                <a:solidFill>
                  <a:srgbClr val="031B83"/>
                </a:solidFill>
                <a:latin typeface="Tahoma"/>
                <a:cs typeface="Tahoma"/>
              </a:rPr>
              <a:t> </a:t>
            </a:r>
            <a:endParaRPr/>
          </a:p>
        </p:txBody>
      </p:sp>
      <p:sp>
        <p:nvSpPr>
          <p:cNvPr id="44" name="object 45"/>
          <p:cNvSpPr txBox="1"/>
          <p:nvPr/>
        </p:nvSpPr>
        <p:spPr bwMode="auto">
          <a:xfrm>
            <a:off x="9399026" y="2791588"/>
            <a:ext cx="1848311" cy="686708"/>
          </a:xfrm>
          <a:prstGeom prst="rect">
            <a:avLst/>
          </a:prstGeom>
        </p:spPr>
        <p:txBody>
          <a:bodyPr vert="horz" wrap="square" lIns="0" tIns="70467" rIns="0" bIns="0" rtlCol="0">
            <a:spAutoFit/>
          </a:bodyPr>
          <a:lstStyle/>
          <a:p>
            <a:pPr marL="7701">
              <a:spcAft>
                <a:spcPts val="606"/>
              </a:spcAft>
              <a:buSzPct val="150000"/>
              <a:buFont typeface="Wingdings"/>
              <a:buChar char="ü"/>
              <a:defRPr/>
            </a:pPr>
            <a:endParaRPr lang="ru-RU" sz="1000" spc="-21">
              <a:solidFill>
                <a:srgbClr val="031B83"/>
              </a:solidFill>
              <a:latin typeface="Tahoma"/>
              <a:cs typeface="Tahoma"/>
            </a:endParaRPr>
          </a:p>
          <a:p>
            <a:pPr marL="7701">
              <a:spcAft>
                <a:spcPts val="606"/>
              </a:spcAft>
              <a:buSzPct val="150000"/>
              <a:buFont typeface="Wingdings"/>
              <a:buChar char="ü"/>
              <a:defRPr/>
            </a:pPr>
            <a:endParaRPr lang="ru-RU" sz="1000" spc="-21">
              <a:solidFill>
                <a:srgbClr val="031B83"/>
              </a:solidFill>
              <a:latin typeface="Tahoma"/>
              <a:cs typeface="Tahoma"/>
            </a:endParaRPr>
          </a:p>
          <a:p>
            <a:pPr marL="7701">
              <a:spcAft>
                <a:spcPts val="910"/>
              </a:spcAft>
              <a:buSzPct val="150000"/>
              <a:buFont typeface="Wingdings"/>
              <a:buChar char="ü"/>
              <a:defRPr/>
            </a:pPr>
            <a:r>
              <a:rPr lang="ru-RU" sz="1000" spc="-21">
                <a:solidFill>
                  <a:srgbClr val="031B83"/>
                </a:solidFill>
                <a:latin typeface="Tahoma"/>
                <a:cs typeface="Tahoma"/>
              </a:rPr>
              <a:t> </a:t>
            </a:r>
            <a:endParaRPr/>
          </a:p>
        </p:txBody>
      </p:sp>
      <p:sp>
        <p:nvSpPr>
          <p:cNvPr id="45" name="object 45"/>
          <p:cNvSpPr txBox="1"/>
          <p:nvPr/>
        </p:nvSpPr>
        <p:spPr bwMode="auto">
          <a:xfrm>
            <a:off x="7080790" y="4063288"/>
            <a:ext cx="2217972" cy="456132"/>
          </a:xfrm>
          <a:prstGeom prst="rect">
            <a:avLst/>
          </a:prstGeom>
        </p:spPr>
        <p:txBody>
          <a:bodyPr vert="horz" wrap="square" lIns="0" tIns="70467" rIns="0" bIns="0" rtlCol="0">
            <a:spAutoFit/>
          </a:bodyPr>
          <a:lstStyle/>
          <a:p>
            <a:pPr marL="7701">
              <a:spcAft>
                <a:spcPts val="606"/>
              </a:spcAft>
              <a:buSzPct val="150000"/>
              <a:buFont typeface="Wingdings"/>
              <a:buChar char="ü"/>
              <a:defRPr/>
            </a:pPr>
            <a:r>
              <a:rPr lang="ru-RU" sz="1000" spc="-21">
                <a:solidFill>
                  <a:srgbClr val="031B83"/>
                </a:solidFill>
                <a:latin typeface="Tahoma"/>
                <a:cs typeface="Tahoma"/>
              </a:rPr>
              <a:t> </a:t>
            </a:r>
            <a:endParaRPr lang="en-US" sz="1000" spc="-21">
              <a:solidFill>
                <a:srgbClr val="031B83"/>
              </a:solidFill>
              <a:latin typeface="Tahoma"/>
              <a:cs typeface="Tahoma"/>
            </a:endParaRPr>
          </a:p>
          <a:p>
            <a:pPr marL="7701">
              <a:spcAft>
                <a:spcPts val="910"/>
              </a:spcAft>
              <a:buSzPct val="150000"/>
              <a:buFont typeface="Wingdings"/>
              <a:buChar char="ü"/>
              <a:defRPr/>
            </a:pPr>
            <a:r>
              <a:rPr lang="ru-RU" sz="1000" spc="-21">
                <a:solidFill>
                  <a:srgbClr val="031B83"/>
                </a:solidFill>
                <a:latin typeface="Tahoma"/>
                <a:cs typeface="Tahoma"/>
              </a:rPr>
              <a:t> </a:t>
            </a:r>
            <a:endParaRPr/>
          </a:p>
        </p:txBody>
      </p:sp>
      <p:sp>
        <p:nvSpPr>
          <p:cNvPr id="46" name="object 45"/>
          <p:cNvSpPr txBox="1"/>
          <p:nvPr/>
        </p:nvSpPr>
        <p:spPr bwMode="auto">
          <a:xfrm>
            <a:off x="9399026" y="4007083"/>
            <a:ext cx="2217972" cy="456132"/>
          </a:xfrm>
          <a:prstGeom prst="rect">
            <a:avLst/>
          </a:prstGeom>
        </p:spPr>
        <p:txBody>
          <a:bodyPr vert="horz" wrap="square" lIns="0" tIns="70467" rIns="0" bIns="0" rtlCol="0">
            <a:spAutoFit/>
          </a:bodyPr>
          <a:lstStyle/>
          <a:p>
            <a:pPr marL="7701">
              <a:spcAft>
                <a:spcPts val="606"/>
              </a:spcAft>
              <a:buSzPct val="150000"/>
              <a:buFont typeface="Wingdings"/>
              <a:buChar char="ü"/>
              <a:defRPr/>
            </a:pPr>
            <a:r>
              <a:rPr lang="ru-RU" sz="1000" spc="-21">
                <a:solidFill>
                  <a:srgbClr val="031B83"/>
                </a:solidFill>
                <a:latin typeface="Tahoma"/>
                <a:cs typeface="Tahoma"/>
              </a:rPr>
              <a:t> </a:t>
            </a:r>
            <a:endParaRPr lang="en-US" sz="1000" spc="-21">
              <a:solidFill>
                <a:srgbClr val="031B83"/>
              </a:solidFill>
              <a:latin typeface="Tahoma"/>
              <a:cs typeface="Tahoma"/>
            </a:endParaRPr>
          </a:p>
          <a:p>
            <a:pPr marL="7701">
              <a:spcAft>
                <a:spcPts val="910"/>
              </a:spcAft>
              <a:buSzPct val="150000"/>
              <a:buFont typeface="Wingdings"/>
              <a:buChar char="ü"/>
              <a:defRPr/>
            </a:pPr>
            <a:r>
              <a:rPr lang="ru-RU" sz="1000" spc="-21">
                <a:solidFill>
                  <a:srgbClr val="031B83"/>
                </a:solidFill>
                <a:latin typeface="Tahoma"/>
                <a:cs typeface="Tahoma"/>
              </a:rPr>
              <a:t> </a:t>
            </a:r>
            <a:endParaRPr/>
          </a:p>
        </p:txBody>
      </p:sp>
      <p:sp>
        <p:nvSpPr>
          <p:cNvPr id="50" name="object 45"/>
          <p:cNvSpPr txBox="1"/>
          <p:nvPr/>
        </p:nvSpPr>
        <p:spPr bwMode="auto">
          <a:xfrm>
            <a:off x="585379" y="4797152"/>
            <a:ext cx="3558360" cy="363543"/>
          </a:xfrm>
          <a:prstGeom prst="rect">
            <a:avLst/>
          </a:prstGeom>
        </p:spPr>
        <p:txBody>
          <a:bodyPr vert="horz" wrap="square" lIns="0" tIns="70467" rIns="0" bIns="0" rtlCol="0">
            <a:spAutoFit/>
          </a:bodyPr>
          <a:lstStyle/>
          <a:p>
            <a:pPr marL="7701">
              <a:spcAft>
                <a:spcPts val="606"/>
              </a:spcAft>
              <a:buSzPct val="150000"/>
              <a:buFont typeface="Arial"/>
              <a:buChar char="•"/>
              <a:defRPr/>
            </a:pPr>
            <a:r>
              <a:rPr lang="ru-RU" sz="1000" spc="-21" dirty="0">
                <a:solidFill>
                  <a:srgbClr val="031B83"/>
                </a:solidFill>
                <a:latin typeface="Tahoma"/>
                <a:cs typeface="Tahoma"/>
              </a:rPr>
              <a:t> </a:t>
            </a:r>
            <a:r>
              <a:rPr lang="ru-RU" sz="900" spc="-21" dirty="0">
                <a:solidFill>
                  <a:srgbClr val="031B83"/>
                </a:solidFill>
                <a:latin typeface="Tahoma"/>
                <a:cs typeface="Tahoma"/>
              </a:rPr>
              <a:t>повышение квалификации штатных педагогов-психологов, социальных педагогов</a:t>
            </a:r>
            <a:endParaRPr dirty="0"/>
          </a:p>
        </p:txBody>
      </p:sp>
      <p:sp>
        <p:nvSpPr>
          <p:cNvPr id="51" name="object 45"/>
          <p:cNvSpPr txBox="1"/>
          <p:nvPr/>
        </p:nvSpPr>
        <p:spPr bwMode="auto">
          <a:xfrm>
            <a:off x="5039777" y="4818919"/>
            <a:ext cx="1848311" cy="225043"/>
          </a:xfrm>
          <a:prstGeom prst="rect">
            <a:avLst/>
          </a:prstGeom>
        </p:spPr>
        <p:txBody>
          <a:bodyPr vert="horz" wrap="square" lIns="0" tIns="70467" rIns="0" bIns="0" rtlCol="0">
            <a:spAutoFit/>
          </a:bodyPr>
          <a:lstStyle/>
          <a:p>
            <a:pPr marL="7701">
              <a:spcAft>
                <a:spcPts val="606"/>
              </a:spcAft>
              <a:buSzPct val="150000"/>
              <a:buFont typeface="Wingdings"/>
              <a:buChar char="ü"/>
              <a:defRPr/>
            </a:pPr>
            <a:r>
              <a:rPr lang="ru-RU" sz="1000" b="1" spc="-21" dirty="0">
                <a:solidFill>
                  <a:srgbClr val="031B83"/>
                </a:solidFill>
                <a:latin typeface="Tahoma"/>
                <a:cs typeface="Tahoma"/>
              </a:rPr>
              <a:t> </a:t>
            </a:r>
            <a:endParaRPr lang="en-US" sz="1000" b="1" spc="-45" dirty="0">
              <a:solidFill>
                <a:srgbClr val="F44336"/>
              </a:solidFill>
              <a:latin typeface="Tahoma"/>
              <a:cs typeface="Tahoma"/>
            </a:endParaRPr>
          </a:p>
        </p:txBody>
      </p:sp>
      <p:sp>
        <p:nvSpPr>
          <p:cNvPr id="52" name="object 45"/>
          <p:cNvSpPr txBox="1"/>
          <p:nvPr/>
        </p:nvSpPr>
        <p:spPr bwMode="auto">
          <a:xfrm>
            <a:off x="7056001" y="4818919"/>
            <a:ext cx="1848311" cy="225043"/>
          </a:xfrm>
          <a:prstGeom prst="rect">
            <a:avLst/>
          </a:prstGeom>
        </p:spPr>
        <p:txBody>
          <a:bodyPr vert="horz" wrap="square" lIns="0" tIns="70467" rIns="0" bIns="0" rtlCol="0">
            <a:spAutoFit/>
          </a:bodyPr>
          <a:lstStyle/>
          <a:p>
            <a:pPr marL="7701">
              <a:spcAft>
                <a:spcPts val="606"/>
              </a:spcAft>
              <a:buSzPct val="150000"/>
              <a:buFont typeface="Wingdings"/>
              <a:buChar char="ü"/>
              <a:defRPr/>
            </a:pPr>
            <a:r>
              <a:rPr lang="ru-RU" sz="1000" b="1" spc="-21" dirty="0">
                <a:solidFill>
                  <a:srgbClr val="031B83"/>
                </a:solidFill>
                <a:latin typeface="Tahoma"/>
                <a:cs typeface="Tahoma"/>
              </a:rPr>
              <a:t> </a:t>
            </a:r>
            <a:endParaRPr lang="en-US" sz="1000" b="1" spc="-45" dirty="0">
              <a:solidFill>
                <a:srgbClr val="F44336"/>
              </a:solidFill>
              <a:latin typeface="Tahoma"/>
              <a:cs typeface="Tahoma"/>
            </a:endParaRPr>
          </a:p>
        </p:txBody>
      </p:sp>
      <p:sp>
        <p:nvSpPr>
          <p:cNvPr id="53" name="object 45"/>
          <p:cNvSpPr txBox="1"/>
          <p:nvPr/>
        </p:nvSpPr>
        <p:spPr bwMode="auto">
          <a:xfrm>
            <a:off x="9399026" y="4829893"/>
            <a:ext cx="1848311" cy="225043"/>
          </a:xfrm>
          <a:prstGeom prst="rect">
            <a:avLst/>
          </a:prstGeom>
        </p:spPr>
        <p:txBody>
          <a:bodyPr vert="horz" wrap="square" lIns="0" tIns="70467" rIns="0" bIns="0" rtlCol="0">
            <a:spAutoFit/>
          </a:bodyPr>
          <a:lstStyle/>
          <a:p>
            <a:pPr marL="7701">
              <a:spcAft>
                <a:spcPts val="606"/>
              </a:spcAft>
              <a:buSzPct val="150000"/>
              <a:buFont typeface="Wingdings"/>
              <a:buChar char="ü"/>
              <a:defRPr/>
            </a:pPr>
            <a:r>
              <a:rPr lang="ru-RU" sz="1000" b="1" spc="-21">
                <a:solidFill>
                  <a:srgbClr val="031B83"/>
                </a:solidFill>
                <a:latin typeface="Tahoma"/>
                <a:cs typeface="Tahoma"/>
              </a:rPr>
              <a:t> </a:t>
            </a:r>
            <a:endParaRPr lang="en-US" sz="1000" b="1" spc="-45">
              <a:solidFill>
                <a:srgbClr val="F44336"/>
              </a:solidFill>
              <a:latin typeface="Tahoma"/>
              <a:cs typeface="Tahoma"/>
            </a:endParaRPr>
          </a:p>
        </p:txBody>
      </p:sp>
      <p:sp>
        <p:nvSpPr>
          <p:cNvPr id="54" name="object 45"/>
          <p:cNvSpPr txBox="1"/>
          <p:nvPr/>
        </p:nvSpPr>
        <p:spPr bwMode="auto">
          <a:xfrm>
            <a:off x="524871" y="3573016"/>
            <a:ext cx="4158697" cy="594375"/>
          </a:xfrm>
          <a:prstGeom prst="rect">
            <a:avLst/>
          </a:prstGeom>
        </p:spPr>
        <p:txBody>
          <a:bodyPr vert="horz" wrap="square" lIns="0" tIns="70467" rIns="0" bIns="0" rtlCol="0">
            <a:spAutoFit/>
          </a:bodyPr>
          <a:lstStyle/>
          <a:p>
            <a:pPr marL="7701">
              <a:buSzPct val="150000"/>
              <a:buFont typeface="Arial"/>
              <a:buChar char="•"/>
              <a:defRPr/>
            </a:pPr>
            <a:r>
              <a:rPr lang="ru-RU" sz="1000" spc="-21" dirty="0">
                <a:solidFill>
                  <a:srgbClr val="031B83"/>
                </a:solidFill>
                <a:latin typeface="Tahoma"/>
                <a:cs typeface="Tahoma"/>
              </a:rPr>
              <a:t> </a:t>
            </a:r>
            <a:r>
              <a:rPr lang="ru-RU" sz="900" spc="-21" dirty="0">
                <a:solidFill>
                  <a:srgbClr val="031B83"/>
                </a:solidFill>
                <a:latin typeface="Tahoma"/>
                <a:cs typeface="Tahoma"/>
              </a:rPr>
              <a:t>Наличие в организации социального педагога</a:t>
            </a:r>
            <a:endParaRPr dirty="0"/>
          </a:p>
          <a:p>
            <a:pPr marL="7701">
              <a:buSzPct val="150000"/>
              <a:buFont typeface="Arial"/>
              <a:buChar char="•"/>
              <a:defRPr/>
            </a:pPr>
            <a:r>
              <a:rPr lang="ru-RU" sz="900" spc="-21" dirty="0">
                <a:solidFill>
                  <a:srgbClr val="031B83"/>
                </a:solidFill>
                <a:latin typeface="Tahoma"/>
                <a:cs typeface="Tahoma"/>
              </a:rPr>
              <a:t> Наличие в организации педагога-психолога</a:t>
            </a:r>
            <a:endParaRPr dirty="0"/>
          </a:p>
          <a:p>
            <a:pPr marL="7701">
              <a:spcBef>
                <a:spcPts val="555"/>
              </a:spcBef>
              <a:defRPr/>
            </a:pPr>
            <a:r>
              <a:rPr lang="ru-RU" sz="1000" b="1" spc="-45" dirty="0">
                <a:solidFill>
                  <a:srgbClr val="F44336"/>
                </a:solidFill>
                <a:latin typeface="Tahoma"/>
                <a:cs typeface="Tahoma"/>
              </a:rPr>
              <a:t>  </a:t>
            </a:r>
            <a:endParaRPr sz="1000" dirty="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55" name="object 45"/>
          <p:cNvSpPr txBox="1"/>
          <p:nvPr/>
        </p:nvSpPr>
        <p:spPr bwMode="auto">
          <a:xfrm>
            <a:off x="4847571" y="4038117"/>
            <a:ext cx="1848311" cy="425098"/>
          </a:xfrm>
          <a:prstGeom prst="rect">
            <a:avLst/>
          </a:prstGeom>
        </p:spPr>
        <p:txBody>
          <a:bodyPr vert="horz" wrap="square" lIns="0" tIns="70467" rIns="0" bIns="0" rtlCol="0">
            <a:spAutoFit/>
          </a:bodyPr>
          <a:lstStyle/>
          <a:p>
            <a:pPr marL="7701">
              <a:spcAft>
                <a:spcPts val="606"/>
              </a:spcAft>
              <a:buSzPct val="150000"/>
              <a:defRPr/>
            </a:pPr>
            <a:r>
              <a:rPr lang="ru-RU" sz="900" spc="-21">
                <a:solidFill>
                  <a:srgbClr val="031B83"/>
                </a:solidFill>
                <a:latin typeface="Tahoma"/>
                <a:cs typeface="Tahoma"/>
              </a:rPr>
              <a:t>   Рекомендовано</a:t>
            </a:r>
            <a:endParaRPr sz="1600"/>
          </a:p>
          <a:p>
            <a:pPr marL="7701">
              <a:spcAft>
                <a:spcPts val="606"/>
              </a:spcAft>
              <a:buSzPct val="150000"/>
              <a:buFont typeface="Wingdings"/>
              <a:buChar char="ü"/>
              <a:defRPr/>
            </a:pPr>
            <a:r>
              <a:rPr lang="ru-RU" sz="900" spc="-21">
                <a:solidFill>
                  <a:srgbClr val="031B83"/>
                </a:solidFill>
                <a:latin typeface="Tahoma"/>
                <a:cs typeface="Tahoma"/>
              </a:rPr>
              <a:t>При наличии специалиста</a:t>
            </a:r>
            <a:endParaRPr lang="en-US" sz="900" spc="-45">
              <a:solidFill>
                <a:srgbClr val="F44336"/>
              </a:solidFill>
              <a:latin typeface="Tahoma"/>
              <a:cs typeface="Tahoma"/>
            </a:endParaRPr>
          </a:p>
        </p:txBody>
      </p:sp>
      <p:sp>
        <p:nvSpPr>
          <p:cNvPr id="56" name="object 45"/>
          <p:cNvSpPr txBox="1"/>
          <p:nvPr/>
        </p:nvSpPr>
        <p:spPr bwMode="auto">
          <a:xfrm>
            <a:off x="6986449" y="3611487"/>
            <a:ext cx="2028173" cy="378932"/>
          </a:xfrm>
          <a:prstGeom prst="rect">
            <a:avLst/>
          </a:prstGeom>
        </p:spPr>
        <p:txBody>
          <a:bodyPr vert="horz" wrap="square" lIns="0" tIns="70467" rIns="0" bIns="0" rtlCol="0">
            <a:spAutoFit/>
          </a:bodyPr>
          <a:lstStyle/>
          <a:p>
            <a:pPr marL="7701">
              <a:buSzPct val="150000"/>
              <a:buFont typeface="Wingdings"/>
              <a:buChar char="ü"/>
              <a:defRPr/>
            </a:pPr>
            <a:r>
              <a:rPr lang="ru-RU" sz="1000" spc="-21">
                <a:solidFill>
                  <a:srgbClr val="031B83"/>
                </a:solidFill>
                <a:latin typeface="Tahoma"/>
                <a:cs typeface="Tahoma"/>
              </a:rPr>
              <a:t> </a:t>
            </a:r>
            <a:r>
              <a:rPr lang="ru-RU" sz="900" spc="-21">
                <a:solidFill>
                  <a:srgbClr val="031B83"/>
                </a:solidFill>
                <a:latin typeface="Tahoma"/>
                <a:cs typeface="Tahoma"/>
              </a:rPr>
              <a:t>Штатное расписание</a:t>
            </a:r>
            <a:endParaRPr/>
          </a:p>
          <a:p>
            <a:pPr marL="7701">
              <a:buSzPct val="150000"/>
              <a:buFont typeface="Wingdings"/>
              <a:buChar char="ü"/>
              <a:defRPr/>
            </a:pPr>
            <a:r>
              <a:rPr lang="ru-RU" sz="900" spc="-21">
                <a:solidFill>
                  <a:srgbClr val="031B83"/>
                </a:solidFill>
                <a:latin typeface="Tahoma"/>
                <a:cs typeface="Tahoma"/>
              </a:rPr>
              <a:t>Сетевая форма/штатное расписание</a:t>
            </a:r>
            <a:r>
              <a:rPr lang="ru-RU" sz="1000" b="1" spc="-21">
                <a:solidFill>
                  <a:srgbClr val="031B83"/>
                </a:solidFill>
                <a:latin typeface="Tahoma"/>
                <a:cs typeface="Tahoma"/>
              </a:rPr>
              <a:t> </a:t>
            </a:r>
            <a:endParaRPr lang="en-US" sz="1000" b="1" spc="-45">
              <a:solidFill>
                <a:srgbClr val="F44336"/>
              </a:solidFill>
              <a:latin typeface="Tahoma"/>
              <a:cs typeface="Tahoma"/>
            </a:endParaRPr>
          </a:p>
        </p:txBody>
      </p:sp>
      <p:sp>
        <p:nvSpPr>
          <p:cNvPr id="57" name="object 45"/>
          <p:cNvSpPr txBox="1"/>
          <p:nvPr/>
        </p:nvSpPr>
        <p:spPr bwMode="auto">
          <a:xfrm>
            <a:off x="9298762" y="3643689"/>
            <a:ext cx="2068513" cy="378932"/>
          </a:xfrm>
          <a:prstGeom prst="rect">
            <a:avLst/>
          </a:prstGeom>
        </p:spPr>
        <p:txBody>
          <a:bodyPr vert="horz" wrap="square" lIns="0" tIns="70467" rIns="0" bIns="0" rtlCol="0">
            <a:spAutoFit/>
          </a:bodyPr>
          <a:lstStyle/>
          <a:p>
            <a:pPr marL="7701">
              <a:buSzPct val="150000"/>
              <a:buFont typeface="Wingdings"/>
              <a:buChar char="ü"/>
              <a:defRPr/>
            </a:pPr>
            <a:r>
              <a:rPr lang="ru-RU" sz="1000" spc="-21">
                <a:solidFill>
                  <a:srgbClr val="031B83"/>
                </a:solidFill>
                <a:latin typeface="Tahoma"/>
                <a:cs typeface="Tahoma"/>
              </a:rPr>
              <a:t> </a:t>
            </a:r>
            <a:r>
              <a:rPr lang="ru-RU" sz="900" spc="-21">
                <a:solidFill>
                  <a:srgbClr val="031B83"/>
                </a:solidFill>
                <a:latin typeface="Tahoma"/>
                <a:cs typeface="Tahoma"/>
              </a:rPr>
              <a:t>Штатное расписание</a:t>
            </a:r>
            <a:endParaRPr/>
          </a:p>
          <a:p>
            <a:pPr marL="7701">
              <a:buSzPct val="150000"/>
              <a:buFont typeface="Wingdings"/>
              <a:buChar char="ü"/>
              <a:defRPr/>
            </a:pPr>
            <a:r>
              <a:rPr lang="ru-RU" sz="900" spc="-21">
                <a:solidFill>
                  <a:srgbClr val="031B83"/>
                </a:solidFill>
                <a:latin typeface="Tahoma"/>
                <a:cs typeface="Tahoma"/>
              </a:rPr>
              <a:t>Сетевая форма/штатное расписание </a:t>
            </a:r>
            <a:r>
              <a:rPr lang="ru-RU" sz="1000" b="1" spc="-21">
                <a:solidFill>
                  <a:srgbClr val="031B83"/>
                </a:solidFill>
                <a:latin typeface="Tahoma"/>
                <a:cs typeface="Tahoma"/>
              </a:rPr>
              <a:t> </a:t>
            </a:r>
            <a:endParaRPr lang="en-US" sz="1000" b="1" spc="-45">
              <a:solidFill>
                <a:srgbClr val="F44336"/>
              </a:solidFill>
              <a:latin typeface="Tahoma"/>
              <a:cs typeface="Tahoma"/>
            </a:endParaRPr>
          </a:p>
        </p:txBody>
      </p:sp>
      <p:sp>
        <p:nvSpPr>
          <p:cNvPr id="58" name="object 45"/>
          <p:cNvSpPr txBox="1"/>
          <p:nvPr/>
        </p:nvSpPr>
        <p:spPr bwMode="auto">
          <a:xfrm>
            <a:off x="4986117" y="1500796"/>
            <a:ext cx="1848311" cy="1271484"/>
          </a:xfrm>
          <a:prstGeom prst="rect">
            <a:avLst/>
          </a:prstGeom>
        </p:spPr>
        <p:txBody>
          <a:bodyPr vert="horz" wrap="square" lIns="0" tIns="70467" rIns="0" bIns="0" rtlCol="0">
            <a:spAutoFit/>
          </a:bodyPr>
          <a:lstStyle/>
          <a:p>
            <a:pPr marL="7701">
              <a:spcAft>
                <a:spcPts val="900"/>
              </a:spcAft>
              <a:buSzPct val="150000"/>
              <a:buFont typeface="Wingdings"/>
              <a:buChar char="ü"/>
              <a:defRPr/>
            </a:pPr>
            <a:r>
              <a:rPr lang="ru-RU" sz="950" b="1" spc="-21" dirty="0">
                <a:solidFill>
                  <a:srgbClr val="031B83"/>
                </a:solidFill>
                <a:latin typeface="Tahoma"/>
                <a:cs typeface="Tahoma"/>
              </a:rPr>
              <a:t> </a:t>
            </a:r>
            <a:endParaRPr dirty="0"/>
          </a:p>
          <a:p>
            <a:pPr marL="7701">
              <a:spcAft>
                <a:spcPts val="900"/>
              </a:spcAft>
              <a:buSzPct val="150000"/>
              <a:buFont typeface="Wingdings"/>
              <a:buChar char="ü"/>
              <a:defRPr/>
            </a:pPr>
            <a:r>
              <a:rPr lang="ru-RU" sz="950" b="1" spc="-21" dirty="0">
                <a:solidFill>
                  <a:srgbClr val="031B83"/>
                </a:solidFill>
                <a:latin typeface="Tahoma"/>
                <a:cs typeface="Tahoma"/>
              </a:rPr>
              <a:t> </a:t>
            </a:r>
            <a:endParaRPr dirty="0"/>
          </a:p>
          <a:p>
            <a:pPr marL="7701">
              <a:spcAft>
                <a:spcPts val="900"/>
              </a:spcAft>
              <a:buSzPct val="150000"/>
              <a:buFont typeface="Wingdings"/>
              <a:buChar char="ü"/>
              <a:defRPr/>
            </a:pPr>
            <a:r>
              <a:rPr lang="ru-RU" sz="1000" spc="-21" dirty="0">
                <a:solidFill>
                  <a:srgbClr val="031B83"/>
                </a:solidFill>
                <a:latin typeface="Tahoma"/>
                <a:cs typeface="Tahoma"/>
              </a:rPr>
              <a:t> </a:t>
            </a:r>
          </a:p>
          <a:p>
            <a:pPr marL="7701">
              <a:spcAft>
                <a:spcPts val="900"/>
              </a:spcAft>
              <a:buSzPct val="150000"/>
              <a:buFont typeface="Wingdings"/>
              <a:buChar char="ü"/>
              <a:defRPr/>
            </a:pPr>
            <a:endParaRPr lang="ru-RU" sz="900" spc="-21" dirty="0">
              <a:solidFill>
                <a:srgbClr val="031B83"/>
              </a:solidFill>
              <a:latin typeface="Tahoma"/>
              <a:cs typeface="Tahoma"/>
            </a:endParaRPr>
          </a:p>
          <a:p>
            <a:pPr marL="7701">
              <a:spcAft>
                <a:spcPts val="900"/>
              </a:spcAft>
              <a:buSzPct val="150000"/>
              <a:buFont typeface="Wingdings"/>
              <a:buChar char="ü"/>
              <a:defRPr/>
            </a:pPr>
            <a:r>
              <a:rPr lang="ru-RU" sz="950" b="1" spc="-21" dirty="0">
                <a:solidFill>
                  <a:srgbClr val="031B83"/>
                </a:solidFill>
                <a:latin typeface="Tahoma"/>
                <a:cs typeface="Tahoma"/>
              </a:rPr>
              <a:t> </a:t>
            </a:r>
            <a:endParaRPr dirty="0"/>
          </a:p>
        </p:txBody>
      </p:sp>
      <p:sp>
        <p:nvSpPr>
          <p:cNvPr id="59" name="object 45"/>
          <p:cNvSpPr txBox="1"/>
          <p:nvPr/>
        </p:nvSpPr>
        <p:spPr bwMode="auto">
          <a:xfrm>
            <a:off x="7124622" y="1509830"/>
            <a:ext cx="1848311" cy="1271484"/>
          </a:xfrm>
          <a:prstGeom prst="rect">
            <a:avLst/>
          </a:prstGeom>
        </p:spPr>
        <p:txBody>
          <a:bodyPr vert="horz" wrap="square" lIns="0" tIns="70467" rIns="0" bIns="0" rtlCol="0">
            <a:spAutoFit/>
          </a:bodyPr>
          <a:lstStyle/>
          <a:p>
            <a:pPr marL="7701">
              <a:spcAft>
                <a:spcPts val="900"/>
              </a:spcAft>
              <a:buSzPct val="150000"/>
              <a:buFont typeface="Wingdings"/>
              <a:buChar char="ü"/>
              <a:defRPr/>
            </a:pPr>
            <a:r>
              <a:rPr lang="ru-RU" sz="950" b="1" spc="-21">
                <a:solidFill>
                  <a:srgbClr val="031B83"/>
                </a:solidFill>
                <a:latin typeface="Tahoma"/>
                <a:cs typeface="Tahoma"/>
              </a:rPr>
              <a:t> </a:t>
            </a:r>
            <a:endParaRPr/>
          </a:p>
          <a:p>
            <a:pPr marL="7701">
              <a:spcAft>
                <a:spcPts val="900"/>
              </a:spcAft>
              <a:buSzPct val="150000"/>
              <a:buFont typeface="Wingdings"/>
              <a:buChar char="ü"/>
              <a:defRPr/>
            </a:pPr>
            <a:r>
              <a:rPr lang="ru-RU" sz="950" b="1" spc="-21">
                <a:solidFill>
                  <a:srgbClr val="031B83"/>
                </a:solidFill>
                <a:latin typeface="Tahoma"/>
                <a:cs typeface="Tahoma"/>
              </a:rPr>
              <a:t> </a:t>
            </a:r>
            <a:endParaRPr/>
          </a:p>
          <a:p>
            <a:pPr marL="7701">
              <a:spcAft>
                <a:spcPts val="900"/>
              </a:spcAft>
              <a:buSzPct val="150000"/>
              <a:buFont typeface="Wingdings"/>
              <a:buChar char="ü"/>
              <a:defRPr/>
            </a:pPr>
            <a:r>
              <a:rPr lang="ru-RU" sz="1000" spc="-21">
                <a:solidFill>
                  <a:srgbClr val="031B83"/>
                </a:solidFill>
                <a:latin typeface="Tahoma"/>
                <a:cs typeface="Tahoma"/>
              </a:rPr>
              <a:t> </a:t>
            </a:r>
          </a:p>
          <a:p>
            <a:pPr marL="7701">
              <a:spcAft>
                <a:spcPts val="900"/>
              </a:spcAft>
              <a:buSzPct val="150000"/>
              <a:buFont typeface="Wingdings"/>
              <a:buChar char="ü"/>
              <a:defRPr/>
            </a:pPr>
            <a:endParaRPr lang="ru-RU" sz="900" spc="-21">
              <a:solidFill>
                <a:srgbClr val="031B83"/>
              </a:solidFill>
              <a:latin typeface="Tahoma"/>
              <a:cs typeface="Tahoma"/>
            </a:endParaRPr>
          </a:p>
          <a:p>
            <a:pPr marL="7701">
              <a:spcAft>
                <a:spcPts val="900"/>
              </a:spcAft>
              <a:buSzPct val="150000"/>
              <a:buFont typeface="Wingdings"/>
              <a:buChar char="ü"/>
              <a:defRPr/>
            </a:pPr>
            <a:r>
              <a:rPr lang="ru-RU" sz="950" b="1" spc="-21">
                <a:solidFill>
                  <a:srgbClr val="031B83"/>
                </a:solidFill>
                <a:latin typeface="Tahoma"/>
                <a:cs typeface="Tahoma"/>
              </a:rPr>
              <a:t> </a:t>
            </a:r>
            <a:endParaRPr/>
          </a:p>
        </p:txBody>
      </p:sp>
      <p:sp>
        <p:nvSpPr>
          <p:cNvPr id="60" name="object 45"/>
          <p:cNvSpPr txBox="1"/>
          <p:nvPr/>
        </p:nvSpPr>
        <p:spPr bwMode="auto">
          <a:xfrm>
            <a:off x="9518964" y="1536449"/>
            <a:ext cx="1848311" cy="1271484"/>
          </a:xfrm>
          <a:prstGeom prst="rect">
            <a:avLst/>
          </a:prstGeom>
        </p:spPr>
        <p:txBody>
          <a:bodyPr vert="horz" wrap="square" lIns="0" tIns="70467" rIns="0" bIns="0" rtlCol="0">
            <a:spAutoFit/>
          </a:bodyPr>
          <a:lstStyle/>
          <a:p>
            <a:pPr marL="7701">
              <a:spcAft>
                <a:spcPts val="900"/>
              </a:spcAft>
              <a:buSzPct val="150000"/>
              <a:buFont typeface="Wingdings"/>
              <a:buChar char="ü"/>
              <a:defRPr/>
            </a:pPr>
            <a:r>
              <a:rPr lang="ru-RU" sz="950" b="1" spc="-21">
                <a:solidFill>
                  <a:srgbClr val="031B83"/>
                </a:solidFill>
                <a:latin typeface="Tahoma"/>
                <a:cs typeface="Tahoma"/>
              </a:rPr>
              <a:t> </a:t>
            </a:r>
            <a:endParaRPr/>
          </a:p>
          <a:p>
            <a:pPr marL="7701">
              <a:spcAft>
                <a:spcPts val="900"/>
              </a:spcAft>
              <a:buSzPct val="150000"/>
              <a:buFont typeface="Wingdings"/>
              <a:buChar char="ü"/>
              <a:defRPr/>
            </a:pPr>
            <a:r>
              <a:rPr lang="ru-RU" sz="950" b="1" spc="-21">
                <a:solidFill>
                  <a:srgbClr val="031B83"/>
                </a:solidFill>
                <a:latin typeface="Tahoma"/>
                <a:cs typeface="Tahoma"/>
              </a:rPr>
              <a:t> </a:t>
            </a:r>
            <a:endParaRPr/>
          </a:p>
          <a:p>
            <a:pPr marL="7701">
              <a:spcAft>
                <a:spcPts val="900"/>
              </a:spcAft>
              <a:buSzPct val="150000"/>
              <a:buFont typeface="Wingdings"/>
              <a:buChar char="ü"/>
              <a:defRPr/>
            </a:pPr>
            <a:r>
              <a:rPr lang="ru-RU" sz="1000" spc="-21">
                <a:solidFill>
                  <a:srgbClr val="031B83"/>
                </a:solidFill>
                <a:latin typeface="Tahoma"/>
                <a:cs typeface="Tahoma"/>
              </a:rPr>
              <a:t> </a:t>
            </a:r>
          </a:p>
          <a:p>
            <a:pPr marL="7701">
              <a:spcAft>
                <a:spcPts val="900"/>
              </a:spcAft>
              <a:buSzPct val="150000"/>
              <a:buFont typeface="Wingdings"/>
              <a:buChar char="ü"/>
              <a:defRPr/>
            </a:pPr>
            <a:endParaRPr lang="ru-RU" sz="900" spc="-21">
              <a:solidFill>
                <a:srgbClr val="031B83"/>
              </a:solidFill>
              <a:latin typeface="Tahoma"/>
              <a:cs typeface="Tahoma"/>
            </a:endParaRPr>
          </a:p>
          <a:p>
            <a:pPr marL="7701">
              <a:spcAft>
                <a:spcPts val="900"/>
              </a:spcAft>
              <a:buSzPct val="150000"/>
              <a:buFont typeface="Wingdings"/>
              <a:buChar char="ü"/>
              <a:defRPr/>
            </a:pPr>
            <a:r>
              <a:rPr lang="ru-RU" sz="950" b="1" spc="-21">
                <a:solidFill>
                  <a:srgbClr val="031B83"/>
                </a:solidFill>
                <a:latin typeface="Tahoma"/>
                <a:cs typeface="Tahoma"/>
              </a:rPr>
              <a:t> 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9254553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334385" y="-81"/>
            <a:ext cx="6857615" cy="6857615"/>
          </a:xfrm>
          <a:custGeom>
            <a:avLst/>
            <a:gdLst/>
            <a:ahLst/>
            <a:cxnLst/>
            <a:rect l="l" t="t" r="r" b="b"/>
            <a:pathLst>
              <a:path w="11308715" h="11308715">
                <a:moveTo>
                  <a:pt x="11308556" y="0"/>
                </a:moveTo>
                <a:lnTo>
                  <a:pt x="0" y="11308556"/>
                </a:lnTo>
                <a:lnTo>
                  <a:pt x="11308556" y="11308556"/>
                </a:lnTo>
                <a:lnTo>
                  <a:pt x="1130855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09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428" y="1"/>
            <a:ext cx="634971" cy="634971"/>
          </a:xfrm>
          <a:custGeom>
            <a:avLst/>
            <a:gdLst/>
            <a:ahLst/>
            <a:cxnLst/>
            <a:rect l="l" t="t" r="r" b="b"/>
            <a:pathLst>
              <a:path w="1047115" h="1047115">
                <a:moveTo>
                  <a:pt x="0" y="1047088"/>
                </a:moveTo>
                <a:lnTo>
                  <a:pt x="1047088" y="1047088"/>
                </a:lnTo>
                <a:lnTo>
                  <a:pt x="1047088" y="0"/>
                </a:lnTo>
                <a:lnTo>
                  <a:pt x="0" y="0"/>
                </a:lnTo>
                <a:lnTo>
                  <a:pt x="0" y="1047088"/>
                </a:lnTo>
                <a:close/>
              </a:path>
            </a:pathLst>
          </a:custGeom>
          <a:solidFill>
            <a:srgbClr val="031B83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09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732816" y="188714"/>
            <a:ext cx="10557992" cy="339859"/>
          </a:xfrm>
          <a:prstGeom prst="rect">
            <a:avLst/>
          </a:prstGeom>
        </p:spPr>
        <p:txBody>
          <a:bodyPr vert="horz" wrap="square" lIns="0" tIns="8086" rIns="0" bIns="0" rtlCol="0">
            <a:spAutoFit/>
          </a:bodyPr>
          <a:lstStyle/>
          <a:p>
            <a:pPr marL="7701">
              <a:spcBef>
                <a:spcPts val="64"/>
              </a:spcBef>
            </a:pPr>
            <a:r>
              <a:rPr lang="ru-RU" spc="45" dirty="0">
                <a:solidFill>
                  <a:srgbClr val="031B8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Кадровое обеспечение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3313716" y="1236111"/>
            <a:ext cx="1828287" cy="176665"/>
          </a:xfrm>
          <a:prstGeom prst="rect">
            <a:avLst/>
          </a:prstGeom>
        </p:spPr>
        <p:txBody>
          <a:bodyPr vert="horz" wrap="square" lIns="0" tIns="7316" rIns="0" bIns="0" rtlCol="0">
            <a:spAutoFit/>
          </a:bodyPr>
          <a:lstStyle/>
          <a:p>
            <a:pPr marL="7701" marR="3081" lvl="0" indent="0" algn="l" defTabSz="914400" rtl="0" eaLnBrk="1" fontAlgn="auto" latinLnBrk="0" hangingPunct="1">
              <a:lnSpc>
                <a:spcPct val="100000"/>
              </a:lnSpc>
              <a:spcBef>
                <a:spcPts val="5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1200" cap="none" spc="-21" normalizeH="0" baseline="0" noProof="0" dirty="0">
                <a:ln>
                  <a:noFill/>
                </a:ln>
                <a:solidFill>
                  <a:srgbClr val="031B83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БАЗОВЫЙ</a:t>
            </a:r>
            <a:endParaRPr kumimoji="0" lang="ru-RU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/>
              <a:ea typeface="+mn-ea"/>
              <a:cs typeface="Tahom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9633275" y="1161895"/>
            <a:ext cx="2079349" cy="161276"/>
          </a:xfrm>
          <a:prstGeom prst="rect">
            <a:avLst/>
          </a:prstGeom>
        </p:spPr>
        <p:txBody>
          <a:bodyPr vert="horz" wrap="square" lIns="0" tIns="7316" rIns="0" bIns="0" rtlCol="0">
            <a:spAutoFit/>
          </a:bodyPr>
          <a:lstStyle/>
          <a:p>
            <a:pPr marL="7701" marR="0" lvl="0" indent="0" algn="l" defTabSz="914400" rtl="0" eaLnBrk="1" fontAlgn="auto" latinLnBrk="0" hangingPunct="1">
              <a:lnSpc>
                <a:spcPts val="1201"/>
              </a:lnSpc>
              <a:spcBef>
                <a:spcPts val="5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1200" cap="none" spc="-27" normalizeH="0" baseline="0" noProof="0" dirty="0">
                <a:ln>
                  <a:noFill/>
                </a:ln>
                <a:solidFill>
                  <a:srgbClr val="031B83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ПОЛНЫЙ</a:t>
            </a:r>
            <a:endParaRPr kumimoji="0" lang="ru-RU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/>
              <a:ea typeface="+mn-ea"/>
              <a:cs typeface="Tahom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6468462" y="1161895"/>
            <a:ext cx="2127482" cy="176665"/>
          </a:xfrm>
          <a:prstGeom prst="rect">
            <a:avLst/>
          </a:prstGeom>
        </p:spPr>
        <p:txBody>
          <a:bodyPr vert="horz" wrap="square" lIns="0" tIns="7316" rIns="0" bIns="0" rtlCol="0">
            <a:spAutoFit/>
          </a:bodyPr>
          <a:lstStyle/>
          <a:p>
            <a:pPr marL="7701" marR="3081" lvl="0" indent="0" algn="l" defTabSz="914400" rtl="0" eaLnBrk="1" fontAlgn="auto" latinLnBrk="0" hangingPunct="1">
              <a:lnSpc>
                <a:spcPct val="100000"/>
              </a:lnSpc>
              <a:spcBef>
                <a:spcPts val="5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1200" cap="none" spc="-24" normalizeH="0" baseline="0" noProof="0" dirty="0">
                <a:ln>
                  <a:noFill/>
                </a:ln>
                <a:solidFill>
                  <a:srgbClr val="031B83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СРЕДНИЙ</a:t>
            </a:r>
            <a:endParaRPr kumimoji="0" lang="ru-RU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/>
              <a:ea typeface="+mn-ea"/>
              <a:cs typeface="Tahoma"/>
            </a:endParaRPr>
          </a:p>
        </p:txBody>
      </p:sp>
      <p:grpSp>
        <p:nvGrpSpPr>
          <p:cNvPr id="14" name="Группа 55"/>
          <p:cNvGrpSpPr/>
          <p:nvPr/>
        </p:nvGrpSpPr>
        <p:grpSpPr>
          <a:xfrm>
            <a:off x="9637642" y="999803"/>
            <a:ext cx="1659113" cy="123671"/>
            <a:chOff x="9465679" y="2607490"/>
            <a:chExt cx="2736000" cy="203942"/>
          </a:xfrm>
        </p:grpSpPr>
        <p:sp>
          <p:nvSpPr>
            <p:cNvPr id="25" name="object 25"/>
            <p:cNvSpPr/>
            <p:nvPr/>
          </p:nvSpPr>
          <p:spPr>
            <a:xfrm>
              <a:off x="9465679" y="2811432"/>
              <a:ext cx="2736000" cy="0"/>
            </a:xfrm>
            <a:custGeom>
              <a:avLst/>
              <a:gdLst/>
              <a:ahLst/>
              <a:cxnLst/>
              <a:rect l="l" t="t" r="r" b="b"/>
              <a:pathLst>
                <a:path w="3560444">
                  <a:moveTo>
                    <a:pt x="0" y="0"/>
                  </a:moveTo>
                  <a:lnTo>
                    <a:pt x="3560101" y="0"/>
                  </a:lnTo>
                </a:path>
              </a:pathLst>
            </a:custGeom>
            <a:ln w="52354">
              <a:solidFill>
                <a:srgbClr val="F44336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092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3" name="object 33"/>
            <p:cNvSpPr/>
            <p:nvPr/>
          </p:nvSpPr>
          <p:spPr>
            <a:xfrm>
              <a:off x="11980279" y="2607490"/>
              <a:ext cx="177753" cy="177764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092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pic>
        <p:nvPicPr>
          <p:cNvPr id="52" name="object 1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1465" y="47740"/>
            <a:ext cx="492897" cy="539490"/>
          </a:xfrm>
          <a:prstGeom prst="rect">
            <a:avLst/>
          </a:prstGeom>
        </p:spPr>
      </p:pic>
      <p:grpSp>
        <p:nvGrpSpPr>
          <p:cNvPr id="49" name="Группа 55"/>
          <p:cNvGrpSpPr/>
          <p:nvPr/>
        </p:nvGrpSpPr>
        <p:grpSpPr>
          <a:xfrm>
            <a:off x="6472828" y="999803"/>
            <a:ext cx="1659113" cy="123671"/>
            <a:chOff x="9465679" y="2607490"/>
            <a:chExt cx="2736000" cy="203942"/>
          </a:xfrm>
        </p:grpSpPr>
        <p:sp>
          <p:nvSpPr>
            <p:cNvPr id="50" name="object 25"/>
            <p:cNvSpPr/>
            <p:nvPr/>
          </p:nvSpPr>
          <p:spPr>
            <a:xfrm>
              <a:off x="9465679" y="2811432"/>
              <a:ext cx="2736000" cy="0"/>
            </a:xfrm>
            <a:custGeom>
              <a:avLst/>
              <a:gdLst/>
              <a:ahLst/>
              <a:cxnLst/>
              <a:rect l="l" t="t" r="r" b="b"/>
              <a:pathLst>
                <a:path w="3560444">
                  <a:moveTo>
                    <a:pt x="0" y="0"/>
                  </a:moveTo>
                  <a:lnTo>
                    <a:pt x="3560101" y="0"/>
                  </a:lnTo>
                </a:path>
              </a:pathLst>
            </a:custGeom>
            <a:ln w="52354">
              <a:solidFill>
                <a:srgbClr val="F44336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092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1" name="object 33"/>
            <p:cNvSpPr/>
            <p:nvPr/>
          </p:nvSpPr>
          <p:spPr>
            <a:xfrm>
              <a:off x="10761079" y="2607490"/>
              <a:ext cx="177753" cy="177764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092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53" name="Группа 55"/>
          <p:cNvGrpSpPr/>
          <p:nvPr/>
        </p:nvGrpSpPr>
        <p:grpSpPr>
          <a:xfrm>
            <a:off x="3323628" y="1038224"/>
            <a:ext cx="1659113" cy="123671"/>
            <a:chOff x="9465679" y="2607490"/>
            <a:chExt cx="2736000" cy="203942"/>
          </a:xfrm>
        </p:grpSpPr>
        <p:sp>
          <p:nvSpPr>
            <p:cNvPr id="54" name="object 25"/>
            <p:cNvSpPr/>
            <p:nvPr/>
          </p:nvSpPr>
          <p:spPr>
            <a:xfrm>
              <a:off x="9465679" y="2811432"/>
              <a:ext cx="2736000" cy="0"/>
            </a:xfrm>
            <a:custGeom>
              <a:avLst/>
              <a:gdLst/>
              <a:ahLst/>
              <a:cxnLst/>
              <a:rect l="l" t="t" r="r" b="b"/>
              <a:pathLst>
                <a:path w="3560444">
                  <a:moveTo>
                    <a:pt x="0" y="0"/>
                  </a:moveTo>
                  <a:lnTo>
                    <a:pt x="3560101" y="0"/>
                  </a:lnTo>
                </a:path>
              </a:pathLst>
            </a:custGeom>
            <a:ln w="52354">
              <a:solidFill>
                <a:srgbClr val="F44336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092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6" name="object 33"/>
            <p:cNvSpPr/>
            <p:nvPr/>
          </p:nvSpPr>
          <p:spPr>
            <a:xfrm>
              <a:off x="9465679" y="2607490"/>
              <a:ext cx="177753" cy="177764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092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74" name="object 18"/>
          <p:cNvSpPr txBox="1"/>
          <p:nvPr/>
        </p:nvSpPr>
        <p:spPr>
          <a:xfrm>
            <a:off x="100647" y="4349569"/>
            <a:ext cx="2250937" cy="192053"/>
          </a:xfrm>
          <a:prstGeom prst="rect">
            <a:avLst/>
          </a:prstGeom>
        </p:spPr>
        <p:txBody>
          <a:bodyPr vert="horz" wrap="square" lIns="0" tIns="7316" rIns="0" bIns="0" rtlCol="0">
            <a:spAutoFit/>
          </a:bodyPr>
          <a:lstStyle/>
          <a:p>
            <a:pPr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endParaRPr lang="ru-RU" sz="1200" spc="-21" dirty="0">
              <a:solidFill>
                <a:schemeClr val="bg1"/>
              </a:solidFill>
              <a:latin typeface="Tahoma"/>
              <a:cs typeface="Tahoma"/>
            </a:endParaRPr>
          </a:p>
        </p:txBody>
      </p:sp>
      <p:sp>
        <p:nvSpPr>
          <p:cNvPr id="87" name="object 18"/>
          <p:cNvSpPr txBox="1"/>
          <p:nvPr/>
        </p:nvSpPr>
        <p:spPr>
          <a:xfrm>
            <a:off x="199810" y="1192078"/>
            <a:ext cx="2243546" cy="376719"/>
          </a:xfrm>
          <a:prstGeom prst="rect">
            <a:avLst/>
          </a:prstGeom>
        </p:spPr>
        <p:txBody>
          <a:bodyPr vert="horz" wrap="square" lIns="0" tIns="7316" rIns="0" bIns="0" rtlCol="0">
            <a:spAutoFit/>
          </a:bodyPr>
          <a:lstStyle/>
          <a:p>
            <a:pPr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ru-RU" sz="1200" spc="-21" dirty="0">
                <a:solidFill>
                  <a:schemeClr val="bg1"/>
                </a:solidFill>
                <a:latin typeface="Tahoma"/>
                <a:cs typeface="Tahoma"/>
              </a:rPr>
              <a:t>ЕДИНЫЕ ПОДХОДЫ </a:t>
            </a:r>
            <a:br>
              <a:rPr lang="ru-RU" sz="1200" spc="-21" dirty="0">
                <a:solidFill>
                  <a:schemeClr val="bg1"/>
                </a:solidFill>
                <a:latin typeface="Tahoma"/>
                <a:cs typeface="Tahoma"/>
              </a:rPr>
            </a:br>
            <a:r>
              <a:rPr lang="ru-RU" sz="1200" spc="-21" dirty="0">
                <a:solidFill>
                  <a:schemeClr val="bg1"/>
                </a:solidFill>
                <a:latin typeface="Tahoma"/>
                <a:cs typeface="Tahoma"/>
              </a:rPr>
              <a:t>К АТТЕСТАЦИИ ДИРЕКТОРОВ</a:t>
            </a:r>
          </a:p>
        </p:txBody>
      </p:sp>
      <p:graphicFrame>
        <p:nvGraphicFramePr>
          <p:cNvPr id="36" name="Таблица 3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73558114"/>
              </p:ext>
            </p:extLst>
          </p:nvPr>
        </p:nvGraphicFramePr>
        <p:xfrm>
          <a:off x="2482218" y="2931408"/>
          <a:ext cx="9426243" cy="929640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3142081">
                  <a:extLst>
                    <a:ext uri="{9D8B030D-6E8A-4147-A177-3AD203B41FA5}">
                      <a16:colId xmlns:a16="http://schemas.microsoft.com/office/drawing/2014/main" xmlns="" val="3481869446"/>
                    </a:ext>
                  </a:extLst>
                </a:gridCol>
                <a:gridCol w="3142081">
                  <a:extLst>
                    <a:ext uri="{9D8B030D-6E8A-4147-A177-3AD203B41FA5}">
                      <a16:colId xmlns:a16="http://schemas.microsoft.com/office/drawing/2014/main" xmlns="" val="1654688184"/>
                    </a:ext>
                  </a:extLst>
                </a:gridCol>
                <a:gridCol w="3142081">
                  <a:extLst>
                    <a:ext uri="{9D8B030D-6E8A-4147-A177-3AD203B41FA5}">
                      <a16:colId xmlns:a16="http://schemas.microsoft.com/office/drawing/2014/main" xmlns="" val="2050720876"/>
                    </a:ext>
                  </a:extLst>
                </a:gridCol>
              </a:tblGrid>
              <a:tr h="911964">
                <a:tc>
                  <a:txBody>
                    <a:bodyPr/>
                    <a:lstStyle/>
                    <a:p>
                      <a:pPr marL="0" indent="-171450" algn="ctr"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kumimoji="0" lang="ru-RU" sz="1100" b="0" i="0" u="none" strike="noStrike" cap="none" spc="-21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FillTx/>
                          <a:latin typeface="Tahoma"/>
                          <a:ea typeface="+mj-ea"/>
                          <a:cs typeface="Tahoma"/>
                        </a:rPr>
                        <a:t>Не менее 1 члена управленческой команды прошло повышение квалификации по программам из федерального реестра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-17145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r>
                        <a:rPr kumimoji="0" lang="ru-RU" sz="1100" b="0" i="0" u="none" strike="noStrike" cap="none" spc="-21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FillTx/>
                          <a:latin typeface="Tahoma"/>
                          <a:ea typeface="+mj-ea"/>
                          <a:cs typeface="Tahoma"/>
                        </a:rPr>
                        <a:t>Не менее 50% управленческой команды прошло повышение квалификации по программам из федерального реестра, управленческая команда прошла диагностику функциональной грамотности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-17145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r>
                        <a:rPr kumimoji="0" lang="ru-RU" sz="1100" b="0" i="0" u="none" strike="noStrike" cap="none" spc="-21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FillTx/>
                          <a:latin typeface="Tahoma"/>
                          <a:ea typeface="+mj-ea"/>
                          <a:cs typeface="Tahoma"/>
                        </a:rPr>
                        <a:t>Вся управленческая команда прошла повышение квалификации в формате «</a:t>
                      </a:r>
                      <a:r>
                        <a:rPr kumimoji="0" lang="ru-RU" sz="1100" b="0" i="0" u="none" strike="noStrike" cap="none" spc="-21" normalizeH="0" baseline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FillTx/>
                          <a:latin typeface="Tahoma"/>
                          <a:ea typeface="+mj-ea"/>
                          <a:cs typeface="Tahoma"/>
                        </a:rPr>
                        <a:t>Летово</a:t>
                      </a:r>
                      <a:r>
                        <a:rPr kumimoji="0" lang="ru-RU" sz="1100" b="0" i="0" u="none" strike="noStrike" cap="none" spc="-21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FillTx/>
                          <a:latin typeface="Tahoma"/>
                          <a:ea typeface="+mj-ea"/>
                          <a:cs typeface="Tahoma"/>
                        </a:rPr>
                        <a:t>», управленческая команда прошла диагностику функциональной грамотности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677212093"/>
                  </a:ext>
                </a:extLst>
              </a:tr>
            </a:tbl>
          </a:graphicData>
        </a:graphic>
      </p:graphicFrame>
      <p:graphicFrame>
        <p:nvGraphicFramePr>
          <p:cNvPr id="37" name="Таблица 3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99739728"/>
              </p:ext>
            </p:extLst>
          </p:nvPr>
        </p:nvGraphicFramePr>
        <p:xfrm>
          <a:off x="2443355" y="4059912"/>
          <a:ext cx="9438852" cy="1097280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3146284">
                  <a:extLst>
                    <a:ext uri="{9D8B030D-6E8A-4147-A177-3AD203B41FA5}">
                      <a16:colId xmlns:a16="http://schemas.microsoft.com/office/drawing/2014/main" xmlns="" val="3481869446"/>
                    </a:ext>
                  </a:extLst>
                </a:gridCol>
                <a:gridCol w="3146284">
                  <a:extLst>
                    <a:ext uri="{9D8B030D-6E8A-4147-A177-3AD203B41FA5}">
                      <a16:colId xmlns:a16="http://schemas.microsoft.com/office/drawing/2014/main" xmlns="" val="1654688184"/>
                    </a:ext>
                  </a:extLst>
                </a:gridCol>
                <a:gridCol w="3146284">
                  <a:extLst>
                    <a:ext uri="{9D8B030D-6E8A-4147-A177-3AD203B41FA5}">
                      <a16:colId xmlns:a16="http://schemas.microsoft.com/office/drawing/2014/main" xmlns="" val="2050720876"/>
                    </a:ext>
                  </a:extLst>
                </a:gridCol>
              </a:tblGrid>
              <a:tr h="642444">
                <a:tc>
                  <a:txBody>
                    <a:bodyPr/>
                    <a:lstStyle/>
                    <a:p>
                      <a:pPr marL="0" indent="-171450"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kumimoji="0" lang="ru-RU" sz="1100" b="0" i="0" u="none" strike="noStrike" cap="none" spc="-21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FillTx/>
                          <a:latin typeface="Tahoma"/>
                          <a:ea typeface="+mj-ea"/>
                          <a:cs typeface="Tahoma"/>
                        </a:rPr>
                        <a:t>20% </a:t>
                      </a:r>
                      <a:r>
                        <a:rPr kumimoji="0" lang="ru-RU" sz="1100" b="0" i="0" u="none" strike="noStrike" cap="none" spc="-21" normalizeH="0" baseline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FillTx/>
                          <a:latin typeface="Tahoma"/>
                          <a:ea typeface="+mj-ea"/>
                          <a:cs typeface="Tahoma"/>
                        </a:rPr>
                        <a:t>педработников</a:t>
                      </a:r>
                      <a:r>
                        <a:rPr kumimoji="0" lang="ru-RU" sz="1100" b="0" i="0" u="none" strike="noStrike" cap="none" spc="-21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FillTx/>
                          <a:latin typeface="Tahoma"/>
                          <a:ea typeface="+mj-ea"/>
                          <a:cs typeface="Tahoma"/>
                        </a:rPr>
                        <a:t> получает поддержку региональных методистов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-171450"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kumimoji="0" lang="ru-RU" sz="1100" b="0" i="0" u="none" strike="noStrike" cap="none" spc="-21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FillTx/>
                          <a:latin typeface="Tahoma"/>
                          <a:ea typeface="+mj-ea"/>
                          <a:cs typeface="Tahoma"/>
                        </a:rPr>
                        <a:t>50% </a:t>
                      </a:r>
                      <a:r>
                        <a:rPr kumimoji="0" lang="ru-RU" sz="1100" b="0" i="0" u="none" strike="noStrike" cap="none" spc="-21" normalizeH="0" baseline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FillTx/>
                          <a:latin typeface="Tahoma"/>
                          <a:ea typeface="+mj-ea"/>
                          <a:cs typeface="Tahoma"/>
                        </a:rPr>
                        <a:t>педработников</a:t>
                      </a:r>
                      <a:r>
                        <a:rPr kumimoji="0" lang="ru-RU" sz="1100" b="0" i="0" u="none" strike="noStrike" cap="none" spc="-21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FillTx/>
                          <a:latin typeface="Tahoma"/>
                          <a:ea typeface="+mj-ea"/>
                          <a:cs typeface="Tahoma"/>
                        </a:rPr>
                        <a:t> взаимодействует с региональными методистами, наличие </a:t>
                      </a:r>
                      <a:r>
                        <a:rPr kumimoji="0" lang="ru-RU" sz="1100" b="0" i="0" u="none" strike="noStrike" cap="none" spc="-21" normalizeH="0" baseline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FillTx/>
                          <a:latin typeface="Tahoma"/>
                          <a:ea typeface="+mj-ea"/>
                          <a:cs typeface="Tahoma"/>
                        </a:rPr>
                        <a:t>педработников</a:t>
                      </a:r>
                      <a:r>
                        <a:rPr kumimoji="0" lang="ru-RU" sz="1100" b="0" i="0" u="none" strike="noStrike" cap="none" spc="-21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FillTx/>
                          <a:latin typeface="Tahoma"/>
                          <a:ea typeface="+mj-ea"/>
                          <a:cs typeface="Tahoma"/>
                        </a:rPr>
                        <a:t>, повысивших квалификацию по направлению методического сопровождения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-171450"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kumimoji="0" lang="ru-RU" sz="1100" b="0" i="0" u="none" strike="noStrike" cap="none" spc="-21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FillTx/>
                          <a:latin typeface="Tahoma"/>
                          <a:ea typeface="+mj-ea"/>
                          <a:cs typeface="Tahoma"/>
                        </a:rPr>
                        <a:t>80% </a:t>
                      </a:r>
                      <a:r>
                        <a:rPr kumimoji="0" lang="ru-RU" sz="1100" b="0" i="0" u="none" strike="noStrike" cap="none" spc="-21" normalizeH="0" baseline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FillTx/>
                          <a:latin typeface="Tahoma"/>
                          <a:ea typeface="+mj-ea"/>
                          <a:cs typeface="Tahoma"/>
                        </a:rPr>
                        <a:t>педработников</a:t>
                      </a:r>
                      <a:r>
                        <a:rPr kumimoji="0" lang="ru-RU" sz="1100" b="0" i="0" u="none" strike="noStrike" cap="none" spc="-21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FillTx/>
                          <a:latin typeface="Tahoma"/>
                          <a:ea typeface="+mj-ea"/>
                          <a:cs typeface="Tahoma"/>
                        </a:rPr>
                        <a:t> взаимодействует с региональными методистами, наличие </a:t>
                      </a:r>
                      <a:r>
                        <a:rPr kumimoji="0" lang="ru-RU" sz="1100" b="0" i="0" u="none" strike="noStrike" cap="none" spc="-21" normalizeH="0" baseline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FillTx/>
                          <a:latin typeface="Tahoma"/>
                          <a:ea typeface="+mj-ea"/>
                          <a:cs typeface="Tahoma"/>
                        </a:rPr>
                        <a:t>педработников</a:t>
                      </a:r>
                      <a:r>
                        <a:rPr kumimoji="0" lang="ru-RU" sz="1100" b="0" i="0" u="none" strike="noStrike" cap="none" spc="-21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FillTx/>
                          <a:latin typeface="Tahoma"/>
                          <a:ea typeface="+mj-ea"/>
                          <a:cs typeface="Tahoma"/>
                        </a:rPr>
                        <a:t>, повысивших квалификацию по направлению методического сопровождения, аттестованных по кв. категории «педагог-методист»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677212093"/>
                  </a:ext>
                </a:extLst>
              </a:tr>
            </a:tbl>
          </a:graphicData>
        </a:graphic>
      </p:graphicFrame>
      <p:graphicFrame>
        <p:nvGraphicFramePr>
          <p:cNvPr id="38" name="Таблица 3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7689834"/>
              </p:ext>
            </p:extLst>
          </p:nvPr>
        </p:nvGraphicFramePr>
        <p:xfrm>
          <a:off x="2482218" y="5157192"/>
          <a:ext cx="9471855" cy="929640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3157285">
                  <a:extLst>
                    <a:ext uri="{9D8B030D-6E8A-4147-A177-3AD203B41FA5}">
                      <a16:colId xmlns:a16="http://schemas.microsoft.com/office/drawing/2014/main" xmlns="" val="3481869446"/>
                    </a:ext>
                  </a:extLst>
                </a:gridCol>
                <a:gridCol w="3157285">
                  <a:extLst>
                    <a:ext uri="{9D8B030D-6E8A-4147-A177-3AD203B41FA5}">
                      <a16:colId xmlns:a16="http://schemas.microsoft.com/office/drawing/2014/main" xmlns="" val="1654688184"/>
                    </a:ext>
                  </a:extLst>
                </a:gridCol>
                <a:gridCol w="3157285">
                  <a:extLst>
                    <a:ext uri="{9D8B030D-6E8A-4147-A177-3AD203B41FA5}">
                      <a16:colId xmlns:a16="http://schemas.microsoft.com/office/drawing/2014/main" xmlns="" val="2050720876"/>
                    </a:ext>
                  </a:extLst>
                </a:gridCol>
              </a:tblGrid>
              <a:tr h="414379">
                <a:tc>
                  <a:txBody>
                    <a:bodyPr/>
                    <a:lstStyle/>
                    <a:p>
                      <a:pPr marL="0" indent="-171450"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kumimoji="0" lang="ru-RU" sz="1100" b="0" i="0" u="none" strike="noStrike" cap="none" spc="-21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FillTx/>
                          <a:latin typeface="Tahoma"/>
                          <a:ea typeface="+mj-ea"/>
                          <a:cs typeface="Tahoma"/>
                        </a:rPr>
                        <a:t>Не менее 3% </a:t>
                      </a:r>
                      <a:r>
                        <a:rPr kumimoji="0" lang="ru-RU" sz="1100" b="0" i="0" u="none" strike="noStrike" cap="none" spc="-21" normalizeH="0" baseline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FillTx/>
                          <a:latin typeface="Tahoma"/>
                          <a:ea typeface="+mj-ea"/>
                          <a:cs typeface="Tahoma"/>
                        </a:rPr>
                        <a:t>педработников</a:t>
                      </a:r>
                      <a:r>
                        <a:rPr kumimoji="0" lang="ru-RU" sz="1100" b="0" i="0" u="none" strike="noStrike" cap="none" spc="-21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FillTx/>
                          <a:latin typeface="Tahoma"/>
                          <a:ea typeface="+mj-ea"/>
                          <a:cs typeface="Tahoma"/>
                        </a:rPr>
                        <a:t> повысило квалификацию по программам из федерального реестра (в год)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-171450"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kumimoji="0" lang="ru-RU" sz="1100" b="0" i="0" u="none" strike="noStrike" cap="none" spc="-21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FillTx/>
                          <a:latin typeface="Tahoma"/>
                          <a:ea typeface="+mj-ea"/>
                          <a:cs typeface="Tahoma"/>
                        </a:rPr>
                        <a:t>Не менее 5% </a:t>
                      </a:r>
                      <a:r>
                        <a:rPr kumimoji="0" lang="ru-RU" sz="1100" b="0" i="0" u="none" strike="noStrike" cap="none" spc="-21" normalizeH="0" baseline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FillTx/>
                          <a:latin typeface="Tahoma"/>
                          <a:ea typeface="+mj-ea"/>
                          <a:cs typeface="Tahoma"/>
                        </a:rPr>
                        <a:t>педработников</a:t>
                      </a:r>
                      <a:r>
                        <a:rPr kumimoji="0" lang="ru-RU" sz="1100" b="0" i="0" u="none" strike="noStrike" cap="none" spc="-21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FillTx/>
                          <a:latin typeface="Tahoma"/>
                          <a:ea typeface="+mj-ea"/>
                          <a:cs typeface="Tahoma"/>
                        </a:rPr>
                        <a:t> повысило квалификацию по программам из федерального реестра (в год)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-171450"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kumimoji="0" lang="ru-RU" sz="1100" b="0" i="0" u="none" strike="noStrike" cap="none" spc="-21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FillTx/>
                          <a:latin typeface="Tahoma"/>
                          <a:ea typeface="+mj-ea"/>
                          <a:cs typeface="Tahoma"/>
                        </a:rPr>
                        <a:t>Не менее 10% </a:t>
                      </a:r>
                      <a:r>
                        <a:rPr kumimoji="0" lang="ru-RU" sz="1100" b="0" i="0" u="none" strike="noStrike" cap="none" spc="-21" normalizeH="0" baseline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FillTx/>
                          <a:latin typeface="Tahoma"/>
                          <a:ea typeface="+mj-ea"/>
                          <a:cs typeface="Tahoma"/>
                        </a:rPr>
                        <a:t>педработников</a:t>
                      </a:r>
                      <a:r>
                        <a:rPr kumimoji="0" lang="ru-RU" sz="1100" b="0" i="0" u="none" strike="noStrike" cap="none" spc="-21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FillTx/>
                          <a:latin typeface="Tahoma"/>
                          <a:ea typeface="+mj-ea"/>
                          <a:cs typeface="Tahoma"/>
                        </a:rPr>
                        <a:t> повысило квалификацию по программам из федерального реестра (в год), не менее 80% </a:t>
                      </a:r>
                      <a:r>
                        <a:rPr kumimoji="0" lang="ru-RU" sz="1100" b="0" i="0" u="none" strike="noStrike" cap="none" spc="-21" normalizeH="0" baseline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FillTx/>
                          <a:latin typeface="Tahoma"/>
                          <a:ea typeface="+mj-ea"/>
                          <a:cs typeface="Tahoma"/>
                        </a:rPr>
                        <a:t>педработников</a:t>
                      </a:r>
                      <a:r>
                        <a:rPr kumimoji="0" lang="ru-RU" sz="1100" b="0" i="0" u="none" strike="noStrike" cap="none" spc="-21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FillTx/>
                          <a:latin typeface="Tahoma"/>
                          <a:ea typeface="+mj-ea"/>
                          <a:cs typeface="Tahoma"/>
                        </a:rPr>
                        <a:t> прошло ПК по инструментам ЦОС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677212093"/>
                  </a:ext>
                </a:extLst>
              </a:tr>
            </a:tbl>
          </a:graphicData>
        </a:graphic>
      </p:graphicFrame>
      <p:graphicFrame>
        <p:nvGraphicFramePr>
          <p:cNvPr id="39" name="Таблица 3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18865340"/>
              </p:ext>
            </p:extLst>
          </p:nvPr>
        </p:nvGraphicFramePr>
        <p:xfrm>
          <a:off x="2483216" y="6116196"/>
          <a:ext cx="9471855" cy="1417260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3157285">
                  <a:extLst>
                    <a:ext uri="{9D8B030D-6E8A-4147-A177-3AD203B41FA5}">
                      <a16:colId xmlns:a16="http://schemas.microsoft.com/office/drawing/2014/main" xmlns="" val="3481869446"/>
                    </a:ext>
                  </a:extLst>
                </a:gridCol>
                <a:gridCol w="3157285">
                  <a:extLst>
                    <a:ext uri="{9D8B030D-6E8A-4147-A177-3AD203B41FA5}">
                      <a16:colId xmlns:a16="http://schemas.microsoft.com/office/drawing/2014/main" xmlns="" val="1654688184"/>
                    </a:ext>
                  </a:extLst>
                </a:gridCol>
                <a:gridCol w="3157285">
                  <a:extLst>
                    <a:ext uri="{9D8B030D-6E8A-4147-A177-3AD203B41FA5}">
                      <a16:colId xmlns:a16="http://schemas.microsoft.com/office/drawing/2014/main" xmlns="" val="2050720876"/>
                    </a:ext>
                  </a:extLst>
                </a:gridCol>
              </a:tblGrid>
              <a:tr h="1417260">
                <a:tc>
                  <a:txBody>
                    <a:bodyPr/>
                    <a:lstStyle/>
                    <a:p>
                      <a:pPr marL="0" indent="-171450" algn="ctr"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kumimoji="0" lang="ru-RU" sz="1001" b="0" i="0" u="none" strike="noStrike" cap="none" spc="-21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FillTx/>
                          <a:latin typeface="Tahoma"/>
                          <a:ea typeface="+mj-ea"/>
                          <a:cs typeface="Tahoma"/>
                        </a:rPr>
                        <a:t>Наличие в ОО положения о наставничестве 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-171450" algn="ctr"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kumimoji="0" lang="ru-RU" sz="1001" b="0" i="0" u="none" strike="noStrike" cap="none" spc="-21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FillTx/>
                          <a:latin typeface="Tahoma"/>
                          <a:ea typeface="+mj-ea"/>
                          <a:cs typeface="Tahoma"/>
                        </a:rPr>
                        <a:t>Наличие в ОО положения о наставничестве, наличие </a:t>
                      </a:r>
                      <a:r>
                        <a:rPr kumimoji="0" lang="ru-RU" sz="1001" b="0" i="0" u="none" strike="noStrike" cap="none" spc="-21" normalizeH="0" baseline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FillTx/>
                          <a:latin typeface="Tahoma"/>
                          <a:ea typeface="+mj-ea"/>
                          <a:cs typeface="Tahoma"/>
                        </a:rPr>
                        <a:t>педработников</a:t>
                      </a:r>
                      <a:r>
                        <a:rPr kumimoji="0" lang="ru-RU" sz="1001" b="0" i="0" u="none" strike="noStrike" cap="none" spc="-21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FillTx/>
                          <a:latin typeface="Tahoma"/>
                          <a:ea typeface="+mj-ea"/>
                          <a:cs typeface="Tahoma"/>
                        </a:rPr>
                        <a:t>, прошедших ПК по наставничеству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-171450" algn="ctr"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kumimoji="0" lang="ru-RU" sz="1001" b="0" i="0" u="none" strike="noStrike" cap="none" spc="-21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FillTx/>
                          <a:latin typeface="Tahoma"/>
                          <a:ea typeface="+mj-ea"/>
                          <a:cs typeface="Tahoma"/>
                        </a:rPr>
                        <a:t>Наличие в ОО положения о наставничестве,  </a:t>
                      </a:r>
                      <a:r>
                        <a:rPr kumimoji="0" lang="ru-RU" sz="1001" b="0" i="0" u="none" strike="noStrike" cap="none" spc="-21" normalizeH="0" baseline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FillTx/>
                          <a:latin typeface="Tahoma"/>
                          <a:ea typeface="+mj-ea"/>
                          <a:cs typeface="Tahoma"/>
                        </a:rPr>
                        <a:t>педработников</a:t>
                      </a:r>
                      <a:r>
                        <a:rPr kumimoji="0" lang="ru-RU" sz="1001" b="0" i="0" u="none" strike="noStrike" cap="none" spc="-21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FillTx/>
                          <a:latin typeface="Tahoma"/>
                          <a:ea typeface="+mj-ea"/>
                          <a:cs typeface="Tahoma"/>
                        </a:rPr>
                        <a:t>, прошедших ПК по наставничеству, аттестованных по кв. категории «педагог-наставник», ОО является базой для педпрактики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677212093"/>
                  </a:ext>
                </a:extLst>
              </a:tr>
            </a:tbl>
          </a:graphicData>
        </a:graphic>
      </p:graphicFrame>
      <p:sp>
        <p:nvSpPr>
          <p:cNvPr id="40" name="object 12"/>
          <p:cNvSpPr txBox="1"/>
          <p:nvPr/>
        </p:nvSpPr>
        <p:spPr bwMode="auto">
          <a:xfrm>
            <a:off x="144016" y="757113"/>
            <a:ext cx="3359696" cy="576154"/>
          </a:xfrm>
          <a:prstGeom prst="rect">
            <a:avLst/>
          </a:prstGeom>
        </p:spPr>
        <p:txBody>
          <a:bodyPr vert="horz" wrap="square" lIns="0" tIns="9242" rIns="0" bIns="0" rtlCol="0">
            <a:spAutoFit/>
          </a:bodyPr>
          <a:lstStyle/>
          <a:p>
            <a:pPr marL="7701">
              <a:spcBef>
                <a:spcPts val="73"/>
              </a:spcBef>
            </a:pPr>
            <a:r>
              <a:rPr lang="ru-RU" sz="1200" spc="85" dirty="0">
                <a:solidFill>
                  <a:srgbClr val="031B83"/>
                </a:solidFill>
                <a:latin typeface="Tahoma"/>
                <a:cs typeface="Tahoma"/>
              </a:rPr>
              <a:t>Критерии единого образовательного пространства  </a:t>
            </a:r>
          </a:p>
          <a:p>
            <a:pPr marL="7701">
              <a:spcBef>
                <a:spcPts val="73"/>
              </a:spcBef>
            </a:pPr>
            <a:r>
              <a:rPr lang="ru-RU" sz="1200" spc="85" dirty="0">
                <a:solidFill>
                  <a:srgbClr val="031B83"/>
                </a:solidFill>
                <a:latin typeface="Tahoma"/>
                <a:cs typeface="Tahoma"/>
              </a:rPr>
              <a:t>(разрабатываемые документы)</a:t>
            </a:r>
            <a:endParaRPr lang="ru-RU" sz="1200" b="1" dirty="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10860" y="3004121"/>
            <a:ext cx="219063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 hangingPunct="1">
              <a:buFont typeface="Wingdings" panose="05000000000000000000" pitchFamily="2" charset="2"/>
              <a:buChar char="§"/>
              <a:defRPr/>
            </a:pPr>
            <a:r>
              <a:rPr lang="ru-RU" sz="1200" spc="-21" dirty="0">
                <a:solidFill>
                  <a:srgbClr val="002060"/>
                </a:solidFill>
                <a:latin typeface="Tahoma"/>
                <a:cs typeface="Tahoma"/>
              </a:rPr>
              <a:t>Развитие школьных команд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30448" y="4014359"/>
            <a:ext cx="224354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 hangingPunct="1">
              <a:buFont typeface="Wingdings" panose="05000000000000000000" pitchFamily="2" charset="2"/>
              <a:buChar char="§"/>
              <a:defRPr/>
            </a:pPr>
            <a:r>
              <a:rPr lang="ru-RU" sz="1200" spc="-21" dirty="0">
                <a:solidFill>
                  <a:srgbClr val="002060"/>
                </a:solidFill>
                <a:latin typeface="Tahoma"/>
                <a:cs typeface="Tahoma"/>
              </a:rPr>
              <a:t>Методическое сопровождение педагогического состава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167162" y="5157192"/>
            <a:ext cx="191877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 hangingPunct="1">
              <a:buFont typeface="Wingdings" panose="05000000000000000000" pitchFamily="2" charset="2"/>
              <a:buChar char="§"/>
              <a:defRPr/>
            </a:pPr>
            <a:r>
              <a:rPr lang="ru-RU" sz="1200" spc="-21" dirty="0">
                <a:solidFill>
                  <a:srgbClr val="002060"/>
                </a:solidFill>
                <a:latin typeface="Tahoma"/>
                <a:cs typeface="Tahoma"/>
              </a:rPr>
              <a:t>Повышение квалификации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119336" y="5856192"/>
            <a:ext cx="204647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 hangingPunct="1">
              <a:buFont typeface="Wingdings" panose="05000000000000000000" pitchFamily="2" charset="2"/>
              <a:buChar char="§"/>
              <a:defRPr/>
            </a:pPr>
            <a:r>
              <a:rPr lang="ru-RU" sz="1200" spc="-21" dirty="0">
                <a:solidFill>
                  <a:srgbClr val="002060"/>
                </a:solidFill>
                <a:latin typeface="Tahoma"/>
                <a:cs typeface="Tahoma"/>
              </a:rPr>
              <a:t>Развитие системы наставничества (методические рекомендации)</a:t>
            </a:r>
          </a:p>
        </p:txBody>
      </p:sp>
      <p:grpSp>
        <p:nvGrpSpPr>
          <p:cNvPr id="44" name="Группа 50"/>
          <p:cNvGrpSpPr/>
          <p:nvPr/>
        </p:nvGrpSpPr>
        <p:grpSpPr>
          <a:xfrm>
            <a:off x="199810" y="1429129"/>
            <a:ext cx="11728838" cy="220897"/>
            <a:chOff x="1047088" y="7559676"/>
            <a:chExt cx="17360900" cy="468000"/>
          </a:xfrm>
        </p:grpSpPr>
        <p:sp>
          <p:nvSpPr>
            <p:cNvPr id="45" name="object 17"/>
            <p:cNvSpPr/>
            <p:nvPr/>
          </p:nvSpPr>
          <p:spPr>
            <a:xfrm>
              <a:off x="1047088" y="7559676"/>
              <a:ext cx="17360900" cy="468000"/>
            </a:xfrm>
            <a:custGeom>
              <a:avLst/>
              <a:gdLst/>
              <a:ahLst/>
              <a:cxnLst/>
              <a:rect l="l" t="t" r="r" b="b"/>
              <a:pathLst>
                <a:path w="17360900" h="890270">
                  <a:moveTo>
                    <a:pt x="0" y="890025"/>
                  </a:moveTo>
                  <a:lnTo>
                    <a:pt x="17360727" y="890025"/>
                  </a:lnTo>
                  <a:lnTo>
                    <a:pt x="17360727" y="0"/>
                  </a:lnTo>
                  <a:lnTo>
                    <a:pt x="0" y="0"/>
                  </a:lnTo>
                  <a:lnTo>
                    <a:pt x="0" y="890025"/>
                  </a:lnTo>
                  <a:close/>
                </a:path>
              </a:pathLst>
            </a:custGeom>
            <a:solidFill>
              <a:srgbClr val="031B83"/>
            </a:solidFill>
          </p:spPr>
          <p:txBody>
            <a:bodyPr wrap="square" lIns="0" tIns="0" rIns="0" bIns="0" rtlCol="0"/>
            <a:lstStyle/>
            <a:p>
              <a:endParaRPr sz="1092" dirty="0">
                <a:solidFill>
                  <a:prstClr val="black"/>
                </a:solidFill>
              </a:endParaRPr>
            </a:p>
          </p:txBody>
        </p:sp>
        <p:sp>
          <p:nvSpPr>
            <p:cNvPr id="46" name="object 18"/>
            <p:cNvSpPr txBox="1"/>
            <p:nvPr/>
          </p:nvSpPr>
          <p:spPr>
            <a:xfrm>
              <a:off x="1060450" y="7635875"/>
              <a:ext cx="17221201" cy="292507"/>
            </a:xfrm>
            <a:prstGeom prst="rect">
              <a:avLst/>
            </a:prstGeom>
          </p:spPr>
          <p:txBody>
            <a:bodyPr vert="horz" wrap="square" lIns="0" tIns="7316" rIns="0" bIns="0" rtlCol="0">
              <a:spAutoFit/>
            </a:bodyPr>
            <a:lstStyle/>
            <a:p>
              <a:pPr marL="289953" marR="3081" indent="-282637">
                <a:spcBef>
                  <a:spcPts val="58"/>
                </a:spcBef>
              </a:pPr>
              <a:endParaRPr sz="849" dirty="0">
                <a:solidFill>
                  <a:prstClr val="black"/>
                </a:solidFill>
                <a:latin typeface="Tahoma"/>
                <a:cs typeface="Tahoma"/>
              </a:endParaRPr>
            </a:p>
          </p:txBody>
        </p:sp>
      </p:grpSp>
      <p:sp>
        <p:nvSpPr>
          <p:cNvPr id="11" name="Прямоугольник 10"/>
          <p:cNvSpPr/>
          <p:nvPr/>
        </p:nvSpPr>
        <p:spPr>
          <a:xfrm>
            <a:off x="268855" y="1628800"/>
            <a:ext cx="2650397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9151" indent="-171450">
              <a:spcBef>
                <a:spcPts val="555"/>
              </a:spcBef>
              <a:buFont typeface="Wingdings" panose="05000000000000000000" pitchFamily="2" charset="2"/>
              <a:buChar char="§"/>
              <a:defRPr/>
            </a:pPr>
            <a:r>
              <a:rPr lang="ru-RU" sz="1100" spc="-21" dirty="0">
                <a:solidFill>
                  <a:srgbClr val="002060"/>
                </a:solidFill>
                <a:latin typeface="Tahoma"/>
                <a:cs typeface="Tahoma"/>
              </a:rPr>
              <a:t>Мотивирующий мониторинг: уровень ОО (синхронизированный с муниципальным мотивирующим мониторингом)</a:t>
            </a:r>
          </a:p>
        </p:txBody>
      </p:sp>
      <p:sp>
        <p:nvSpPr>
          <p:cNvPr id="41" name="object 45"/>
          <p:cNvSpPr txBox="1"/>
          <p:nvPr/>
        </p:nvSpPr>
        <p:spPr bwMode="auto">
          <a:xfrm>
            <a:off x="3985555" y="1772816"/>
            <a:ext cx="366437" cy="255821"/>
          </a:xfrm>
          <a:prstGeom prst="rect">
            <a:avLst/>
          </a:prstGeom>
        </p:spPr>
        <p:txBody>
          <a:bodyPr vert="horz" wrap="square" lIns="0" tIns="70467" rIns="0" bIns="0" rtlCol="0">
            <a:spAutoFit/>
          </a:bodyPr>
          <a:lstStyle/>
          <a:p>
            <a:pPr marL="7701">
              <a:spcAft>
                <a:spcPts val="606"/>
              </a:spcAft>
              <a:buSzPct val="150000"/>
              <a:buFont typeface="Wingdings"/>
              <a:buChar char="ü"/>
              <a:defRPr/>
            </a:pPr>
            <a:r>
              <a:rPr lang="ru-RU" sz="1200" b="1" spc="-21" dirty="0">
                <a:solidFill>
                  <a:srgbClr val="031B83"/>
                </a:solidFill>
                <a:latin typeface="Tahoma"/>
                <a:cs typeface="Tahoma"/>
              </a:rPr>
              <a:t> </a:t>
            </a:r>
            <a:endParaRPr lang="en-US" sz="1200" b="1" spc="-45" dirty="0">
              <a:solidFill>
                <a:srgbClr val="F44336"/>
              </a:solidFill>
              <a:latin typeface="Tahoma"/>
              <a:cs typeface="Tahoma"/>
            </a:endParaRPr>
          </a:p>
        </p:txBody>
      </p:sp>
      <p:sp>
        <p:nvSpPr>
          <p:cNvPr id="42" name="object 45"/>
          <p:cNvSpPr txBox="1"/>
          <p:nvPr/>
        </p:nvSpPr>
        <p:spPr bwMode="auto">
          <a:xfrm>
            <a:off x="6964666" y="1772818"/>
            <a:ext cx="366437" cy="255821"/>
          </a:xfrm>
          <a:prstGeom prst="rect">
            <a:avLst/>
          </a:prstGeom>
        </p:spPr>
        <p:txBody>
          <a:bodyPr vert="horz" wrap="square" lIns="0" tIns="70467" rIns="0" bIns="0" rtlCol="0">
            <a:spAutoFit/>
          </a:bodyPr>
          <a:lstStyle/>
          <a:p>
            <a:pPr marL="7701">
              <a:spcAft>
                <a:spcPts val="606"/>
              </a:spcAft>
              <a:buSzPct val="150000"/>
              <a:buFont typeface="Wingdings"/>
              <a:buChar char="ü"/>
              <a:defRPr/>
            </a:pPr>
            <a:r>
              <a:rPr lang="ru-RU" sz="1200" b="1" spc="-21" dirty="0">
                <a:solidFill>
                  <a:srgbClr val="031B83"/>
                </a:solidFill>
                <a:latin typeface="Tahoma"/>
                <a:cs typeface="Tahoma"/>
              </a:rPr>
              <a:t> </a:t>
            </a:r>
            <a:endParaRPr lang="en-US" sz="1200" b="1" spc="-45" dirty="0">
              <a:solidFill>
                <a:srgbClr val="F44336"/>
              </a:solidFill>
              <a:latin typeface="Tahoma"/>
              <a:cs typeface="Tahoma"/>
            </a:endParaRPr>
          </a:p>
        </p:txBody>
      </p:sp>
      <p:sp>
        <p:nvSpPr>
          <p:cNvPr id="43" name="object 45"/>
          <p:cNvSpPr txBox="1"/>
          <p:nvPr/>
        </p:nvSpPr>
        <p:spPr bwMode="auto">
          <a:xfrm>
            <a:off x="10303114" y="1772817"/>
            <a:ext cx="366437" cy="255821"/>
          </a:xfrm>
          <a:prstGeom prst="rect">
            <a:avLst/>
          </a:prstGeom>
        </p:spPr>
        <p:txBody>
          <a:bodyPr vert="horz" wrap="square" lIns="0" tIns="70467" rIns="0" bIns="0" rtlCol="0">
            <a:spAutoFit/>
          </a:bodyPr>
          <a:lstStyle/>
          <a:p>
            <a:pPr marL="7701">
              <a:spcAft>
                <a:spcPts val="606"/>
              </a:spcAft>
              <a:buSzPct val="150000"/>
              <a:buFont typeface="Wingdings"/>
              <a:buChar char="ü"/>
              <a:defRPr/>
            </a:pPr>
            <a:r>
              <a:rPr lang="ru-RU" sz="1200" b="1" spc="-21" dirty="0">
                <a:solidFill>
                  <a:srgbClr val="031B83"/>
                </a:solidFill>
                <a:latin typeface="Tahoma"/>
                <a:cs typeface="Tahoma"/>
              </a:rPr>
              <a:t> </a:t>
            </a:r>
            <a:endParaRPr lang="en-US" sz="1200" b="1" spc="-45" dirty="0">
              <a:solidFill>
                <a:srgbClr val="F44336"/>
              </a:solidFill>
              <a:latin typeface="Tahoma"/>
              <a:cs typeface="Tahoma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222318" y="2420888"/>
            <a:ext cx="2345290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9151" indent="-171450">
              <a:spcAft>
                <a:spcPts val="606"/>
              </a:spcAft>
              <a:buSzPct val="150000"/>
              <a:buFont typeface="Arial" panose="020B0604020202020204" pitchFamily="34" charset="0"/>
              <a:buChar char="•"/>
              <a:defRPr/>
            </a:pPr>
            <a:r>
              <a:rPr lang="ru-RU" sz="1100" spc="-21" dirty="0">
                <a:solidFill>
                  <a:srgbClr val="002060"/>
                </a:solidFill>
                <a:latin typeface="Tahoma"/>
                <a:cs typeface="Tahoma"/>
              </a:rPr>
              <a:t>Единое штатное расписание (методические рекомендации) </a:t>
            </a:r>
            <a:endParaRPr lang="en-US" sz="1100" b="1" spc="-45" dirty="0">
              <a:solidFill>
                <a:srgbClr val="002060"/>
              </a:solidFill>
              <a:latin typeface="Tahoma"/>
              <a:cs typeface="Tahoma"/>
            </a:endParaRPr>
          </a:p>
        </p:txBody>
      </p:sp>
      <p:sp>
        <p:nvSpPr>
          <p:cNvPr id="47" name="object 45"/>
          <p:cNvSpPr txBox="1"/>
          <p:nvPr/>
        </p:nvSpPr>
        <p:spPr bwMode="auto">
          <a:xfrm>
            <a:off x="3948508" y="2420888"/>
            <a:ext cx="366437" cy="255821"/>
          </a:xfrm>
          <a:prstGeom prst="rect">
            <a:avLst/>
          </a:prstGeom>
        </p:spPr>
        <p:txBody>
          <a:bodyPr vert="horz" wrap="square" lIns="0" tIns="70467" rIns="0" bIns="0" rtlCol="0">
            <a:spAutoFit/>
          </a:bodyPr>
          <a:lstStyle/>
          <a:p>
            <a:pPr marL="7701">
              <a:spcAft>
                <a:spcPts val="606"/>
              </a:spcAft>
              <a:buSzPct val="150000"/>
              <a:buFont typeface="Wingdings"/>
              <a:buChar char="ü"/>
              <a:defRPr/>
            </a:pPr>
            <a:r>
              <a:rPr lang="ru-RU" sz="1200" b="1" spc="-21" dirty="0">
                <a:solidFill>
                  <a:srgbClr val="031B83"/>
                </a:solidFill>
                <a:latin typeface="Tahoma"/>
                <a:cs typeface="Tahoma"/>
              </a:rPr>
              <a:t> </a:t>
            </a:r>
            <a:endParaRPr lang="en-US" sz="1200" b="1" spc="-45" dirty="0">
              <a:solidFill>
                <a:srgbClr val="F44336"/>
              </a:solidFill>
              <a:latin typeface="Tahoma"/>
              <a:cs typeface="Tahoma"/>
            </a:endParaRPr>
          </a:p>
        </p:txBody>
      </p:sp>
      <p:sp>
        <p:nvSpPr>
          <p:cNvPr id="48" name="object 45"/>
          <p:cNvSpPr txBox="1"/>
          <p:nvPr/>
        </p:nvSpPr>
        <p:spPr bwMode="auto">
          <a:xfrm>
            <a:off x="6927619" y="2420890"/>
            <a:ext cx="366437" cy="255821"/>
          </a:xfrm>
          <a:prstGeom prst="rect">
            <a:avLst/>
          </a:prstGeom>
        </p:spPr>
        <p:txBody>
          <a:bodyPr vert="horz" wrap="square" lIns="0" tIns="70467" rIns="0" bIns="0" rtlCol="0">
            <a:spAutoFit/>
          </a:bodyPr>
          <a:lstStyle/>
          <a:p>
            <a:pPr marL="7701">
              <a:spcAft>
                <a:spcPts val="606"/>
              </a:spcAft>
              <a:buSzPct val="150000"/>
              <a:buFont typeface="Wingdings"/>
              <a:buChar char="ü"/>
              <a:defRPr/>
            </a:pPr>
            <a:r>
              <a:rPr lang="ru-RU" sz="1200" b="1" spc="-21" dirty="0">
                <a:solidFill>
                  <a:srgbClr val="031B83"/>
                </a:solidFill>
                <a:latin typeface="Tahoma"/>
                <a:cs typeface="Tahoma"/>
              </a:rPr>
              <a:t> </a:t>
            </a:r>
            <a:endParaRPr lang="en-US" sz="1200" b="1" spc="-45" dirty="0">
              <a:solidFill>
                <a:srgbClr val="F44336"/>
              </a:solidFill>
              <a:latin typeface="Tahoma"/>
              <a:cs typeface="Tahoma"/>
            </a:endParaRPr>
          </a:p>
        </p:txBody>
      </p:sp>
      <p:sp>
        <p:nvSpPr>
          <p:cNvPr id="55" name="object 45"/>
          <p:cNvSpPr txBox="1"/>
          <p:nvPr/>
        </p:nvSpPr>
        <p:spPr bwMode="auto">
          <a:xfrm>
            <a:off x="10266067" y="2420889"/>
            <a:ext cx="366437" cy="255821"/>
          </a:xfrm>
          <a:prstGeom prst="rect">
            <a:avLst/>
          </a:prstGeom>
        </p:spPr>
        <p:txBody>
          <a:bodyPr vert="horz" wrap="square" lIns="0" tIns="70467" rIns="0" bIns="0" rtlCol="0">
            <a:spAutoFit/>
          </a:bodyPr>
          <a:lstStyle/>
          <a:p>
            <a:pPr marL="7701">
              <a:spcAft>
                <a:spcPts val="606"/>
              </a:spcAft>
              <a:buSzPct val="150000"/>
              <a:buFont typeface="Wingdings"/>
              <a:buChar char="ü"/>
              <a:defRPr/>
            </a:pPr>
            <a:r>
              <a:rPr lang="ru-RU" sz="1200" b="1" spc="-21" dirty="0">
                <a:solidFill>
                  <a:srgbClr val="031B83"/>
                </a:solidFill>
                <a:latin typeface="Tahoma"/>
                <a:cs typeface="Tahoma"/>
              </a:rPr>
              <a:t> </a:t>
            </a:r>
            <a:endParaRPr lang="en-US" sz="1200" b="1" spc="-45" dirty="0">
              <a:solidFill>
                <a:srgbClr val="F44336"/>
              </a:solidFill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248447077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object 3"/>
          <p:cNvSpPr/>
          <p:nvPr/>
        </p:nvSpPr>
        <p:spPr bwMode="auto">
          <a:xfrm>
            <a:off x="427" y="1"/>
            <a:ext cx="634971" cy="634971"/>
          </a:xfrm>
          <a:custGeom>
            <a:avLst/>
            <a:gdLst/>
            <a:ahLst/>
            <a:cxnLst/>
            <a:rect l="l" t="t" r="r" b="b"/>
            <a:pathLst>
              <a:path w="1047115" h="1047115" extrusionOk="0">
                <a:moveTo>
                  <a:pt x="0" y="1047088"/>
                </a:moveTo>
                <a:lnTo>
                  <a:pt x="1047088" y="1047088"/>
                </a:lnTo>
                <a:lnTo>
                  <a:pt x="1047088" y="0"/>
                </a:lnTo>
                <a:lnTo>
                  <a:pt x="0" y="0"/>
                </a:lnTo>
                <a:lnTo>
                  <a:pt x="0" y="1047088"/>
                </a:lnTo>
                <a:close/>
              </a:path>
            </a:pathLst>
          </a:custGeom>
          <a:solidFill>
            <a:srgbClr val="031B83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 sz="1100">
              <a:solidFill>
                <a:prstClr val="black"/>
              </a:solidFill>
            </a:endParaRPr>
          </a:p>
        </p:txBody>
      </p:sp>
      <p:sp>
        <p:nvSpPr>
          <p:cNvPr id="7" name="object 10"/>
          <p:cNvSpPr txBox="1">
            <a:spLocks noGrp="1"/>
          </p:cNvSpPr>
          <p:nvPr>
            <p:ph type="title"/>
          </p:nvPr>
        </p:nvSpPr>
        <p:spPr bwMode="auto">
          <a:xfrm>
            <a:off x="740970" y="44624"/>
            <a:ext cx="10170071" cy="340564"/>
          </a:xfrm>
          <a:prstGeom prst="rect">
            <a:avLst/>
          </a:prstGeom>
        </p:spPr>
        <p:txBody>
          <a:bodyPr vert="horz" wrap="square" lIns="0" tIns="8086" rIns="0" bIns="0" rtlCol="0">
            <a:spAutoFit/>
          </a:bodyPr>
          <a:lstStyle/>
          <a:p>
            <a:pPr marL="7701">
              <a:spcBef>
                <a:spcPts val="64"/>
              </a:spcBef>
              <a:defRPr/>
            </a:pPr>
            <a:r>
              <a:rPr lang="ru-RU" sz="2400" b="1" spc="45" dirty="0">
                <a:solidFill>
                  <a:srgbClr val="031B83"/>
                </a:solidFill>
                <a:latin typeface="Verdana"/>
                <a:cs typeface="Verdana"/>
              </a:rPr>
              <a:t>Инфраструктура, создание условий</a:t>
            </a:r>
          </a:p>
        </p:txBody>
      </p:sp>
      <p:sp>
        <p:nvSpPr>
          <p:cNvPr id="9" name="object 13"/>
          <p:cNvSpPr txBox="1"/>
          <p:nvPr/>
        </p:nvSpPr>
        <p:spPr bwMode="auto">
          <a:xfrm>
            <a:off x="4877179" y="715381"/>
            <a:ext cx="1828287" cy="161404"/>
          </a:xfrm>
          <a:prstGeom prst="rect">
            <a:avLst/>
          </a:prstGeom>
        </p:spPr>
        <p:txBody>
          <a:bodyPr vert="horz" wrap="square" lIns="0" tIns="7316" rIns="0" bIns="0" rtlCol="0">
            <a:spAutoFit/>
          </a:bodyPr>
          <a:lstStyle/>
          <a:p>
            <a:pPr marL="7701" marR="3081">
              <a:spcBef>
                <a:spcPts val="58"/>
              </a:spcBef>
              <a:defRPr/>
            </a:pPr>
            <a:r>
              <a:rPr lang="ru-RU" sz="1000" b="1" spc="-21" dirty="0">
                <a:solidFill>
                  <a:srgbClr val="031B83"/>
                </a:solidFill>
                <a:latin typeface="Tahoma"/>
                <a:cs typeface="Tahoma"/>
              </a:rPr>
              <a:t>БАЗОВЫЙ</a:t>
            </a:r>
            <a:endParaRPr lang="ru-RU" sz="1000" dirty="0">
              <a:solidFill>
                <a:prstClr val="black"/>
              </a:solidFill>
              <a:latin typeface="Tahoma"/>
              <a:cs typeface="Tahoma"/>
            </a:endParaRPr>
          </a:p>
        </p:txBody>
      </p:sp>
      <p:grpSp>
        <p:nvGrpSpPr>
          <p:cNvPr id="11" name="Группа 50"/>
          <p:cNvGrpSpPr/>
          <p:nvPr/>
        </p:nvGrpSpPr>
        <p:grpSpPr bwMode="auto">
          <a:xfrm>
            <a:off x="599189" y="900701"/>
            <a:ext cx="11002538" cy="218304"/>
            <a:chOff x="1047088" y="7559676"/>
            <a:chExt cx="17360900" cy="468000"/>
          </a:xfrm>
        </p:grpSpPr>
        <p:sp>
          <p:nvSpPr>
            <p:cNvPr id="12" name="object 17"/>
            <p:cNvSpPr/>
            <p:nvPr/>
          </p:nvSpPr>
          <p:spPr bwMode="auto">
            <a:xfrm>
              <a:off x="1047088" y="7559676"/>
              <a:ext cx="17360900" cy="468000"/>
            </a:xfrm>
            <a:custGeom>
              <a:avLst/>
              <a:gdLst/>
              <a:ahLst/>
              <a:cxnLst/>
              <a:rect l="l" t="t" r="r" b="b"/>
              <a:pathLst>
                <a:path w="17360900" h="890270" extrusionOk="0">
                  <a:moveTo>
                    <a:pt x="0" y="890025"/>
                  </a:moveTo>
                  <a:lnTo>
                    <a:pt x="17360727" y="890025"/>
                  </a:lnTo>
                  <a:lnTo>
                    <a:pt x="17360727" y="0"/>
                  </a:lnTo>
                  <a:lnTo>
                    <a:pt x="0" y="0"/>
                  </a:lnTo>
                  <a:lnTo>
                    <a:pt x="0" y="890025"/>
                  </a:lnTo>
                  <a:close/>
                </a:path>
              </a:pathLst>
            </a:custGeom>
            <a:solidFill>
              <a:srgbClr val="031B83"/>
            </a:solidFill>
          </p:spPr>
          <p:txBody>
            <a:bodyPr wrap="square" lIns="0" tIns="0" rIns="0" bIns="0" rtlCol="0"/>
            <a:lstStyle/>
            <a:p>
              <a:pPr>
                <a:defRPr/>
              </a:pPr>
              <a:endParaRPr sz="1100">
                <a:solidFill>
                  <a:prstClr val="black"/>
                </a:solidFill>
              </a:endParaRPr>
            </a:p>
          </p:txBody>
        </p:sp>
        <p:sp>
          <p:nvSpPr>
            <p:cNvPr id="13" name="object 18"/>
            <p:cNvSpPr txBox="1"/>
            <p:nvPr/>
          </p:nvSpPr>
          <p:spPr bwMode="auto">
            <a:xfrm>
              <a:off x="1060450" y="7635875"/>
              <a:ext cx="17221201" cy="345743"/>
            </a:xfrm>
            <a:prstGeom prst="rect">
              <a:avLst/>
            </a:prstGeom>
            <a:grpFill/>
          </p:spPr>
          <p:txBody>
            <a:bodyPr vert="horz" wrap="square" lIns="0" tIns="7316" rIns="0" bIns="0" rtlCol="0">
              <a:spAutoFit/>
            </a:bodyPr>
            <a:lstStyle/>
            <a:p>
              <a:pPr marL="289953" marR="3081" indent="-282637">
                <a:spcBef>
                  <a:spcPts val="58"/>
                </a:spcBef>
                <a:defRPr/>
              </a:pPr>
              <a:r>
                <a:rPr lang="ru-RU" sz="1000" b="1" spc="-23" dirty="0">
                  <a:solidFill>
                    <a:srgbClr val="FFFFFF"/>
                  </a:solidFill>
                  <a:latin typeface="Tahoma"/>
                  <a:cs typeface="Tahoma"/>
                </a:rPr>
                <a:t>Модернизация, развитие и обеспечение возможности дальнейшего внедрения и использования цифровой образовательной среды на постоянной основе</a:t>
              </a:r>
            </a:p>
          </p:txBody>
        </p:sp>
      </p:grpSp>
      <p:sp>
        <p:nvSpPr>
          <p:cNvPr id="14" name="object 20"/>
          <p:cNvSpPr txBox="1"/>
          <p:nvPr/>
        </p:nvSpPr>
        <p:spPr bwMode="auto">
          <a:xfrm>
            <a:off x="9394191" y="739425"/>
            <a:ext cx="2079349" cy="161276"/>
          </a:xfrm>
          <a:prstGeom prst="rect">
            <a:avLst/>
          </a:prstGeom>
        </p:spPr>
        <p:txBody>
          <a:bodyPr vert="horz" wrap="square" lIns="0" tIns="7316" rIns="0" bIns="0" rtlCol="0">
            <a:spAutoFit/>
          </a:bodyPr>
          <a:lstStyle/>
          <a:p>
            <a:pPr marL="7701">
              <a:lnSpc>
                <a:spcPts val="1201"/>
              </a:lnSpc>
              <a:spcBef>
                <a:spcPts val="58"/>
              </a:spcBef>
              <a:defRPr/>
            </a:pPr>
            <a:r>
              <a:rPr lang="ru-RU" sz="1000" b="1" spc="-27" dirty="0">
                <a:solidFill>
                  <a:srgbClr val="031B83"/>
                </a:solidFill>
                <a:latin typeface="Tahoma"/>
                <a:cs typeface="Tahoma"/>
              </a:rPr>
              <a:t>ПОЛНЫЙ</a:t>
            </a:r>
            <a:endParaRPr lang="ru-RU" sz="1000" dirty="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5" name="object 21"/>
          <p:cNvSpPr txBox="1"/>
          <p:nvPr/>
        </p:nvSpPr>
        <p:spPr bwMode="auto">
          <a:xfrm>
            <a:off x="7115087" y="724655"/>
            <a:ext cx="2127482" cy="161404"/>
          </a:xfrm>
          <a:prstGeom prst="rect">
            <a:avLst/>
          </a:prstGeom>
        </p:spPr>
        <p:txBody>
          <a:bodyPr vert="horz" wrap="square" lIns="0" tIns="7316" rIns="0" bIns="0" rtlCol="0">
            <a:spAutoFit/>
          </a:bodyPr>
          <a:lstStyle/>
          <a:p>
            <a:pPr marL="7701" marR="3081">
              <a:spcBef>
                <a:spcPts val="58"/>
              </a:spcBef>
              <a:defRPr/>
            </a:pPr>
            <a:r>
              <a:rPr lang="ru-RU" sz="1000" b="1" spc="-23" dirty="0">
                <a:solidFill>
                  <a:srgbClr val="031B83"/>
                </a:solidFill>
                <a:latin typeface="Tahoma"/>
                <a:cs typeface="Tahoma"/>
              </a:rPr>
              <a:t>СРЕДНИЙ</a:t>
            </a:r>
            <a:endParaRPr lang="ru-RU" sz="1000" dirty="0">
              <a:solidFill>
                <a:prstClr val="black"/>
              </a:solidFill>
              <a:latin typeface="Tahoma"/>
              <a:cs typeface="Tahoma"/>
            </a:endParaRPr>
          </a:p>
        </p:txBody>
      </p:sp>
      <p:grpSp>
        <p:nvGrpSpPr>
          <p:cNvPr id="16" name="Группа 55"/>
          <p:cNvGrpSpPr/>
          <p:nvPr/>
        </p:nvGrpSpPr>
        <p:grpSpPr bwMode="auto">
          <a:xfrm>
            <a:off x="9406158" y="525394"/>
            <a:ext cx="1659113" cy="123671"/>
            <a:chOff x="9465679" y="2607490"/>
            <a:chExt cx="2736000" cy="203942"/>
          </a:xfrm>
        </p:grpSpPr>
        <p:sp>
          <p:nvSpPr>
            <p:cNvPr id="17" name="object 25"/>
            <p:cNvSpPr/>
            <p:nvPr/>
          </p:nvSpPr>
          <p:spPr bwMode="auto">
            <a:xfrm>
              <a:off x="9465679" y="2811432"/>
              <a:ext cx="2736000" cy="0"/>
            </a:xfrm>
            <a:custGeom>
              <a:avLst/>
              <a:gdLst/>
              <a:ahLst/>
              <a:cxnLst/>
              <a:rect l="l" t="t" r="r" b="b"/>
              <a:pathLst>
                <a:path w="3560444" extrusionOk="0">
                  <a:moveTo>
                    <a:pt x="0" y="0"/>
                  </a:moveTo>
                  <a:lnTo>
                    <a:pt x="3560101" y="0"/>
                  </a:lnTo>
                </a:path>
              </a:pathLst>
            </a:custGeom>
            <a:grpFill/>
            <a:ln w="52354">
              <a:solidFill>
                <a:srgbClr val="F44336"/>
              </a:solidFill>
            </a:ln>
          </p:spPr>
          <p:txBody>
            <a:bodyPr wrap="square" lIns="0" tIns="0" rIns="0" bIns="0" rtlCol="0"/>
            <a:lstStyle/>
            <a:p>
              <a:pPr>
                <a:defRPr/>
              </a:pPr>
              <a:endParaRPr sz="1100">
                <a:solidFill>
                  <a:prstClr val="black"/>
                </a:solidFill>
              </a:endParaRPr>
            </a:p>
          </p:txBody>
        </p:sp>
        <p:sp>
          <p:nvSpPr>
            <p:cNvPr id="18" name="object 33"/>
            <p:cNvSpPr/>
            <p:nvPr/>
          </p:nvSpPr>
          <p:spPr bwMode="auto">
            <a:xfrm>
              <a:off x="11980279" y="2607490"/>
              <a:ext cx="177753" cy="177764"/>
            </a:xfrm>
            <a:prstGeom prst="rect">
              <a:avLst/>
            </a:prstGeom>
            <a:blipFill>
              <a:blip r:embed="rId2"/>
              <a:stretch/>
            </a:blipFill>
          </p:spPr>
          <p:txBody>
            <a:bodyPr wrap="square" lIns="0" tIns="0" rIns="0" bIns="0" rtlCol="0"/>
            <a:lstStyle/>
            <a:p>
              <a:pPr>
                <a:defRPr/>
              </a:pPr>
              <a:endParaRPr sz="1100">
                <a:solidFill>
                  <a:prstClr val="black"/>
                </a:solidFill>
              </a:endParaRPr>
            </a:p>
          </p:txBody>
        </p:sp>
      </p:grpSp>
      <p:pic>
        <p:nvPicPr>
          <p:cNvPr id="19" name="object 16"/>
          <p:cNvPicPr/>
          <p:nvPr/>
        </p:nvPicPr>
        <p:blipFill>
          <a:blip r:embed="rId3"/>
          <a:stretch/>
        </p:blipFill>
        <p:spPr bwMode="auto">
          <a:xfrm>
            <a:off x="71465" y="47740"/>
            <a:ext cx="492897" cy="539490"/>
          </a:xfrm>
          <a:prstGeom prst="rect">
            <a:avLst/>
          </a:prstGeom>
        </p:spPr>
      </p:pic>
      <p:sp>
        <p:nvSpPr>
          <p:cNvPr id="24" name="object 45"/>
          <p:cNvSpPr txBox="1"/>
          <p:nvPr/>
        </p:nvSpPr>
        <p:spPr bwMode="auto">
          <a:xfrm>
            <a:off x="4857155" y="2822272"/>
            <a:ext cx="1848311" cy="225043"/>
          </a:xfrm>
          <a:prstGeom prst="rect">
            <a:avLst/>
          </a:prstGeom>
        </p:spPr>
        <p:txBody>
          <a:bodyPr vert="horz" wrap="square" lIns="0" tIns="70467" rIns="0" bIns="0" rtlCol="0">
            <a:spAutoFit/>
          </a:bodyPr>
          <a:lstStyle/>
          <a:p>
            <a:pPr marL="7701">
              <a:spcAft>
                <a:spcPts val="910"/>
              </a:spcAft>
              <a:buSzPct val="150000"/>
              <a:defRPr/>
            </a:pPr>
            <a:r>
              <a:rPr lang="ru-RU" sz="1000" spc="-21" dirty="0">
                <a:solidFill>
                  <a:srgbClr val="031B83"/>
                </a:solidFill>
                <a:latin typeface="Tahoma"/>
                <a:cs typeface="Tahoma"/>
              </a:rPr>
              <a:t> </a:t>
            </a:r>
            <a:endParaRPr dirty="0"/>
          </a:p>
        </p:txBody>
      </p:sp>
      <p:grpSp>
        <p:nvGrpSpPr>
          <p:cNvPr id="33" name="Группа 55"/>
          <p:cNvGrpSpPr/>
          <p:nvPr/>
        </p:nvGrpSpPr>
        <p:grpSpPr bwMode="auto">
          <a:xfrm>
            <a:off x="7103747" y="528621"/>
            <a:ext cx="1659113" cy="123671"/>
            <a:chOff x="9465679" y="2607490"/>
            <a:chExt cx="2736000" cy="203942"/>
          </a:xfrm>
        </p:grpSpPr>
        <p:sp>
          <p:nvSpPr>
            <p:cNvPr id="34" name="object 25"/>
            <p:cNvSpPr/>
            <p:nvPr/>
          </p:nvSpPr>
          <p:spPr bwMode="auto">
            <a:xfrm>
              <a:off x="9465679" y="2811432"/>
              <a:ext cx="2736000" cy="0"/>
            </a:xfrm>
            <a:custGeom>
              <a:avLst/>
              <a:gdLst/>
              <a:ahLst/>
              <a:cxnLst/>
              <a:rect l="l" t="t" r="r" b="b"/>
              <a:pathLst>
                <a:path w="3560444" extrusionOk="0">
                  <a:moveTo>
                    <a:pt x="0" y="0"/>
                  </a:moveTo>
                  <a:lnTo>
                    <a:pt x="3560101" y="0"/>
                  </a:lnTo>
                </a:path>
              </a:pathLst>
            </a:custGeom>
            <a:grpFill/>
            <a:ln w="52354">
              <a:solidFill>
                <a:srgbClr val="F44336"/>
              </a:solidFill>
            </a:ln>
          </p:spPr>
          <p:txBody>
            <a:bodyPr wrap="square" lIns="0" tIns="0" rIns="0" bIns="0" rtlCol="0"/>
            <a:lstStyle/>
            <a:p>
              <a:pPr>
                <a:defRPr/>
              </a:pPr>
              <a:endParaRPr sz="1100">
                <a:solidFill>
                  <a:prstClr val="black"/>
                </a:solidFill>
              </a:endParaRPr>
            </a:p>
          </p:txBody>
        </p:sp>
        <p:sp>
          <p:nvSpPr>
            <p:cNvPr id="35" name="object 33"/>
            <p:cNvSpPr/>
            <p:nvPr/>
          </p:nvSpPr>
          <p:spPr bwMode="auto">
            <a:xfrm>
              <a:off x="10761078" y="2607490"/>
              <a:ext cx="177753" cy="177764"/>
            </a:xfrm>
            <a:prstGeom prst="rect">
              <a:avLst/>
            </a:prstGeom>
            <a:blipFill>
              <a:blip r:embed="rId2"/>
              <a:stretch/>
            </a:blipFill>
          </p:spPr>
          <p:txBody>
            <a:bodyPr wrap="square" lIns="0" tIns="0" rIns="0" bIns="0" rtlCol="0"/>
            <a:lstStyle/>
            <a:p>
              <a:pPr>
                <a:defRPr/>
              </a:pPr>
              <a:endParaRPr sz="1100">
                <a:solidFill>
                  <a:prstClr val="black"/>
                </a:solidFill>
              </a:endParaRPr>
            </a:p>
          </p:txBody>
        </p:sp>
      </p:grpSp>
      <p:grpSp>
        <p:nvGrpSpPr>
          <p:cNvPr id="36" name="Группа 55"/>
          <p:cNvGrpSpPr/>
          <p:nvPr/>
        </p:nvGrpSpPr>
        <p:grpSpPr bwMode="auto">
          <a:xfrm>
            <a:off x="4894599" y="541001"/>
            <a:ext cx="1659113" cy="123671"/>
            <a:chOff x="9465679" y="2607490"/>
            <a:chExt cx="2736000" cy="203942"/>
          </a:xfrm>
        </p:grpSpPr>
        <p:sp>
          <p:nvSpPr>
            <p:cNvPr id="37" name="object 25"/>
            <p:cNvSpPr/>
            <p:nvPr/>
          </p:nvSpPr>
          <p:spPr bwMode="auto">
            <a:xfrm>
              <a:off x="9465679" y="2811432"/>
              <a:ext cx="2736000" cy="0"/>
            </a:xfrm>
            <a:custGeom>
              <a:avLst/>
              <a:gdLst/>
              <a:ahLst/>
              <a:cxnLst/>
              <a:rect l="l" t="t" r="r" b="b"/>
              <a:pathLst>
                <a:path w="3560444" extrusionOk="0">
                  <a:moveTo>
                    <a:pt x="0" y="0"/>
                  </a:moveTo>
                  <a:lnTo>
                    <a:pt x="3560101" y="0"/>
                  </a:lnTo>
                </a:path>
              </a:pathLst>
            </a:custGeom>
            <a:grpFill/>
            <a:ln w="52354">
              <a:solidFill>
                <a:srgbClr val="F44336"/>
              </a:solidFill>
            </a:ln>
          </p:spPr>
          <p:txBody>
            <a:bodyPr wrap="square" lIns="0" tIns="0" rIns="0" bIns="0" rtlCol="0"/>
            <a:lstStyle/>
            <a:p>
              <a:pPr>
                <a:defRPr/>
              </a:pPr>
              <a:endParaRPr sz="1100">
                <a:solidFill>
                  <a:prstClr val="black"/>
                </a:solidFill>
              </a:endParaRPr>
            </a:p>
          </p:txBody>
        </p:sp>
        <p:sp>
          <p:nvSpPr>
            <p:cNvPr id="38" name="object 33"/>
            <p:cNvSpPr/>
            <p:nvPr/>
          </p:nvSpPr>
          <p:spPr bwMode="auto">
            <a:xfrm>
              <a:off x="9465679" y="2607490"/>
              <a:ext cx="177753" cy="177764"/>
            </a:xfrm>
            <a:prstGeom prst="rect">
              <a:avLst/>
            </a:prstGeom>
            <a:blipFill>
              <a:blip r:embed="rId2"/>
              <a:stretch/>
            </a:blipFill>
          </p:spPr>
          <p:txBody>
            <a:bodyPr wrap="square" lIns="0" tIns="0" rIns="0" bIns="0" rtlCol="0"/>
            <a:lstStyle/>
            <a:p>
              <a:pPr>
                <a:defRPr/>
              </a:pPr>
              <a:endParaRPr sz="1100">
                <a:solidFill>
                  <a:prstClr val="black"/>
                </a:solidFill>
              </a:endParaRPr>
            </a:p>
          </p:txBody>
        </p:sp>
      </p:grpSp>
      <p:sp>
        <p:nvSpPr>
          <p:cNvPr id="40" name="object 24"/>
          <p:cNvSpPr/>
          <p:nvPr/>
        </p:nvSpPr>
        <p:spPr bwMode="auto">
          <a:xfrm>
            <a:off x="635383" y="1950352"/>
            <a:ext cx="10527665" cy="0"/>
          </a:xfrm>
          <a:custGeom>
            <a:avLst/>
            <a:gdLst/>
            <a:ahLst/>
            <a:cxnLst/>
            <a:rect l="l" t="t" r="r" b="b"/>
            <a:pathLst>
              <a:path w="17360900" h="52704" extrusionOk="0">
                <a:moveTo>
                  <a:pt x="0" y="52354"/>
                </a:moveTo>
                <a:lnTo>
                  <a:pt x="17360727" y="52354"/>
                </a:lnTo>
                <a:lnTo>
                  <a:pt x="17360727" y="0"/>
                </a:lnTo>
                <a:lnTo>
                  <a:pt x="0" y="0"/>
                </a:lnTo>
                <a:lnTo>
                  <a:pt x="0" y="52354"/>
                </a:lnTo>
                <a:close/>
              </a:path>
            </a:pathLst>
          </a:custGeom>
          <a:solidFill>
            <a:srgbClr val="031B83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 sz="1100">
              <a:solidFill>
                <a:prstClr val="black"/>
              </a:solidFill>
            </a:endParaRPr>
          </a:p>
        </p:txBody>
      </p:sp>
      <p:sp>
        <p:nvSpPr>
          <p:cNvPr id="41" name="object 24"/>
          <p:cNvSpPr/>
          <p:nvPr/>
        </p:nvSpPr>
        <p:spPr bwMode="auto">
          <a:xfrm>
            <a:off x="635383" y="1811729"/>
            <a:ext cx="10522268" cy="0"/>
          </a:xfrm>
          <a:custGeom>
            <a:avLst/>
            <a:gdLst/>
            <a:ahLst/>
            <a:cxnLst/>
            <a:rect l="l" t="t" r="r" b="b"/>
            <a:pathLst>
              <a:path w="17360900" h="52704" extrusionOk="0">
                <a:moveTo>
                  <a:pt x="0" y="52354"/>
                </a:moveTo>
                <a:lnTo>
                  <a:pt x="17360727" y="52354"/>
                </a:lnTo>
                <a:lnTo>
                  <a:pt x="17360727" y="0"/>
                </a:lnTo>
                <a:lnTo>
                  <a:pt x="0" y="0"/>
                </a:lnTo>
                <a:lnTo>
                  <a:pt x="0" y="52354"/>
                </a:lnTo>
                <a:close/>
              </a:path>
            </a:pathLst>
          </a:custGeom>
          <a:solidFill>
            <a:srgbClr val="031B83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 sz="1100">
              <a:solidFill>
                <a:prstClr val="black"/>
              </a:solidFill>
            </a:endParaRPr>
          </a:p>
        </p:txBody>
      </p:sp>
      <p:sp>
        <p:nvSpPr>
          <p:cNvPr id="42" name="object 24"/>
          <p:cNvSpPr/>
          <p:nvPr/>
        </p:nvSpPr>
        <p:spPr bwMode="auto">
          <a:xfrm>
            <a:off x="551070" y="2135183"/>
            <a:ext cx="10522268" cy="0"/>
          </a:xfrm>
          <a:custGeom>
            <a:avLst/>
            <a:gdLst/>
            <a:ahLst/>
            <a:cxnLst/>
            <a:rect l="l" t="t" r="r" b="b"/>
            <a:pathLst>
              <a:path w="17360900" h="52704" extrusionOk="0">
                <a:moveTo>
                  <a:pt x="0" y="52354"/>
                </a:moveTo>
                <a:lnTo>
                  <a:pt x="17360727" y="52354"/>
                </a:lnTo>
                <a:lnTo>
                  <a:pt x="17360727" y="0"/>
                </a:lnTo>
                <a:lnTo>
                  <a:pt x="0" y="0"/>
                </a:lnTo>
                <a:lnTo>
                  <a:pt x="0" y="52354"/>
                </a:lnTo>
                <a:close/>
              </a:path>
            </a:pathLst>
          </a:custGeom>
          <a:solidFill>
            <a:srgbClr val="031B83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 sz="1100">
              <a:solidFill>
                <a:prstClr val="black"/>
              </a:solidFill>
            </a:endParaRPr>
          </a:p>
        </p:txBody>
      </p:sp>
      <p:sp>
        <p:nvSpPr>
          <p:cNvPr id="67" name="object 45"/>
          <p:cNvSpPr txBox="1"/>
          <p:nvPr/>
        </p:nvSpPr>
        <p:spPr bwMode="auto">
          <a:xfrm>
            <a:off x="4779317" y="4233929"/>
            <a:ext cx="2093376" cy="1194540"/>
          </a:xfrm>
          <a:prstGeom prst="rect">
            <a:avLst/>
          </a:prstGeom>
        </p:spPr>
        <p:txBody>
          <a:bodyPr vert="horz" wrap="square" lIns="0" tIns="70467" rIns="0" bIns="0" rtlCol="0">
            <a:spAutoFit/>
          </a:bodyPr>
          <a:lstStyle/>
          <a:p>
            <a:pPr marL="7701">
              <a:spcAft>
                <a:spcPts val="606"/>
              </a:spcAft>
              <a:buSzPct val="150000"/>
              <a:buFont typeface="Wingdings"/>
              <a:buChar char="ü"/>
              <a:defRPr/>
            </a:pPr>
            <a:r>
              <a:rPr lang="ru-RU" sz="1000" spc="-21" dirty="0">
                <a:solidFill>
                  <a:srgbClr val="031B83"/>
                </a:solidFill>
                <a:latin typeface="Tahoma"/>
                <a:cs typeface="Tahoma"/>
              </a:rPr>
              <a:t> Подключение к высокосортному интернету с фильтрацией трафика</a:t>
            </a:r>
          </a:p>
          <a:p>
            <a:pPr marL="7701">
              <a:spcAft>
                <a:spcPts val="606"/>
              </a:spcAft>
              <a:buSzPct val="150000"/>
              <a:buFont typeface="Wingdings"/>
              <a:buChar char="ü"/>
              <a:defRPr/>
            </a:pPr>
            <a:endParaRPr lang="ru-RU" spc="-21" dirty="0">
              <a:solidFill>
                <a:srgbClr val="031B83"/>
              </a:solidFill>
              <a:latin typeface="Tahoma"/>
              <a:cs typeface="Tahoma"/>
            </a:endParaRPr>
          </a:p>
          <a:p>
            <a:pPr marL="7701">
              <a:spcAft>
                <a:spcPts val="606"/>
              </a:spcAft>
              <a:buSzPct val="150000"/>
              <a:buFont typeface="Wingdings"/>
              <a:buChar char="ü"/>
              <a:defRPr/>
            </a:pPr>
            <a:r>
              <a:rPr lang="ru-RU" sz="1000" spc="-21" dirty="0">
                <a:solidFill>
                  <a:srgbClr val="031B83"/>
                </a:solidFill>
                <a:latin typeface="Tahoma"/>
                <a:cs typeface="Tahoma"/>
              </a:rPr>
              <a:t>   Подключение к ИКОП</a:t>
            </a:r>
          </a:p>
          <a:p>
            <a:pPr marL="7701">
              <a:spcAft>
                <a:spcPts val="606"/>
              </a:spcAft>
              <a:buSzPct val="150000"/>
              <a:buFont typeface="Wingdings"/>
              <a:buChar char="ü"/>
              <a:defRPr/>
            </a:pPr>
            <a:endParaRPr sz="1000" spc="-21" dirty="0">
              <a:solidFill>
                <a:srgbClr val="031B83"/>
              </a:solidFill>
              <a:latin typeface="Tahoma"/>
              <a:cs typeface="Tahoma"/>
            </a:endParaRPr>
          </a:p>
        </p:txBody>
      </p:sp>
      <p:sp>
        <p:nvSpPr>
          <p:cNvPr id="81" name="object 45"/>
          <p:cNvSpPr txBox="1"/>
          <p:nvPr/>
        </p:nvSpPr>
        <p:spPr bwMode="auto">
          <a:xfrm>
            <a:off x="479376" y="1598757"/>
            <a:ext cx="4158697" cy="4926587"/>
          </a:xfrm>
          <a:prstGeom prst="rect">
            <a:avLst/>
          </a:prstGeom>
        </p:spPr>
        <p:txBody>
          <a:bodyPr vert="horz" wrap="square" lIns="0" tIns="70467" rIns="0" bIns="0" rtlCol="0">
            <a:spAutoFit/>
          </a:bodyPr>
          <a:lstStyle/>
          <a:p>
            <a:pPr marL="179151" indent="-171450">
              <a:spcAft>
                <a:spcPts val="606"/>
              </a:spcAft>
              <a:buSzPct val="150000"/>
              <a:buFont typeface="Wingdings" panose="05000000000000000000" pitchFamily="2" charset="2"/>
              <a:buChar char="§"/>
              <a:defRPr/>
            </a:pPr>
            <a:r>
              <a:rPr lang="ru-RU" sz="1000" spc="-21" dirty="0">
                <a:solidFill>
                  <a:srgbClr val="031B83"/>
                </a:solidFill>
                <a:latin typeface="Tahoma"/>
                <a:cs typeface="Tahoma"/>
              </a:rPr>
              <a:t>Использование ФГИС  Моя школа </a:t>
            </a:r>
          </a:p>
          <a:p>
            <a:pPr marL="179151" indent="-171450">
              <a:spcAft>
                <a:spcPts val="606"/>
              </a:spcAft>
              <a:buSzPct val="150000"/>
              <a:buFont typeface="Wingdings" panose="05000000000000000000" pitchFamily="2" charset="2"/>
              <a:buChar char="§"/>
              <a:defRPr/>
            </a:pPr>
            <a:endParaRPr lang="ru-RU" sz="1000" spc="-21" dirty="0">
              <a:solidFill>
                <a:srgbClr val="031B83"/>
              </a:solidFill>
              <a:latin typeface="Tahoma"/>
              <a:cs typeface="Tahoma"/>
            </a:endParaRPr>
          </a:p>
          <a:p>
            <a:pPr marL="179151" indent="-171450">
              <a:spcAft>
                <a:spcPts val="606"/>
              </a:spcAft>
              <a:buSzPct val="150000"/>
              <a:buFont typeface="Wingdings" panose="05000000000000000000" pitchFamily="2" charset="2"/>
              <a:buChar char="§"/>
              <a:defRPr/>
            </a:pPr>
            <a:r>
              <a:rPr lang="ru-RU" sz="1000" spc="-21" dirty="0">
                <a:solidFill>
                  <a:srgbClr val="031B83"/>
                </a:solidFill>
                <a:latin typeface="Tahoma"/>
                <a:cs typeface="Tahoma"/>
              </a:rPr>
              <a:t> Предоставление доступа к верифицированному, белый интернет</a:t>
            </a:r>
          </a:p>
          <a:p>
            <a:pPr marL="179151" indent="-171450">
              <a:spcAft>
                <a:spcPts val="606"/>
              </a:spcAft>
              <a:buSzPct val="150000"/>
              <a:buFont typeface="Wingdings" panose="05000000000000000000" pitchFamily="2" charset="2"/>
              <a:buChar char="§"/>
              <a:defRPr/>
            </a:pPr>
            <a:endParaRPr lang="ru-RU" sz="1000" spc="-21" dirty="0">
              <a:solidFill>
                <a:srgbClr val="031B83"/>
              </a:solidFill>
              <a:latin typeface="Tahoma"/>
              <a:cs typeface="Tahoma"/>
            </a:endParaRPr>
          </a:p>
          <a:p>
            <a:pPr marL="179151" indent="-171450">
              <a:spcAft>
                <a:spcPts val="606"/>
              </a:spcAft>
              <a:buSzPct val="150000"/>
              <a:buFont typeface="Wingdings" panose="05000000000000000000" pitchFamily="2" charset="2"/>
              <a:buChar char="§"/>
              <a:defRPr/>
            </a:pPr>
            <a:endParaRPr lang="ru-RU" sz="1000" spc="-21" dirty="0">
              <a:solidFill>
                <a:srgbClr val="031B83"/>
              </a:solidFill>
              <a:latin typeface="Tahoma"/>
              <a:cs typeface="Tahoma"/>
            </a:endParaRPr>
          </a:p>
          <a:p>
            <a:pPr marL="179151" indent="-171450">
              <a:spcAft>
                <a:spcPts val="606"/>
              </a:spcAft>
              <a:buSzPct val="150000"/>
              <a:buFont typeface="Wingdings" panose="05000000000000000000" pitchFamily="2" charset="2"/>
              <a:buChar char="§"/>
              <a:defRPr/>
            </a:pPr>
            <a:r>
              <a:rPr lang="ru-RU" sz="1000" spc="-21" dirty="0">
                <a:solidFill>
                  <a:srgbClr val="031B83"/>
                </a:solidFill>
                <a:latin typeface="Tahoma"/>
                <a:cs typeface="Tahoma"/>
              </a:rPr>
              <a:t>Оснащение </a:t>
            </a:r>
            <a:r>
              <a:rPr lang="en-US" sz="1000" spc="-21" dirty="0">
                <a:solidFill>
                  <a:srgbClr val="031B83"/>
                </a:solidFill>
                <a:latin typeface="Tahoma"/>
                <a:cs typeface="Tahoma"/>
              </a:rPr>
              <a:t>IT- </a:t>
            </a:r>
            <a:r>
              <a:rPr lang="ru-RU" sz="1000" spc="-21" dirty="0">
                <a:solidFill>
                  <a:srgbClr val="031B83"/>
                </a:solidFill>
                <a:latin typeface="Tahoma"/>
                <a:cs typeface="Tahoma"/>
              </a:rPr>
              <a:t>оборудованием</a:t>
            </a:r>
            <a:endParaRPr lang="en-US" sz="1000" spc="-21" dirty="0">
              <a:solidFill>
                <a:srgbClr val="031B83"/>
              </a:solidFill>
              <a:latin typeface="Tahoma"/>
              <a:cs typeface="Tahoma"/>
            </a:endParaRPr>
          </a:p>
          <a:p>
            <a:pPr marL="179151" indent="-171450">
              <a:spcAft>
                <a:spcPts val="606"/>
              </a:spcAft>
              <a:buSzPct val="150000"/>
              <a:buFont typeface="Wingdings" panose="05000000000000000000" pitchFamily="2" charset="2"/>
              <a:buChar char="§"/>
              <a:defRPr/>
            </a:pPr>
            <a:endParaRPr lang="en-US" sz="1000" spc="-21" dirty="0">
              <a:solidFill>
                <a:srgbClr val="031B83"/>
              </a:solidFill>
              <a:latin typeface="Tahoma"/>
              <a:cs typeface="Tahoma"/>
            </a:endParaRPr>
          </a:p>
          <a:p>
            <a:pPr marL="179151" indent="-171450">
              <a:spcAft>
                <a:spcPts val="606"/>
              </a:spcAft>
              <a:buSzPct val="150000"/>
              <a:buFont typeface="Wingdings" panose="05000000000000000000" pitchFamily="2" charset="2"/>
              <a:buChar char="§"/>
              <a:defRPr/>
            </a:pPr>
            <a:endParaRPr lang="ru-RU" sz="1000" spc="-21" dirty="0">
              <a:solidFill>
                <a:srgbClr val="031B83"/>
              </a:solidFill>
              <a:latin typeface="Tahoma"/>
              <a:cs typeface="Tahoma"/>
            </a:endParaRPr>
          </a:p>
          <a:p>
            <a:pPr marL="179151" indent="-171450">
              <a:spcAft>
                <a:spcPts val="606"/>
              </a:spcAft>
              <a:buSzPct val="150000"/>
              <a:buFont typeface="Wingdings" panose="05000000000000000000" pitchFamily="2" charset="2"/>
              <a:buChar char="§"/>
              <a:defRPr/>
            </a:pPr>
            <a:r>
              <a:rPr lang="ru-RU" sz="1000" spc="-21" dirty="0">
                <a:solidFill>
                  <a:srgbClr val="031B83"/>
                </a:solidFill>
                <a:latin typeface="Tahoma"/>
                <a:cs typeface="Tahoma"/>
              </a:rPr>
              <a:t> Создание и ввод в эксплуатацию информационной системы управления образовательной организации</a:t>
            </a:r>
          </a:p>
          <a:p>
            <a:pPr marL="179151" indent="-171450">
              <a:spcAft>
                <a:spcPts val="606"/>
              </a:spcAft>
              <a:buSzPct val="150000"/>
              <a:buFont typeface="Wingdings" panose="05000000000000000000" pitchFamily="2" charset="2"/>
              <a:buChar char="§"/>
              <a:defRPr/>
            </a:pPr>
            <a:endParaRPr lang="ru-RU" sz="1000" spc="-21" dirty="0">
              <a:solidFill>
                <a:srgbClr val="031B83"/>
              </a:solidFill>
              <a:latin typeface="Tahoma"/>
              <a:cs typeface="Tahoma"/>
            </a:endParaRPr>
          </a:p>
          <a:p>
            <a:pPr marL="179151" indent="-171450">
              <a:spcAft>
                <a:spcPts val="606"/>
              </a:spcAft>
              <a:buSzPct val="150000"/>
              <a:buFont typeface="Wingdings" panose="05000000000000000000" pitchFamily="2" charset="2"/>
              <a:buChar char="§"/>
              <a:defRPr/>
            </a:pPr>
            <a:endParaRPr lang="ru-RU" sz="1000" spc="-21" dirty="0">
              <a:solidFill>
                <a:srgbClr val="031B83"/>
              </a:solidFill>
              <a:latin typeface="Tahoma"/>
              <a:cs typeface="Tahoma"/>
            </a:endParaRPr>
          </a:p>
          <a:p>
            <a:pPr marL="179151" indent="-171450">
              <a:spcAft>
                <a:spcPts val="606"/>
              </a:spcAft>
              <a:buSzPct val="150000"/>
              <a:buFont typeface="Wingdings" panose="05000000000000000000" pitchFamily="2" charset="2"/>
              <a:buChar char="§"/>
              <a:defRPr/>
            </a:pPr>
            <a:r>
              <a:rPr lang="ru-RU" sz="1000" spc="-21" dirty="0">
                <a:solidFill>
                  <a:srgbClr val="031B83"/>
                </a:solidFill>
                <a:latin typeface="Tahoma"/>
                <a:cs typeface="Tahoma"/>
              </a:rPr>
              <a:t> Подключение образовательной организации к высокоскоростному интернету с контент фильтрацией</a:t>
            </a:r>
          </a:p>
          <a:p>
            <a:pPr marL="179151" indent="-171450">
              <a:spcAft>
                <a:spcPts val="606"/>
              </a:spcAft>
              <a:buSzPct val="150000"/>
              <a:buFont typeface="Wingdings" panose="05000000000000000000" pitchFamily="2" charset="2"/>
              <a:buChar char="§"/>
              <a:defRPr/>
            </a:pPr>
            <a:endParaRPr lang="ru-RU" sz="1000" spc="-21" dirty="0">
              <a:solidFill>
                <a:srgbClr val="031B83"/>
              </a:solidFill>
              <a:latin typeface="Tahoma"/>
              <a:cs typeface="Tahoma"/>
            </a:endParaRPr>
          </a:p>
          <a:p>
            <a:pPr marL="179151" indent="-171450">
              <a:spcAft>
                <a:spcPts val="606"/>
              </a:spcAft>
              <a:buSzPct val="150000"/>
              <a:buFont typeface="Wingdings" panose="05000000000000000000" pitchFamily="2" charset="2"/>
              <a:buChar char="§"/>
              <a:defRPr/>
            </a:pPr>
            <a:r>
              <a:rPr lang="ru-RU" sz="1000" spc="-21" dirty="0">
                <a:solidFill>
                  <a:srgbClr val="031B83"/>
                </a:solidFill>
                <a:latin typeface="Tahoma"/>
                <a:cs typeface="Tahoma"/>
              </a:rPr>
              <a:t>Создание на базе ИКОП (</a:t>
            </a:r>
            <a:r>
              <a:rPr lang="ru-RU" sz="1000" spc="-21" dirty="0" err="1">
                <a:solidFill>
                  <a:srgbClr val="031B83"/>
                </a:solidFill>
                <a:latin typeface="Tahoma"/>
                <a:cs typeface="Tahoma"/>
              </a:rPr>
              <a:t>Сферум</a:t>
            </a:r>
            <a:r>
              <a:rPr lang="ru-RU" sz="1000" spc="-21" dirty="0">
                <a:solidFill>
                  <a:srgbClr val="031B83"/>
                </a:solidFill>
                <a:latin typeface="Tahoma"/>
                <a:cs typeface="Tahoma"/>
              </a:rPr>
              <a:t>) профессиональных сообществ педагогов для обмена опытом и помощи начинающим учителям</a:t>
            </a:r>
            <a:endParaRPr lang="en-US" sz="1000" b="1" spc="-45" dirty="0">
              <a:solidFill>
                <a:srgbClr val="F44336"/>
              </a:solidFill>
              <a:latin typeface="Tahoma"/>
              <a:cs typeface="Tahoma"/>
            </a:endParaRPr>
          </a:p>
          <a:p>
            <a:pPr marL="179151" indent="-171450">
              <a:spcBef>
                <a:spcPts val="555"/>
              </a:spcBef>
              <a:buFont typeface="Wingdings" panose="05000000000000000000" pitchFamily="2" charset="2"/>
              <a:buChar char="§"/>
              <a:defRPr/>
            </a:pPr>
            <a:endParaRPr lang="ru-RU" sz="1000" b="1" spc="-45" dirty="0">
              <a:solidFill>
                <a:srgbClr val="F44336"/>
              </a:solidFill>
              <a:latin typeface="Tahoma"/>
              <a:cs typeface="Tahoma"/>
            </a:endParaRPr>
          </a:p>
          <a:p>
            <a:pPr marL="179151" indent="-171450">
              <a:spcBef>
                <a:spcPts val="555"/>
              </a:spcBef>
              <a:buFont typeface="Wingdings" panose="05000000000000000000" pitchFamily="2" charset="2"/>
              <a:buChar char="§"/>
              <a:defRPr/>
            </a:pPr>
            <a:r>
              <a:rPr lang="ru-RU" sz="1200" spc="-21" dirty="0">
                <a:solidFill>
                  <a:srgbClr val="031B83"/>
                </a:solidFill>
                <a:latin typeface="Tahoma"/>
                <a:cs typeface="Tahoma"/>
              </a:rPr>
              <a:t>Государственно-общественное управление</a:t>
            </a:r>
          </a:p>
          <a:p>
            <a:pPr marL="179151" indent="-171450">
              <a:spcBef>
                <a:spcPts val="555"/>
              </a:spcBef>
              <a:buFont typeface="Wingdings" panose="05000000000000000000" pitchFamily="2" charset="2"/>
              <a:buChar char="§"/>
              <a:defRPr/>
            </a:pPr>
            <a:endParaRPr lang="ru-RU" sz="1000" b="1" spc="-45" dirty="0">
              <a:solidFill>
                <a:srgbClr val="F44336"/>
              </a:solidFill>
              <a:latin typeface="Tahoma"/>
              <a:cs typeface="Tahoma"/>
            </a:endParaRPr>
          </a:p>
          <a:p>
            <a:pPr marL="179151" indent="-171450">
              <a:spcBef>
                <a:spcPts val="555"/>
              </a:spcBef>
              <a:buFont typeface="Wingdings" panose="05000000000000000000" pitchFamily="2" charset="2"/>
              <a:buChar char="§"/>
              <a:defRPr/>
            </a:pPr>
            <a:endParaRPr lang="ru-RU" sz="1001" spc="-21" dirty="0">
              <a:solidFill>
                <a:srgbClr val="031B83"/>
              </a:solidFill>
              <a:latin typeface="Tahoma"/>
              <a:cs typeface="Tahoma"/>
            </a:endParaRPr>
          </a:p>
          <a:p>
            <a:pPr marL="179151" indent="-171450">
              <a:spcBef>
                <a:spcPts val="555"/>
              </a:spcBef>
              <a:buFont typeface="Wingdings" panose="05000000000000000000" pitchFamily="2" charset="2"/>
              <a:buChar char="§"/>
              <a:defRPr/>
            </a:pPr>
            <a:endParaRPr lang="ru-RU" sz="1001" spc="-21" dirty="0">
              <a:solidFill>
                <a:srgbClr val="031B83"/>
              </a:solidFill>
              <a:latin typeface="Tahoma"/>
              <a:cs typeface="Tahoma"/>
            </a:endParaRPr>
          </a:p>
        </p:txBody>
      </p:sp>
      <p:sp>
        <p:nvSpPr>
          <p:cNvPr id="82" name="object 45"/>
          <p:cNvSpPr txBox="1"/>
          <p:nvPr/>
        </p:nvSpPr>
        <p:spPr bwMode="auto">
          <a:xfrm>
            <a:off x="4779317" y="1438601"/>
            <a:ext cx="2093376" cy="1963981"/>
          </a:xfrm>
          <a:prstGeom prst="rect">
            <a:avLst/>
          </a:prstGeom>
        </p:spPr>
        <p:txBody>
          <a:bodyPr vert="horz" wrap="square" lIns="0" tIns="70467" rIns="0" bIns="0" rtlCol="0">
            <a:spAutoFit/>
          </a:bodyPr>
          <a:lstStyle/>
          <a:p>
            <a:pPr marL="7701">
              <a:spcAft>
                <a:spcPts val="606"/>
              </a:spcAft>
              <a:buSzPct val="150000"/>
              <a:defRPr/>
            </a:pPr>
            <a:endParaRPr lang="ru-RU" sz="900" spc="-21" dirty="0">
              <a:solidFill>
                <a:srgbClr val="031B83"/>
              </a:solidFill>
              <a:latin typeface="Tahoma"/>
              <a:cs typeface="Tahoma"/>
            </a:endParaRPr>
          </a:p>
          <a:p>
            <a:pPr marL="7701">
              <a:spcAft>
                <a:spcPts val="606"/>
              </a:spcAft>
              <a:buSzPct val="150000"/>
              <a:buFont typeface="Wingdings"/>
              <a:buChar char="ü"/>
              <a:defRPr/>
            </a:pPr>
            <a:r>
              <a:rPr lang="ru-RU" sz="900" spc="-21" dirty="0">
                <a:solidFill>
                  <a:srgbClr val="031B83"/>
                </a:solidFill>
                <a:latin typeface="Tahoma"/>
                <a:cs typeface="Tahoma"/>
              </a:rPr>
              <a:t> </a:t>
            </a:r>
          </a:p>
          <a:p>
            <a:pPr marL="7701">
              <a:spcAft>
                <a:spcPts val="606"/>
              </a:spcAft>
              <a:buSzPct val="150000"/>
              <a:buFont typeface="Wingdings"/>
              <a:buChar char="ü"/>
              <a:defRPr/>
            </a:pPr>
            <a:endParaRPr lang="ru-RU" sz="900" spc="-21" dirty="0">
              <a:solidFill>
                <a:srgbClr val="031B83"/>
              </a:solidFill>
              <a:latin typeface="Tahoma"/>
              <a:cs typeface="Tahoma"/>
            </a:endParaRPr>
          </a:p>
          <a:p>
            <a:pPr marL="7701">
              <a:spcAft>
                <a:spcPts val="606"/>
              </a:spcAft>
              <a:buSzPct val="150000"/>
              <a:buFont typeface="Wingdings"/>
              <a:buChar char="ü"/>
              <a:defRPr/>
            </a:pPr>
            <a:r>
              <a:rPr lang="ru-RU" sz="1000" spc="-21" dirty="0">
                <a:solidFill>
                  <a:srgbClr val="031B83"/>
                </a:solidFill>
                <a:latin typeface="Tahoma"/>
                <a:cs typeface="Tahoma"/>
              </a:rPr>
              <a:t>  Доступ к оцифрованным учебникам</a:t>
            </a:r>
          </a:p>
          <a:p>
            <a:pPr marL="7701">
              <a:spcAft>
                <a:spcPts val="606"/>
              </a:spcAft>
              <a:buSzPct val="150000"/>
              <a:buFont typeface="Wingdings"/>
              <a:buChar char="ü"/>
              <a:defRPr/>
            </a:pPr>
            <a:endParaRPr lang="ru-RU" sz="1000" spc="-21" dirty="0">
              <a:solidFill>
                <a:srgbClr val="031B83"/>
              </a:solidFill>
              <a:latin typeface="Tahoma"/>
              <a:cs typeface="Tahoma"/>
            </a:endParaRPr>
          </a:p>
          <a:p>
            <a:pPr marL="7701">
              <a:spcAft>
                <a:spcPts val="606"/>
              </a:spcAft>
              <a:buSzPct val="150000"/>
              <a:buFont typeface="Wingdings"/>
              <a:buChar char="ü"/>
              <a:defRPr/>
            </a:pPr>
            <a:endParaRPr lang="ru-RU" sz="100" spc="-21" dirty="0">
              <a:solidFill>
                <a:srgbClr val="031B83"/>
              </a:solidFill>
              <a:latin typeface="Tahoma"/>
              <a:cs typeface="Tahoma"/>
            </a:endParaRPr>
          </a:p>
          <a:p>
            <a:pPr marL="7701">
              <a:spcAft>
                <a:spcPts val="606"/>
              </a:spcAft>
              <a:buSzPct val="150000"/>
              <a:buFont typeface="Wingdings"/>
              <a:buChar char="ü"/>
              <a:defRPr/>
            </a:pPr>
            <a:r>
              <a:rPr lang="ru-RU" sz="1000" spc="-21" dirty="0">
                <a:solidFill>
                  <a:srgbClr val="031B83"/>
                </a:solidFill>
                <a:latin typeface="Tahoma"/>
                <a:cs typeface="Tahoma"/>
              </a:rPr>
              <a:t>Наличие мобильных цифровых классов</a:t>
            </a:r>
          </a:p>
          <a:p>
            <a:pPr marL="7701">
              <a:spcAft>
                <a:spcPts val="606"/>
              </a:spcAft>
              <a:buSzPct val="150000"/>
              <a:defRPr/>
            </a:pPr>
            <a:r>
              <a:rPr lang="ru-RU" sz="900" spc="-21" dirty="0">
                <a:solidFill>
                  <a:srgbClr val="031B83"/>
                </a:solidFill>
                <a:latin typeface="Tahoma"/>
                <a:cs typeface="Tahoma"/>
              </a:rPr>
              <a:t> </a:t>
            </a:r>
            <a:endParaRPr sz="900" dirty="0"/>
          </a:p>
        </p:txBody>
      </p:sp>
      <p:sp>
        <p:nvSpPr>
          <p:cNvPr id="83" name="object 45"/>
          <p:cNvSpPr txBox="1"/>
          <p:nvPr/>
        </p:nvSpPr>
        <p:spPr bwMode="auto">
          <a:xfrm>
            <a:off x="7103747" y="1366593"/>
            <a:ext cx="2216922" cy="1917815"/>
          </a:xfrm>
          <a:prstGeom prst="rect">
            <a:avLst/>
          </a:prstGeom>
        </p:spPr>
        <p:txBody>
          <a:bodyPr vert="horz" wrap="square" lIns="0" tIns="70467" rIns="0" bIns="0" rtlCol="0">
            <a:spAutoFit/>
          </a:bodyPr>
          <a:lstStyle/>
          <a:p>
            <a:pPr marL="7701">
              <a:spcAft>
                <a:spcPts val="606"/>
              </a:spcAft>
              <a:buSzPct val="150000"/>
              <a:defRPr/>
            </a:pPr>
            <a:endParaRPr lang="ru-RU" sz="1000" spc="-21" dirty="0">
              <a:solidFill>
                <a:srgbClr val="031B83"/>
              </a:solidFill>
              <a:latin typeface="Tahoma"/>
              <a:cs typeface="Tahoma"/>
            </a:endParaRPr>
          </a:p>
          <a:p>
            <a:pPr marL="7701">
              <a:spcAft>
                <a:spcPts val="606"/>
              </a:spcAft>
              <a:buSzPct val="150000"/>
              <a:buFont typeface="Wingdings"/>
              <a:buChar char="ü"/>
              <a:defRPr/>
            </a:pPr>
            <a:r>
              <a:rPr lang="ru-RU" sz="1000" spc="-21" dirty="0">
                <a:solidFill>
                  <a:srgbClr val="031B83"/>
                </a:solidFill>
                <a:latin typeface="Tahoma"/>
                <a:cs typeface="Tahoma"/>
              </a:rPr>
              <a:t> </a:t>
            </a:r>
          </a:p>
          <a:p>
            <a:pPr marL="7701">
              <a:spcAft>
                <a:spcPts val="606"/>
              </a:spcAft>
              <a:buSzPct val="150000"/>
              <a:buFont typeface="Wingdings"/>
              <a:buChar char="ü"/>
              <a:defRPr/>
            </a:pPr>
            <a:endParaRPr lang="ru-RU" sz="1000" spc="-21" dirty="0">
              <a:solidFill>
                <a:srgbClr val="031B83"/>
              </a:solidFill>
              <a:latin typeface="Tahoma"/>
              <a:cs typeface="Tahoma"/>
            </a:endParaRPr>
          </a:p>
          <a:p>
            <a:pPr marL="7701">
              <a:spcAft>
                <a:spcPts val="606"/>
              </a:spcAft>
              <a:buSzPct val="150000"/>
              <a:buFont typeface="Wingdings"/>
              <a:buChar char="ü"/>
              <a:defRPr/>
            </a:pPr>
            <a:r>
              <a:rPr lang="ru-RU" sz="1000" spc="-21" dirty="0">
                <a:solidFill>
                  <a:srgbClr val="031B83"/>
                </a:solidFill>
                <a:latin typeface="Tahoma"/>
                <a:cs typeface="Tahoma"/>
              </a:rPr>
              <a:t> Доступ к оцифрованным учебникам, доступ к дополнительной литературе, всероссийским электронным библиотекам</a:t>
            </a:r>
          </a:p>
          <a:p>
            <a:pPr marL="7701">
              <a:spcAft>
                <a:spcPts val="606"/>
              </a:spcAft>
              <a:buSzPct val="150000"/>
              <a:buFont typeface="Wingdings"/>
              <a:buChar char="ü"/>
              <a:defRPr/>
            </a:pPr>
            <a:endParaRPr lang="ru-RU" sz="100" spc="-21" dirty="0">
              <a:solidFill>
                <a:srgbClr val="031B83"/>
              </a:solidFill>
              <a:latin typeface="Tahoma"/>
              <a:cs typeface="Tahoma"/>
            </a:endParaRPr>
          </a:p>
          <a:p>
            <a:pPr marL="7701">
              <a:spcAft>
                <a:spcPts val="606"/>
              </a:spcAft>
              <a:buSzPct val="150000"/>
              <a:buFont typeface="Wingdings"/>
              <a:buChar char="ü"/>
              <a:defRPr/>
            </a:pPr>
            <a:r>
              <a:rPr lang="ru-RU" sz="1000" spc="-21" dirty="0">
                <a:solidFill>
                  <a:srgbClr val="031B83"/>
                </a:solidFill>
                <a:latin typeface="Tahoma"/>
                <a:cs typeface="Tahoma"/>
              </a:rPr>
              <a:t>Наличие мобильных цифровых классов, оснащенность не менее 50%</a:t>
            </a:r>
            <a:endParaRPr sz="1000" dirty="0"/>
          </a:p>
        </p:txBody>
      </p:sp>
      <p:sp>
        <p:nvSpPr>
          <p:cNvPr id="84" name="object 45"/>
          <p:cNvSpPr txBox="1"/>
          <p:nvPr/>
        </p:nvSpPr>
        <p:spPr bwMode="auto">
          <a:xfrm>
            <a:off x="9414510" y="1366593"/>
            <a:ext cx="2093376" cy="2425646"/>
          </a:xfrm>
          <a:prstGeom prst="rect">
            <a:avLst/>
          </a:prstGeom>
        </p:spPr>
        <p:txBody>
          <a:bodyPr vert="horz" wrap="square" lIns="0" tIns="70467" rIns="0" bIns="0" rtlCol="0">
            <a:spAutoFit/>
          </a:bodyPr>
          <a:lstStyle/>
          <a:p>
            <a:pPr marL="7701">
              <a:spcAft>
                <a:spcPts val="606"/>
              </a:spcAft>
              <a:buSzPct val="150000"/>
              <a:defRPr/>
            </a:pPr>
            <a:endParaRPr lang="ru-RU" sz="1000" spc="-21" dirty="0">
              <a:solidFill>
                <a:srgbClr val="031B83"/>
              </a:solidFill>
              <a:latin typeface="Tahoma"/>
              <a:cs typeface="Tahoma"/>
            </a:endParaRPr>
          </a:p>
          <a:p>
            <a:pPr marL="7701">
              <a:spcAft>
                <a:spcPts val="606"/>
              </a:spcAft>
              <a:buSzPct val="150000"/>
              <a:buFont typeface="Wingdings"/>
              <a:buChar char="ü"/>
              <a:defRPr/>
            </a:pPr>
            <a:r>
              <a:rPr lang="ru-RU" sz="1000" spc="-21" dirty="0">
                <a:solidFill>
                  <a:srgbClr val="031B83"/>
                </a:solidFill>
                <a:latin typeface="Tahoma"/>
                <a:cs typeface="Tahoma"/>
              </a:rPr>
              <a:t> </a:t>
            </a:r>
          </a:p>
          <a:p>
            <a:pPr marL="7701">
              <a:spcAft>
                <a:spcPts val="606"/>
              </a:spcAft>
              <a:buSzPct val="150000"/>
              <a:buFont typeface="Wingdings"/>
              <a:buChar char="ü"/>
              <a:defRPr/>
            </a:pPr>
            <a:endParaRPr lang="ru-RU" sz="1000" spc="-21" dirty="0">
              <a:solidFill>
                <a:srgbClr val="031B83"/>
              </a:solidFill>
              <a:latin typeface="Tahoma"/>
              <a:cs typeface="Tahoma"/>
            </a:endParaRPr>
          </a:p>
          <a:p>
            <a:pPr marL="7701">
              <a:spcAft>
                <a:spcPts val="606"/>
              </a:spcAft>
              <a:buSzPct val="150000"/>
              <a:buFont typeface="Wingdings"/>
              <a:buChar char="ü"/>
              <a:defRPr/>
            </a:pPr>
            <a:r>
              <a:rPr lang="ru-RU" sz="1000" spc="-21" dirty="0">
                <a:solidFill>
                  <a:srgbClr val="031B83"/>
                </a:solidFill>
                <a:latin typeface="Tahoma"/>
                <a:cs typeface="Tahoma"/>
              </a:rPr>
              <a:t>Возможность создания собственного ЦОК для демонстрации на уроках</a:t>
            </a:r>
          </a:p>
          <a:p>
            <a:pPr marL="7701">
              <a:spcAft>
                <a:spcPts val="606"/>
              </a:spcAft>
              <a:buSzPct val="150000"/>
              <a:buFont typeface="Wingdings"/>
              <a:buChar char="ü"/>
              <a:defRPr/>
            </a:pPr>
            <a:endParaRPr lang="ru-RU" sz="100" spc="-21" dirty="0">
              <a:solidFill>
                <a:srgbClr val="031B83"/>
              </a:solidFill>
              <a:latin typeface="Tahoma"/>
              <a:cs typeface="Tahoma"/>
            </a:endParaRPr>
          </a:p>
          <a:p>
            <a:pPr marL="7701">
              <a:spcAft>
                <a:spcPts val="606"/>
              </a:spcAft>
              <a:buSzPct val="150000"/>
              <a:buFont typeface="Wingdings"/>
              <a:buChar char="ü"/>
              <a:defRPr/>
            </a:pPr>
            <a:endParaRPr lang="ru-RU" sz="600" spc="-21" dirty="0">
              <a:solidFill>
                <a:srgbClr val="031B83"/>
              </a:solidFill>
              <a:latin typeface="Tahoma"/>
              <a:cs typeface="Tahoma"/>
            </a:endParaRPr>
          </a:p>
          <a:p>
            <a:pPr marL="7701">
              <a:spcAft>
                <a:spcPts val="606"/>
              </a:spcAft>
              <a:buSzPct val="150000"/>
              <a:buFont typeface="Wingdings"/>
              <a:buChar char="ü"/>
              <a:defRPr/>
            </a:pPr>
            <a:r>
              <a:rPr lang="ru-RU" sz="1000" spc="-21" dirty="0">
                <a:solidFill>
                  <a:srgbClr val="031B83"/>
                </a:solidFill>
                <a:latin typeface="Tahoma"/>
                <a:cs typeface="Tahoma"/>
              </a:rPr>
              <a:t>Наличие мобильных цифровых классов, оснащенность 100%</a:t>
            </a:r>
          </a:p>
          <a:p>
            <a:pPr marL="7701">
              <a:spcAft>
                <a:spcPts val="606"/>
              </a:spcAft>
              <a:buSzPct val="150000"/>
              <a:buFont typeface="Wingdings"/>
              <a:buChar char="ü"/>
              <a:defRPr/>
            </a:pPr>
            <a:endParaRPr lang="ru-RU" sz="1000" spc="-21" dirty="0">
              <a:solidFill>
                <a:srgbClr val="031B83"/>
              </a:solidFill>
              <a:latin typeface="Tahoma"/>
              <a:cs typeface="Tahoma"/>
            </a:endParaRPr>
          </a:p>
          <a:p>
            <a:pPr marL="7701">
              <a:spcAft>
                <a:spcPts val="606"/>
              </a:spcAft>
              <a:buSzPct val="150000"/>
              <a:buFont typeface="Wingdings"/>
              <a:buChar char="ü"/>
              <a:defRPr/>
            </a:pPr>
            <a:endParaRPr lang="ru-RU" sz="1000" spc="-21" dirty="0">
              <a:solidFill>
                <a:srgbClr val="031B83"/>
              </a:solidFill>
              <a:latin typeface="Tahoma"/>
              <a:cs typeface="Tahoma"/>
            </a:endParaRPr>
          </a:p>
        </p:txBody>
      </p:sp>
      <p:sp>
        <p:nvSpPr>
          <p:cNvPr id="87" name="object 45"/>
          <p:cNvSpPr txBox="1"/>
          <p:nvPr/>
        </p:nvSpPr>
        <p:spPr bwMode="auto">
          <a:xfrm>
            <a:off x="4765516" y="3397210"/>
            <a:ext cx="2120026" cy="1379206"/>
          </a:xfrm>
          <a:prstGeom prst="rect">
            <a:avLst/>
          </a:prstGeom>
        </p:spPr>
        <p:txBody>
          <a:bodyPr vert="horz" wrap="square" lIns="0" tIns="70467" rIns="0" bIns="0" rtlCol="0">
            <a:spAutoFit/>
          </a:bodyPr>
          <a:lstStyle/>
          <a:p>
            <a:pPr marL="7701">
              <a:spcAft>
                <a:spcPts val="606"/>
              </a:spcAft>
              <a:buSzPct val="150000"/>
              <a:buFont typeface="Wingdings"/>
              <a:buChar char="ü"/>
              <a:defRPr/>
            </a:pPr>
            <a:r>
              <a:rPr lang="ru-RU" sz="1000" spc="-21" dirty="0">
                <a:solidFill>
                  <a:srgbClr val="031B83"/>
                </a:solidFill>
                <a:latin typeface="Tahoma"/>
                <a:cs typeface="Tahoma"/>
              </a:rPr>
              <a:t> Ведение управления образовательной организации в цифровом формате</a:t>
            </a:r>
          </a:p>
          <a:p>
            <a:pPr marL="7701">
              <a:spcAft>
                <a:spcPts val="606"/>
              </a:spcAft>
              <a:buSzPct val="150000"/>
              <a:defRPr/>
            </a:pPr>
            <a:endParaRPr lang="ru-RU" sz="1000" spc="-21" dirty="0">
              <a:solidFill>
                <a:srgbClr val="031B83"/>
              </a:solidFill>
              <a:latin typeface="Tahoma"/>
              <a:cs typeface="Tahoma"/>
            </a:endParaRPr>
          </a:p>
          <a:p>
            <a:pPr marL="7701">
              <a:spcAft>
                <a:spcPts val="606"/>
              </a:spcAft>
              <a:buSzPct val="150000"/>
              <a:defRPr/>
            </a:pPr>
            <a:endParaRPr lang="ru-RU" sz="1000" spc="-21" dirty="0">
              <a:solidFill>
                <a:srgbClr val="031B83"/>
              </a:solidFill>
              <a:latin typeface="Tahoma"/>
              <a:cs typeface="Tahoma"/>
            </a:endParaRPr>
          </a:p>
          <a:p>
            <a:pPr marL="7701">
              <a:spcAft>
                <a:spcPts val="606"/>
              </a:spcAft>
              <a:buSzPct val="150000"/>
              <a:defRPr/>
            </a:pPr>
            <a:r>
              <a:rPr lang="ru-RU" sz="1000" spc="-21" dirty="0">
                <a:solidFill>
                  <a:srgbClr val="031B83"/>
                </a:solidFill>
                <a:latin typeface="Tahoma"/>
                <a:cs typeface="Tahoma"/>
              </a:rPr>
              <a:t/>
            </a:r>
            <a:br>
              <a:rPr lang="ru-RU" sz="1000" spc="-21" dirty="0">
                <a:solidFill>
                  <a:srgbClr val="031B83"/>
                </a:solidFill>
                <a:latin typeface="Tahoma"/>
                <a:cs typeface="Tahoma"/>
              </a:rPr>
            </a:br>
            <a:r>
              <a:rPr lang="ru-RU" sz="1000" spc="-21" dirty="0">
                <a:solidFill>
                  <a:srgbClr val="031B83"/>
                </a:solidFill>
                <a:latin typeface="Tahoma"/>
                <a:cs typeface="Tahoma"/>
              </a:rPr>
              <a:t> </a:t>
            </a:r>
            <a:endParaRPr sz="1000" dirty="0"/>
          </a:p>
        </p:txBody>
      </p:sp>
      <p:sp>
        <p:nvSpPr>
          <p:cNvPr id="88" name="object 45"/>
          <p:cNvSpPr txBox="1"/>
          <p:nvPr/>
        </p:nvSpPr>
        <p:spPr bwMode="auto">
          <a:xfrm>
            <a:off x="7153111" y="3381636"/>
            <a:ext cx="2255257" cy="532820"/>
          </a:xfrm>
          <a:prstGeom prst="rect">
            <a:avLst/>
          </a:prstGeom>
        </p:spPr>
        <p:txBody>
          <a:bodyPr vert="horz" wrap="square" lIns="0" tIns="70467" rIns="0" bIns="0" rtlCol="0">
            <a:spAutoFit/>
          </a:bodyPr>
          <a:lstStyle/>
          <a:p>
            <a:pPr marL="7701">
              <a:spcAft>
                <a:spcPts val="606"/>
              </a:spcAft>
              <a:buSzPct val="150000"/>
              <a:buFont typeface="Wingdings"/>
              <a:buChar char="ü"/>
              <a:defRPr/>
            </a:pPr>
            <a:r>
              <a:rPr lang="ru-RU" sz="1000" spc="-21" dirty="0">
                <a:solidFill>
                  <a:srgbClr val="031B83"/>
                </a:solidFill>
                <a:latin typeface="Tahoma"/>
                <a:cs typeface="Tahoma"/>
              </a:rPr>
              <a:t>Интеграция системы управления с региональными информационными системами</a:t>
            </a:r>
          </a:p>
        </p:txBody>
      </p:sp>
      <p:sp>
        <p:nvSpPr>
          <p:cNvPr id="95" name="object 45"/>
          <p:cNvSpPr txBox="1"/>
          <p:nvPr/>
        </p:nvSpPr>
        <p:spPr bwMode="auto">
          <a:xfrm>
            <a:off x="9324498" y="4663562"/>
            <a:ext cx="2093376" cy="194266"/>
          </a:xfrm>
          <a:prstGeom prst="rect">
            <a:avLst/>
          </a:prstGeom>
        </p:spPr>
        <p:txBody>
          <a:bodyPr vert="horz" wrap="square" lIns="0" tIns="70467" rIns="0" bIns="0" rtlCol="0">
            <a:spAutoFit/>
          </a:bodyPr>
          <a:lstStyle/>
          <a:p>
            <a:pPr marL="7701">
              <a:spcAft>
                <a:spcPts val="606"/>
              </a:spcAft>
              <a:buSzPct val="150000"/>
              <a:defRPr/>
            </a:pPr>
            <a:r>
              <a:rPr lang="ru-RU" sz="800" spc="-21" dirty="0">
                <a:solidFill>
                  <a:srgbClr val="031B83"/>
                </a:solidFill>
                <a:latin typeface="Tahoma"/>
                <a:cs typeface="Tahoma"/>
              </a:rPr>
              <a:t> </a:t>
            </a:r>
            <a:endParaRPr sz="800" dirty="0"/>
          </a:p>
        </p:txBody>
      </p:sp>
      <p:sp>
        <p:nvSpPr>
          <p:cNvPr id="101" name="object 45"/>
          <p:cNvSpPr txBox="1"/>
          <p:nvPr/>
        </p:nvSpPr>
        <p:spPr bwMode="auto">
          <a:xfrm>
            <a:off x="9569168" y="5031867"/>
            <a:ext cx="2503496" cy="548209"/>
          </a:xfrm>
          <a:prstGeom prst="rect">
            <a:avLst/>
          </a:prstGeom>
        </p:spPr>
        <p:txBody>
          <a:bodyPr vert="horz" wrap="square" lIns="0" tIns="70467" rIns="0" bIns="0" rtlCol="0">
            <a:spAutoFit/>
          </a:bodyPr>
          <a:lstStyle/>
          <a:p>
            <a:pPr marL="7701">
              <a:spcAft>
                <a:spcPts val="606"/>
              </a:spcAft>
              <a:buSzPct val="150000"/>
              <a:buFont typeface="Wingdings"/>
              <a:buChar char="ü"/>
              <a:defRPr/>
            </a:pPr>
            <a:endParaRPr lang="ru-RU" sz="1600" spc="-21" dirty="0">
              <a:solidFill>
                <a:srgbClr val="031B83"/>
              </a:solidFill>
              <a:latin typeface="Tahoma"/>
              <a:cs typeface="Tahoma"/>
            </a:endParaRPr>
          </a:p>
          <a:p>
            <a:pPr marL="7701">
              <a:spcAft>
                <a:spcPts val="606"/>
              </a:spcAft>
              <a:buSzPct val="150000"/>
              <a:defRPr/>
            </a:pPr>
            <a:endParaRPr lang="ru-RU" sz="1000" spc="-21" dirty="0">
              <a:solidFill>
                <a:srgbClr val="031B83"/>
              </a:solidFill>
              <a:latin typeface="Tahoma"/>
              <a:cs typeface="Tahoma"/>
            </a:endParaRPr>
          </a:p>
        </p:txBody>
      </p:sp>
      <p:sp>
        <p:nvSpPr>
          <p:cNvPr id="60" name="object 45"/>
          <p:cNvSpPr txBox="1"/>
          <p:nvPr/>
        </p:nvSpPr>
        <p:spPr bwMode="auto">
          <a:xfrm>
            <a:off x="9457366" y="3382817"/>
            <a:ext cx="2734221" cy="763652"/>
          </a:xfrm>
          <a:prstGeom prst="rect">
            <a:avLst/>
          </a:prstGeom>
        </p:spPr>
        <p:txBody>
          <a:bodyPr vert="horz" wrap="square" lIns="0" tIns="70467" rIns="0" bIns="0" rtlCol="0">
            <a:spAutoFit/>
          </a:bodyPr>
          <a:lstStyle/>
          <a:p>
            <a:pPr marL="7701">
              <a:spcAft>
                <a:spcPts val="606"/>
              </a:spcAft>
              <a:buSzPct val="150000"/>
              <a:buFont typeface="Wingdings"/>
              <a:buChar char="ü"/>
              <a:defRPr/>
            </a:pPr>
            <a:r>
              <a:rPr lang="ru-RU" sz="1000" spc="-21" dirty="0">
                <a:solidFill>
                  <a:srgbClr val="031B83"/>
                </a:solidFill>
                <a:latin typeface="Tahoma"/>
                <a:cs typeface="Tahoma"/>
              </a:rPr>
              <a:t>Интеграция системы управления с региональными информационными системами и федеральными информационными системами</a:t>
            </a:r>
          </a:p>
          <a:p>
            <a:pPr marL="7701">
              <a:spcAft>
                <a:spcPts val="606"/>
              </a:spcAft>
              <a:buSzPct val="150000"/>
              <a:defRPr/>
            </a:pPr>
            <a:endParaRPr lang="ru-RU" sz="1000" spc="-21" dirty="0">
              <a:solidFill>
                <a:srgbClr val="031B83"/>
              </a:solidFill>
              <a:latin typeface="Tahoma"/>
              <a:cs typeface="Tahoma"/>
            </a:endParaRPr>
          </a:p>
        </p:txBody>
      </p:sp>
      <p:sp>
        <p:nvSpPr>
          <p:cNvPr id="61" name="object 45"/>
          <p:cNvSpPr txBox="1"/>
          <p:nvPr/>
        </p:nvSpPr>
        <p:spPr bwMode="auto">
          <a:xfrm>
            <a:off x="7171454" y="4206699"/>
            <a:ext cx="2093376" cy="1533094"/>
          </a:xfrm>
          <a:prstGeom prst="rect">
            <a:avLst/>
          </a:prstGeom>
        </p:spPr>
        <p:txBody>
          <a:bodyPr vert="horz" wrap="square" lIns="0" tIns="70467" rIns="0" bIns="0" rtlCol="0">
            <a:spAutoFit/>
          </a:bodyPr>
          <a:lstStyle/>
          <a:p>
            <a:pPr marL="7701">
              <a:spcAft>
                <a:spcPts val="606"/>
              </a:spcAft>
              <a:buSzPct val="150000"/>
              <a:buFont typeface="Wingdings"/>
              <a:buChar char="ü"/>
              <a:defRPr/>
            </a:pPr>
            <a:r>
              <a:rPr lang="ru-RU" sz="1000" spc="-21" dirty="0">
                <a:solidFill>
                  <a:srgbClr val="031B83"/>
                </a:solidFill>
                <a:latin typeface="Tahoma"/>
                <a:cs typeface="Tahoma"/>
              </a:rPr>
              <a:t>Обеспечение беспроводного доступа на территории организации</a:t>
            </a:r>
          </a:p>
          <a:p>
            <a:pPr marL="7701">
              <a:spcAft>
                <a:spcPts val="606"/>
              </a:spcAft>
              <a:buSzPct val="150000"/>
              <a:buFont typeface="Wingdings"/>
              <a:buChar char="ü"/>
              <a:defRPr/>
            </a:pPr>
            <a:endParaRPr lang="ru-RU" sz="1000" spc="-21" dirty="0">
              <a:solidFill>
                <a:srgbClr val="031B83"/>
              </a:solidFill>
              <a:latin typeface="Tahoma"/>
              <a:cs typeface="Tahoma"/>
            </a:endParaRPr>
          </a:p>
          <a:p>
            <a:pPr marL="7701">
              <a:spcAft>
                <a:spcPts val="606"/>
              </a:spcAft>
              <a:buSzPct val="150000"/>
              <a:buFont typeface="Wingdings"/>
              <a:buChar char="ü"/>
              <a:defRPr/>
            </a:pPr>
            <a:r>
              <a:rPr lang="ru-RU" sz="1000" spc="-21" dirty="0">
                <a:solidFill>
                  <a:srgbClr val="031B83"/>
                </a:solidFill>
                <a:latin typeface="Tahoma"/>
                <a:cs typeface="Tahoma"/>
              </a:rPr>
              <a:t> Назначение Эксперта по цифровой трансформации в каждой школе, создание собственных сообществ</a:t>
            </a:r>
          </a:p>
          <a:p>
            <a:pPr marL="7701">
              <a:spcAft>
                <a:spcPts val="606"/>
              </a:spcAft>
              <a:buSzPct val="150000"/>
              <a:buFont typeface="Wingdings"/>
              <a:buChar char="ü"/>
              <a:defRPr/>
            </a:pPr>
            <a:endParaRPr lang="ru-RU" sz="1000" spc="-21" dirty="0">
              <a:solidFill>
                <a:srgbClr val="031B83"/>
              </a:solidFill>
              <a:latin typeface="Tahoma"/>
              <a:cs typeface="Tahoma"/>
            </a:endParaRPr>
          </a:p>
        </p:txBody>
      </p:sp>
      <p:sp>
        <p:nvSpPr>
          <p:cNvPr id="62" name="object 45"/>
          <p:cNvSpPr txBox="1"/>
          <p:nvPr/>
        </p:nvSpPr>
        <p:spPr bwMode="auto">
          <a:xfrm>
            <a:off x="9508351" y="4220652"/>
            <a:ext cx="2093376" cy="1394594"/>
          </a:xfrm>
          <a:prstGeom prst="rect">
            <a:avLst/>
          </a:prstGeom>
        </p:spPr>
        <p:txBody>
          <a:bodyPr vert="horz" wrap="square" lIns="0" tIns="70467" rIns="0" bIns="0" rtlCol="0">
            <a:spAutoFit/>
          </a:bodyPr>
          <a:lstStyle/>
          <a:p>
            <a:pPr marL="7701">
              <a:spcAft>
                <a:spcPts val="606"/>
              </a:spcAft>
              <a:buSzPct val="150000"/>
              <a:buFont typeface="Wingdings"/>
              <a:buChar char="ü"/>
              <a:defRPr/>
            </a:pPr>
            <a:r>
              <a:rPr lang="ru-RU" sz="1000" spc="-21" dirty="0">
                <a:solidFill>
                  <a:srgbClr val="031B83"/>
                </a:solidFill>
                <a:latin typeface="Tahoma"/>
                <a:cs typeface="Tahoma"/>
              </a:rPr>
              <a:t>Введение собственных правил по использованию моб. устройств и связи</a:t>
            </a:r>
          </a:p>
          <a:p>
            <a:pPr marL="7701">
              <a:spcAft>
                <a:spcPts val="606"/>
              </a:spcAft>
              <a:buSzPct val="150000"/>
              <a:defRPr/>
            </a:pPr>
            <a:endParaRPr lang="ru-RU" sz="100" spc="-21" dirty="0">
              <a:solidFill>
                <a:srgbClr val="031B83"/>
              </a:solidFill>
              <a:latin typeface="Tahoma"/>
              <a:cs typeface="Tahoma"/>
            </a:endParaRPr>
          </a:p>
          <a:p>
            <a:pPr marL="7701">
              <a:spcAft>
                <a:spcPts val="606"/>
              </a:spcAft>
              <a:buSzPct val="150000"/>
              <a:buFont typeface="Wingdings"/>
              <a:buChar char="ü"/>
              <a:defRPr/>
            </a:pPr>
            <a:r>
              <a:rPr lang="ru-RU" sz="1000" spc="-21" dirty="0">
                <a:solidFill>
                  <a:srgbClr val="031B83"/>
                </a:solidFill>
                <a:latin typeface="Tahoma"/>
                <a:cs typeface="Tahoma"/>
              </a:rPr>
              <a:t> Возможность проведения 100% уроков и внеклассных мероприятий с помощью ВКС </a:t>
            </a:r>
          </a:p>
          <a:p>
            <a:pPr marL="7701">
              <a:spcAft>
                <a:spcPts val="606"/>
              </a:spcAft>
              <a:buSzPct val="150000"/>
              <a:buFont typeface="Wingdings"/>
              <a:buChar char="ü"/>
              <a:defRPr/>
            </a:pPr>
            <a:endParaRPr sz="1000" spc="-21" dirty="0">
              <a:solidFill>
                <a:srgbClr val="031B83"/>
              </a:solidFill>
              <a:latin typeface="Tahoma"/>
              <a:cs typeface="Tahoma"/>
            </a:endParaRPr>
          </a:p>
        </p:txBody>
      </p:sp>
      <p:sp>
        <p:nvSpPr>
          <p:cNvPr id="68" name="object 12"/>
          <p:cNvSpPr txBox="1"/>
          <p:nvPr/>
        </p:nvSpPr>
        <p:spPr bwMode="auto">
          <a:xfrm>
            <a:off x="677932" y="458357"/>
            <a:ext cx="4697988" cy="378664"/>
          </a:xfrm>
          <a:prstGeom prst="rect">
            <a:avLst/>
          </a:prstGeom>
        </p:spPr>
        <p:txBody>
          <a:bodyPr vert="horz" wrap="square" lIns="0" tIns="9242" rIns="0" bIns="0" rtlCol="0">
            <a:spAutoFit/>
          </a:bodyPr>
          <a:lstStyle/>
          <a:p>
            <a:pPr marL="7701">
              <a:spcBef>
                <a:spcPts val="73"/>
              </a:spcBef>
            </a:pPr>
            <a:r>
              <a:rPr lang="ru-RU" sz="1200" spc="85" dirty="0">
                <a:solidFill>
                  <a:srgbClr val="031B83"/>
                </a:solidFill>
                <a:latin typeface="Tahoma"/>
                <a:cs typeface="Tahoma"/>
              </a:rPr>
              <a:t>Критерии единого образовательного пространства (разрабатываемые документы)</a:t>
            </a:r>
            <a:endParaRPr lang="ru-RU" sz="1200" b="1" dirty="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2"/>
          </p:nvPr>
        </p:nvSpPr>
        <p:spPr>
          <a:xfrm>
            <a:off x="11017812" y="6361942"/>
            <a:ext cx="982844" cy="312906"/>
          </a:xfrm>
        </p:spPr>
        <p:txBody>
          <a:bodyPr/>
          <a:lstStyle/>
          <a:p>
            <a:pPr defTabSz="986912">
              <a:spcBef>
                <a:spcPts val="400"/>
              </a:spcBef>
            </a:pPr>
            <a:fld id="{86CB4B4D-7CA3-9044-876B-883B54F8677D}" type="slidenum">
              <a:rPr lang="ru-RU" sz="1700">
                <a:solidFill>
                  <a:srgbClr val="808080"/>
                </a:solidFill>
                <a:latin typeface="Arial"/>
                <a:ea typeface="Arial"/>
                <a:cs typeface="Arial"/>
                <a:sym typeface="Arial"/>
              </a:rPr>
              <a:pPr defTabSz="986912">
                <a:spcBef>
                  <a:spcPts val="400"/>
                </a:spcBef>
              </a:pPr>
              <a:t>13</a:t>
            </a:fld>
            <a:endParaRPr lang="ru-RU" sz="1700" dirty="0">
              <a:solidFill>
                <a:srgbClr val="80808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719264" y="5383272"/>
            <a:ext cx="1975601" cy="5386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701">
              <a:spcAft>
                <a:spcPts val="606"/>
              </a:spcAft>
              <a:buSzPct val="150000"/>
              <a:defRPr/>
            </a:pPr>
            <a:endParaRPr lang="ru-RU" sz="1200" spc="-21" dirty="0">
              <a:solidFill>
                <a:srgbClr val="031B83"/>
              </a:solidFill>
              <a:latin typeface="Tahoma"/>
              <a:cs typeface="Tahoma"/>
            </a:endParaRPr>
          </a:p>
          <a:p>
            <a:pPr marL="7701">
              <a:spcAft>
                <a:spcPts val="606"/>
              </a:spcAft>
              <a:buSzPct val="150000"/>
              <a:buFont typeface="Wingdings"/>
              <a:buChar char="ü"/>
              <a:defRPr/>
            </a:pPr>
            <a:r>
              <a:rPr lang="ru-RU" sz="1200" spc="-21" dirty="0">
                <a:solidFill>
                  <a:srgbClr val="031B83"/>
                </a:solidFill>
                <a:latin typeface="Tahoma"/>
                <a:cs typeface="Tahoma"/>
              </a:rPr>
              <a:t>Родительский комитет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7052729" y="5621799"/>
            <a:ext cx="226793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1200" spc="-21" dirty="0">
                <a:solidFill>
                  <a:srgbClr val="031B83"/>
                </a:solidFill>
                <a:latin typeface="Tahoma"/>
                <a:cs typeface="Tahoma"/>
              </a:rPr>
              <a:t>Управляющий совет, ученическое самоуправление</a:t>
            </a:r>
            <a:endParaRPr lang="ru-RU" sz="12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9452274" y="5610140"/>
            <a:ext cx="254838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1200" spc="-21" dirty="0">
                <a:solidFill>
                  <a:srgbClr val="031B83"/>
                </a:solidFill>
                <a:latin typeface="Tahoma"/>
                <a:cs typeface="Tahoma"/>
              </a:rPr>
              <a:t> Управляющий совет, ученическое самоуправление, </a:t>
            </a:r>
            <a:r>
              <a:rPr lang="ru-RU" sz="1200" spc="-21" dirty="0" err="1">
                <a:solidFill>
                  <a:srgbClr val="031B83"/>
                </a:solidFill>
                <a:latin typeface="Tahoma"/>
                <a:cs typeface="Tahoma"/>
              </a:rPr>
              <a:t>эндаумент</a:t>
            </a:r>
            <a:r>
              <a:rPr lang="ru-RU" sz="1200" spc="-21" dirty="0">
                <a:solidFill>
                  <a:srgbClr val="031B83"/>
                </a:solidFill>
                <a:latin typeface="Tahoma"/>
                <a:cs typeface="Tahoma"/>
              </a:rPr>
              <a:t> фонд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91511286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Группа 9"/>
          <p:cNvGrpSpPr/>
          <p:nvPr/>
        </p:nvGrpSpPr>
        <p:grpSpPr>
          <a:xfrm>
            <a:off x="-107576" y="-251118"/>
            <a:ext cx="4688230" cy="4688230"/>
            <a:chOff x="0" y="-376918"/>
            <a:chExt cx="4688230" cy="4688230"/>
          </a:xfrm>
        </p:grpSpPr>
        <p:pic>
          <p:nvPicPr>
            <p:cNvPr id="4" name="Рисунок 3"/>
            <p:cNvPicPr>
              <a:picLocks noChangeAspect="1"/>
            </p:cNvPicPr>
            <p:nvPr/>
          </p:nvPicPr>
          <p:blipFill>
            <a:blip r:embed="rId3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511429">
              <a:off x="0" y="-376918"/>
              <a:ext cx="4688230" cy="4688230"/>
            </a:xfrm>
            <a:prstGeom prst="rect">
              <a:avLst/>
            </a:prstGeom>
            <a:ln>
              <a:noFill/>
            </a:ln>
          </p:spPr>
        </p:pic>
        <p:pic>
          <p:nvPicPr>
            <p:cNvPr id="3" name="Рисунок 2"/>
            <p:cNvPicPr>
              <a:picLocks noChangeAspect="1"/>
            </p:cNvPicPr>
            <p:nvPr/>
          </p:nvPicPr>
          <p:blipFill rotWithShape="1">
            <a:blip r:embed="rId4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 l="39067" t="36005" r="9723" b="14533"/>
            <a:stretch/>
          </p:blipFill>
          <p:spPr>
            <a:xfrm rot="409007">
              <a:off x="2703499" y="1269852"/>
              <a:ext cx="1014970" cy="551440"/>
            </a:xfrm>
            <a:prstGeom prst="rect">
              <a:avLst/>
            </a:prstGeom>
            <a:ln>
              <a:noFill/>
            </a:ln>
          </p:spPr>
        </p:pic>
        <p:sp>
          <p:nvSpPr>
            <p:cNvPr id="9" name="Прямоугольник 8"/>
            <p:cNvSpPr/>
            <p:nvPr/>
          </p:nvSpPr>
          <p:spPr>
            <a:xfrm rot="966158">
              <a:off x="1219030" y="1112712"/>
              <a:ext cx="119135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hangingPunct="1"/>
              <a:r>
                <a:rPr lang="ru-RU" sz="1200" i="1" kern="1200" dirty="0">
                  <a:solidFill>
                    <a:srgbClr val="1F377B"/>
                  </a:solidFill>
                  <a:latin typeface="Book Antiqua" panose="02040602050305030304" pitchFamily="18" charset="0"/>
                  <a:ea typeface="Verdana" pitchFamily="34" charset="0"/>
                  <a:cs typeface="Verdana" pitchFamily="34" charset="0"/>
                </a:rPr>
                <a:t>Методические </a:t>
              </a:r>
            </a:p>
            <a:p>
              <a:pPr algn="ctr" hangingPunct="1"/>
              <a:r>
                <a:rPr lang="ru-RU" sz="1200" i="1" kern="1200" dirty="0">
                  <a:solidFill>
                    <a:srgbClr val="1F377B"/>
                  </a:solidFill>
                  <a:latin typeface="Book Antiqua" panose="02040602050305030304" pitchFamily="18" charset="0"/>
                  <a:ea typeface="Verdana" pitchFamily="34" charset="0"/>
                  <a:cs typeface="Verdana" pitchFamily="34" charset="0"/>
                </a:rPr>
                <a:t>рекомендации</a:t>
              </a:r>
              <a:endParaRPr lang="ru-RU" sz="1200" i="1" kern="1200" dirty="0">
                <a:solidFill>
                  <a:prstClr val="black"/>
                </a:solidFill>
                <a:latin typeface="Book Antiqua" panose="02040602050305030304" pitchFamily="18" charset="0"/>
                <a:ea typeface="+mn-ea"/>
                <a:cs typeface="+mn-cs"/>
              </a:endParaRPr>
            </a:p>
          </p:txBody>
        </p:sp>
      </p:grpSp>
      <p:sp>
        <p:nvSpPr>
          <p:cNvPr id="38" name="Прямоугольник 37"/>
          <p:cNvSpPr/>
          <p:nvPr/>
        </p:nvSpPr>
        <p:spPr>
          <a:xfrm>
            <a:off x="157028" y="44624"/>
            <a:ext cx="11095858" cy="648072"/>
          </a:xfrm>
          <a:prstGeom prst="rect">
            <a:avLst/>
          </a:prstGeom>
        </p:spPr>
        <p:txBody>
          <a:bodyPr vert="horz" lIns="98694" tIns="49348" rIns="98694" bIns="49348" rtlCol="0" anchor="t" anchorCtr="0">
            <a:normAutofit fontScale="85000" lnSpcReduction="10000"/>
          </a:bodyPr>
          <a:lstStyle/>
          <a:p>
            <a:pPr defTabSz="986855" hangingPunct="1">
              <a:spcBef>
                <a:spcPct val="0"/>
              </a:spcBef>
              <a:defRPr/>
            </a:pPr>
            <a:r>
              <a:rPr lang="ru-RU" sz="3600" b="1" kern="1200" dirty="0">
                <a:solidFill>
                  <a:srgbClr val="1F377B"/>
                </a:solidFill>
                <a:latin typeface="Arial Narrow" panose="020B0606020202030204" pitchFamily="34" charset="0"/>
                <a:ea typeface="Verdana" pitchFamily="34" charset="0"/>
                <a:cs typeface="Verdana" pitchFamily="34" charset="0"/>
              </a:rPr>
              <a:t>«Школа </a:t>
            </a:r>
            <a:r>
              <a:rPr lang="ru-RU" sz="3600" b="1" kern="1200" dirty="0" smtClean="0">
                <a:solidFill>
                  <a:srgbClr val="1F377B"/>
                </a:solidFill>
                <a:latin typeface="Arial Narrow" panose="020B0606020202030204" pitchFamily="34" charset="0"/>
                <a:ea typeface="Verdana" pitchFamily="34" charset="0"/>
                <a:cs typeface="Verdana" pitchFamily="34" charset="0"/>
              </a:rPr>
              <a:t>Минпросвещения России»: </a:t>
            </a:r>
            <a:r>
              <a:rPr lang="ru-RU" sz="3600" b="1" kern="1200" dirty="0">
                <a:solidFill>
                  <a:srgbClr val="1F377B"/>
                </a:solidFill>
                <a:latin typeface="Arial Narrow" panose="020B0606020202030204" pitchFamily="34" charset="0"/>
                <a:ea typeface="Verdana" pitchFamily="34" charset="0"/>
                <a:cs typeface="Verdana" pitchFamily="34" charset="0"/>
              </a:rPr>
              <a:t>методические рекомендации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63352" y="3136319"/>
            <a:ext cx="3393989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hangingPunct="1"/>
            <a:r>
              <a:rPr lang="ru-RU" b="1" kern="120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СОДЕРЖАНИЕ</a:t>
            </a:r>
          </a:p>
          <a:p>
            <a:pPr hangingPunct="1"/>
            <a:r>
              <a:rPr lang="ru-RU" sz="1400" b="1" kern="120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Глава 1. Преемственность образования.</a:t>
            </a:r>
          </a:p>
          <a:p>
            <a:pPr hangingPunct="1"/>
            <a:r>
              <a:rPr lang="ru-RU" sz="1400" b="1" kern="120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Глава 2. Содержание образования.</a:t>
            </a:r>
          </a:p>
          <a:p>
            <a:pPr hangingPunct="1"/>
            <a:r>
              <a:rPr lang="ru-RU" sz="1400" b="1" kern="1200" dirty="0">
                <a:solidFill>
                  <a:prstClr val="black"/>
                </a:solidFill>
                <a:latin typeface="Calibri" panose="020F0502020204030204"/>
              </a:rPr>
              <a:t>Глава 3.</a:t>
            </a:r>
            <a:r>
              <a:rPr lang="ru-RU" sz="1400" b="1" spc="45" dirty="0">
                <a:solidFill>
                  <a:srgbClr val="031B83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ru-RU" sz="1400" b="1" kern="120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Инклюзивное образование </a:t>
            </a:r>
          </a:p>
          <a:p>
            <a:pPr hangingPunct="1"/>
            <a:r>
              <a:rPr lang="ru-RU" sz="1400" b="1" kern="120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Глава 4. </a:t>
            </a:r>
            <a:r>
              <a:rPr lang="ru-RU" sz="1400" b="1" kern="1200" dirty="0">
                <a:solidFill>
                  <a:prstClr val="black"/>
                </a:solidFill>
                <a:latin typeface="Calibri" panose="020F0502020204030204"/>
              </a:rPr>
              <a:t>Воспитание</a:t>
            </a:r>
            <a:r>
              <a:rPr lang="ru-RU" sz="1400" b="1" kern="120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hangingPunct="1"/>
            <a:r>
              <a:rPr lang="ru-RU" sz="1400" b="1" kern="120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Глава 5.</a:t>
            </a:r>
            <a:r>
              <a:rPr lang="ru-RU" sz="1400" b="1" kern="1200" dirty="0">
                <a:solidFill>
                  <a:prstClr val="black"/>
                </a:solidFill>
                <a:latin typeface="Calibri" panose="020F0502020204030204"/>
              </a:rPr>
              <a:t> Творчество</a:t>
            </a:r>
            <a:r>
              <a:rPr lang="ru-RU" sz="1400" b="1" kern="120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hangingPunct="1"/>
            <a:r>
              <a:rPr lang="ru-RU" sz="1400" b="1" kern="120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Глава 6.</a:t>
            </a:r>
            <a:r>
              <a:rPr lang="ru-RU" sz="1400" b="1" kern="1200" dirty="0">
                <a:solidFill>
                  <a:prstClr val="black"/>
                </a:solidFill>
                <a:latin typeface="Calibri" panose="020F0502020204030204"/>
              </a:rPr>
              <a:t> Профориентация</a:t>
            </a:r>
            <a:r>
              <a:rPr lang="ru-RU" sz="1400" b="1" kern="120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hangingPunct="1"/>
            <a:r>
              <a:rPr lang="ru-RU" sz="1400" b="1" kern="120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Глава 7.</a:t>
            </a:r>
            <a:r>
              <a:rPr lang="ru-RU" sz="1400" b="1" kern="1200" dirty="0">
                <a:solidFill>
                  <a:prstClr val="black"/>
                </a:solidFill>
                <a:latin typeface="Calibri" panose="020F0502020204030204"/>
              </a:rPr>
              <a:t> Здоровье</a:t>
            </a:r>
            <a:r>
              <a:rPr lang="ru-RU" sz="1400" b="1" kern="120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hangingPunct="1"/>
            <a:r>
              <a:rPr lang="ru-RU" sz="1400" b="1" kern="120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Глава 8. Инфраструктура. 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5011513" y="684267"/>
            <a:ext cx="7180487" cy="64171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hangingPunct="1"/>
            <a:r>
              <a:rPr lang="ru-RU" sz="1400" b="1" i="1" kern="120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Глава 1. Преемственность образования.</a:t>
            </a:r>
          </a:p>
          <a:p>
            <a:pPr hangingPunct="1"/>
            <a:endParaRPr lang="ru-RU" sz="700" b="1" i="1" kern="1200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  <a:p>
            <a:pPr hangingPunct="1"/>
            <a:r>
              <a:rPr lang="ru-RU" sz="1400" b="1" i="1" kern="120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Глава 2. </a:t>
            </a:r>
            <a:r>
              <a:rPr lang="ru-RU" sz="1400" b="1" i="1" kern="1200" dirty="0">
                <a:solidFill>
                  <a:prstClr val="black"/>
                </a:solidFill>
                <a:latin typeface="Calibri" panose="020F0502020204030204"/>
              </a:rPr>
              <a:t>Содержание образования</a:t>
            </a:r>
            <a:r>
              <a:rPr lang="ru-RU" sz="1400" b="1" i="1" kern="120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hangingPunct="1"/>
            <a:r>
              <a:rPr lang="ru-RU" sz="1200" i="1" kern="1200" dirty="0">
                <a:solidFill>
                  <a:prstClr val="black"/>
                </a:solidFill>
                <a:latin typeface="Calibri" panose="020F0502020204030204"/>
              </a:rPr>
              <a:t>§ 1. Рабочие программы по учебным предметам 1-11кл.</a:t>
            </a:r>
          </a:p>
          <a:p>
            <a:pPr hangingPunct="1"/>
            <a:r>
              <a:rPr lang="ru-RU" sz="1200" i="1" kern="1200" dirty="0">
                <a:solidFill>
                  <a:prstClr val="black"/>
                </a:solidFill>
                <a:latin typeface="Calibri" panose="020F0502020204030204"/>
              </a:rPr>
              <a:t>§ 2. Рабочие программы по учебным предметам для ООО и СОО (углубленный уровень).</a:t>
            </a:r>
          </a:p>
          <a:p>
            <a:pPr hangingPunct="1"/>
            <a:r>
              <a:rPr lang="ru-RU" sz="1200" i="1" kern="1200" dirty="0">
                <a:solidFill>
                  <a:prstClr val="black"/>
                </a:solidFill>
                <a:latin typeface="Calibri" panose="020F0502020204030204"/>
              </a:rPr>
              <a:t>§ 3. Методические рекомендации по разработке плана внеурочной деятельности.</a:t>
            </a:r>
          </a:p>
          <a:p>
            <a:pPr hangingPunct="1"/>
            <a:r>
              <a:rPr lang="ru-RU" sz="1200" i="1" kern="1200" dirty="0">
                <a:solidFill>
                  <a:prstClr val="black"/>
                </a:solidFill>
                <a:latin typeface="Calibri" panose="020F0502020204030204"/>
              </a:rPr>
              <a:t>§ 4. Рабочие программы по внеурочной деятельности.</a:t>
            </a:r>
          </a:p>
          <a:p>
            <a:pPr hangingPunct="1"/>
            <a:r>
              <a:rPr lang="ru-RU" sz="1200" i="1" kern="1200" dirty="0">
                <a:solidFill>
                  <a:prstClr val="black"/>
                </a:solidFill>
                <a:latin typeface="Calibri" panose="020F0502020204030204"/>
              </a:rPr>
              <a:t>§ 5. Методические рекомендации по разработке плана дополнительного образования.</a:t>
            </a:r>
          </a:p>
          <a:p>
            <a:pPr hangingPunct="1"/>
            <a:r>
              <a:rPr lang="ru-RU" sz="1200" i="1" kern="1200" dirty="0">
                <a:solidFill>
                  <a:prstClr val="black"/>
                </a:solidFill>
                <a:latin typeface="Calibri" panose="020F0502020204030204"/>
              </a:rPr>
              <a:t>§ 6. Рабочие программы дополнительного образования.</a:t>
            </a:r>
          </a:p>
          <a:p>
            <a:pPr hangingPunct="1"/>
            <a:r>
              <a:rPr lang="ru-RU" sz="1200" i="1" kern="1200" dirty="0">
                <a:solidFill>
                  <a:prstClr val="black"/>
                </a:solidFill>
                <a:latin typeface="Calibri" panose="020F0502020204030204"/>
              </a:rPr>
              <a:t>§ 7. Положение о внутренней системе оценки качества образования.</a:t>
            </a:r>
          </a:p>
          <a:p>
            <a:pPr hangingPunct="1"/>
            <a:r>
              <a:rPr lang="ru-RU" sz="1200" i="1" kern="1200" dirty="0">
                <a:solidFill>
                  <a:prstClr val="black"/>
                </a:solidFill>
                <a:latin typeface="Calibri" panose="020F0502020204030204"/>
              </a:rPr>
              <a:t>§ 8. Единые рекомендации по контрольным работам.</a:t>
            </a:r>
          </a:p>
          <a:p>
            <a:pPr hangingPunct="1"/>
            <a:r>
              <a:rPr lang="ru-RU" sz="1200" i="1" kern="1200" dirty="0">
                <a:solidFill>
                  <a:prstClr val="black"/>
                </a:solidFill>
                <a:latin typeface="Calibri" panose="020F0502020204030204"/>
              </a:rPr>
              <a:t>§ 9. Учебный план. Календарный учебный график.</a:t>
            </a:r>
          </a:p>
          <a:p>
            <a:pPr hangingPunct="1"/>
            <a:r>
              <a:rPr lang="ru-RU" sz="1200" i="1" kern="1200" dirty="0">
                <a:solidFill>
                  <a:prstClr val="black"/>
                </a:solidFill>
                <a:latin typeface="Calibri" panose="020F0502020204030204"/>
              </a:rPr>
              <a:t>§ 10. Единое расписание занятий (типовое).</a:t>
            </a:r>
          </a:p>
          <a:p>
            <a:pPr hangingPunct="1"/>
            <a:r>
              <a:rPr lang="ru-RU" sz="1200" i="1" kern="1200" dirty="0">
                <a:solidFill>
                  <a:prstClr val="black"/>
                </a:solidFill>
                <a:latin typeface="Calibri" panose="020F0502020204030204"/>
              </a:rPr>
              <a:t>§ 11. Единая линейка учебников  (базовый и углубленный уровни).</a:t>
            </a:r>
          </a:p>
          <a:p>
            <a:pPr hangingPunct="1"/>
            <a:endParaRPr lang="ru-RU" sz="700" b="1" i="1" kern="1200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  <a:p>
            <a:pPr hangingPunct="1"/>
            <a:r>
              <a:rPr lang="ru-RU" sz="1400" b="1" i="1" kern="120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Глава 3.</a:t>
            </a:r>
            <a:r>
              <a:rPr lang="ru-RU" sz="1400" b="1" kern="1200" dirty="0">
                <a:solidFill>
                  <a:prstClr val="black"/>
                </a:solidFill>
                <a:latin typeface="Calibri" panose="020F0502020204030204"/>
              </a:rPr>
              <a:t> Инклюзивное образование.</a:t>
            </a:r>
          </a:p>
          <a:p>
            <a:pPr hangingPunct="1"/>
            <a:r>
              <a:rPr lang="ru-RU" sz="1200" i="1" kern="120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§ 1. Программы по развитию инклюзивного образования </a:t>
            </a:r>
          </a:p>
          <a:p>
            <a:pPr hangingPunct="1"/>
            <a:r>
              <a:rPr lang="ru-RU" sz="1200" i="1" kern="120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§ 2. Организации получения образования обучающимися с ОВЗ, с инвалидностью</a:t>
            </a:r>
          </a:p>
          <a:p>
            <a:pPr hangingPunct="1"/>
            <a:r>
              <a:rPr lang="ru-RU" sz="1200" i="1" kern="120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§ 3. Обеспечение доступности архитектурной среды</a:t>
            </a:r>
          </a:p>
          <a:p>
            <a:pPr hangingPunct="1"/>
            <a:r>
              <a:rPr lang="ru-RU" sz="1200" i="1" kern="120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§ 4.Программы повышения квалификации, переподготовки образованием педагогического коллектива</a:t>
            </a:r>
          </a:p>
          <a:p>
            <a:pPr hangingPunct="1"/>
            <a:r>
              <a:rPr lang="ru-RU" sz="1200" i="1" kern="120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§ 5. Индивидуальные образовательные маршруты</a:t>
            </a:r>
          </a:p>
          <a:p>
            <a:pPr hangingPunct="1"/>
            <a:r>
              <a:rPr lang="ru-RU" sz="1200" i="1" kern="120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§ 6. Рабочие программы по работе с дистанционными образовательными технологиями</a:t>
            </a:r>
          </a:p>
          <a:p>
            <a:pPr hangingPunct="1"/>
            <a:r>
              <a:rPr lang="ru-RU" sz="1200" i="1" kern="120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§ 7. Положение о внутренней системе оценки качества образования.</a:t>
            </a:r>
          </a:p>
          <a:p>
            <a:pPr hangingPunct="1"/>
            <a:r>
              <a:rPr lang="ru-RU" sz="1200" i="1" kern="120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§ 8. Единые рекомендации по контрольным работам.</a:t>
            </a:r>
          </a:p>
          <a:p>
            <a:pPr hangingPunct="1"/>
            <a:r>
              <a:rPr lang="ru-RU" sz="1200" i="1" kern="120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§ 9. Учебный план. Календарный учебный график.</a:t>
            </a:r>
          </a:p>
          <a:p>
            <a:pPr hangingPunct="1"/>
            <a:r>
              <a:rPr lang="ru-RU" sz="1200" i="1" kern="120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§ 10. Единое расписание занятий (типовое).</a:t>
            </a:r>
          </a:p>
          <a:p>
            <a:pPr hangingPunct="1"/>
            <a:r>
              <a:rPr lang="ru-RU" sz="1200" i="1" kern="120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§ 11. Единая линейка учебников  (базовый и углубленный уровни).</a:t>
            </a:r>
          </a:p>
          <a:p>
            <a:pPr hangingPunct="1"/>
            <a:endParaRPr lang="ru-RU" sz="700" b="1" i="1" kern="1200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  <a:p>
            <a:pPr hangingPunct="1"/>
            <a:r>
              <a:rPr lang="ru-RU" sz="1400" b="1" i="1" kern="120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Глава 4. </a:t>
            </a:r>
            <a:r>
              <a:rPr lang="ru-RU" sz="1400" b="1" i="1" kern="1200" dirty="0">
                <a:solidFill>
                  <a:prstClr val="black"/>
                </a:solidFill>
                <a:latin typeface="Calibri" panose="020F0502020204030204"/>
              </a:rPr>
              <a:t>Воспитание </a:t>
            </a:r>
            <a:r>
              <a:rPr lang="ru-RU" sz="1400" b="1" i="1" kern="120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…</a:t>
            </a:r>
          </a:p>
          <a:p>
            <a:pPr hangingPunct="1"/>
            <a:r>
              <a:rPr lang="ru-RU" sz="1400" b="1" i="1" kern="120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Глава 5. </a:t>
            </a:r>
            <a:r>
              <a:rPr lang="ru-RU" sz="1400" b="1" i="1" kern="1200" dirty="0">
                <a:solidFill>
                  <a:prstClr val="black"/>
                </a:solidFill>
                <a:latin typeface="Calibri" panose="020F0502020204030204"/>
              </a:rPr>
              <a:t>Творчество </a:t>
            </a:r>
            <a:r>
              <a:rPr lang="ru-RU" sz="1400" b="1" i="1" kern="120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…</a:t>
            </a:r>
          </a:p>
          <a:p>
            <a:pPr hangingPunct="1"/>
            <a:r>
              <a:rPr lang="ru-RU" sz="1400" b="1" i="1" kern="120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Глава 6. </a:t>
            </a:r>
            <a:r>
              <a:rPr lang="ru-RU" sz="1400" b="1" i="1" kern="1200" dirty="0">
                <a:solidFill>
                  <a:prstClr val="black"/>
                </a:solidFill>
                <a:latin typeface="Calibri" panose="020F0502020204030204"/>
              </a:rPr>
              <a:t>Профориентация</a:t>
            </a:r>
            <a:r>
              <a:rPr lang="ru-RU" sz="1400" b="1" i="1" kern="120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…</a:t>
            </a:r>
          </a:p>
          <a:p>
            <a:pPr hangingPunct="1"/>
            <a:r>
              <a:rPr lang="ru-RU" sz="1400" b="1" i="1" kern="120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Глава 7. </a:t>
            </a:r>
            <a:r>
              <a:rPr lang="ru-RU" sz="1400" b="1" i="1" kern="1200" dirty="0">
                <a:solidFill>
                  <a:prstClr val="black"/>
                </a:solidFill>
                <a:latin typeface="Calibri" panose="020F0502020204030204"/>
              </a:rPr>
              <a:t>Здоровье </a:t>
            </a:r>
            <a:r>
              <a:rPr lang="ru-RU" sz="1400" b="1" i="1" kern="120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…</a:t>
            </a:r>
          </a:p>
          <a:p>
            <a:pPr hangingPunct="1"/>
            <a:r>
              <a:rPr lang="ru-RU" sz="1400" b="1" i="1" kern="120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Глава 8. Инфраструктура… </a:t>
            </a:r>
          </a:p>
        </p:txBody>
      </p:sp>
      <p:sp>
        <p:nvSpPr>
          <p:cNvPr id="41" name="Прямоугольник 40"/>
          <p:cNvSpPr/>
          <p:nvPr/>
        </p:nvSpPr>
        <p:spPr>
          <a:xfrm>
            <a:off x="259555" y="5570127"/>
            <a:ext cx="162249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hangingPunct="1"/>
            <a:r>
              <a:rPr lang="ru-RU" sz="1600" b="1" kern="1200" dirty="0">
                <a:solidFill>
                  <a:srgbClr val="002060"/>
                </a:solidFill>
                <a:latin typeface="Calibri" panose="020F0502020204030204"/>
                <a:ea typeface="+mn-ea"/>
                <a:cs typeface="+mn-cs"/>
              </a:rPr>
              <a:t>Проекты </a:t>
            </a:r>
          </a:p>
          <a:p>
            <a:pPr hangingPunct="1"/>
            <a:r>
              <a:rPr lang="ru-RU" sz="1600" b="1" kern="1200" dirty="0">
                <a:solidFill>
                  <a:srgbClr val="002060"/>
                </a:solidFill>
                <a:latin typeface="Calibri" panose="020F0502020204030204"/>
                <a:ea typeface="+mn-ea"/>
                <a:cs typeface="+mn-cs"/>
              </a:rPr>
              <a:t>документов: </a:t>
            </a:r>
          </a:p>
          <a:p>
            <a:pPr hangingPunct="1"/>
            <a:r>
              <a:rPr lang="ru-RU" sz="1600" b="1" kern="1200" dirty="0">
                <a:solidFill>
                  <a:srgbClr val="002060"/>
                </a:solidFill>
                <a:latin typeface="Calibri" panose="020F0502020204030204"/>
                <a:ea typeface="+mn-ea"/>
                <a:cs typeface="+mn-cs"/>
              </a:rPr>
              <a:t>март 2022 г.</a:t>
            </a:r>
          </a:p>
        </p:txBody>
      </p:sp>
      <p:sp>
        <p:nvSpPr>
          <p:cNvPr id="44" name="Шеврон 7"/>
          <p:cNvSpPr/>
          <p:nvPr/>
        </p:nvSpPr>
        <p:spPr>
          <a:xfrm>
            <a:off x="1525795" y="5412735"/>
            <a:ext cx="432238" cy="1212783"/>
          </a:xfrm>
          <a:prstGeom prst="chevron">
            <a:avLst/>
          </a:prstGeom>
          <a:solidFill>
            <a:srgbClr val="2F55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hangingPunct="1"/>
            <a:endParaRPr lang="ru-RU" kern="1200">
              <a:solidFill>
                <a:srgbClr val="002060"/>
              </a:solidFill>
            </a:endParaRPr>
          </a:p>
        </p:txBody>
      </p:sp>
      <p:sp>
        <p:nvSpPr>
          <p:cNvPr id="47" name="Прямоугольник 46"/>
          <p:cNvSpPr/>
          <p:nvPr/>
        </p:nvSpPr>
        <p:spPr>
          <a:xfrm>
            <a:off x="2135560" y="5603627"/>
            <a:ext cx="269994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hangingPunct="1"/>
            <a:r>
              <a:rPr lang="ru-RU" sz="1600" b="1" kern="1200" dirty="0">
                <a:solidFill>
                  <a:srgbClr val="002060"/>
                </a:solidFill>
                <a:latin typeface="Calibri" panose="020F0502020204030204"/>
                <a:ea typeface="+mn-ea"/>
                <a:cs typeface="+mn-cs"/>
              </a:rPr>
              <a:t>Профессионально-общественное обсуждение: </a:t>
            </a:r>
          </a:p>
          <a:p>
            <a:pPr hangingPunct="1"/>
            <a:r>
              <a:rPr lang="ru-RU" sz="1600" b="1" kern="1200" dirty="0">
                <a:solidFill>
                  <a:srgbClr val="002060"/>
                </a:solidFill>
                <a:latin typeface="Calibri" panose="020F0502020204030204"/>
                <a:ea typeface="+mn-ea"/>
                <a:cs typeface="+mn-cs"/>
              </a:rPr>
              <a:t>апрель-май 2022 г.</a:t>
            </a:r>
          </a:p>
        </p:txBody>
      </p:sp>
    </p:spTree>
    <p:extLst>
      <p:ext uri="{BB962C8B-B14F-4D97-AF65-F5344CB8AC3E}">
        <p14:creationId xmlns:p14="http://schemas.microsoft.com/office/powerpoint/2010/main" val="331196053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1352</TotalTime>
  <Words>2799</Words>
  <Application>Microsoft Office PowerPoint</Application>
  <PresentationFormat>Произвольный</PresentationFormat>
  <Paragraphs>735</Paragraphs>
  <Slides>14</Slides>
  <Notes>9</Notes>
  <HiddenSlides>0</HiddenSlides>
  <MMClips>0</MMClips>
  <ScaleCrop>false</ScaleCrop>
  <HeadingPairs>
    <vt:vector size="4" baseType="variant">
      <vt:variant>
        <vt:lpstr>Тема</vt:lpstr>
      </vt:variant>
      <vt:variant>
        <vt:i4>3</vt:i4>
      </vt:variant>
      <vt:variant>
        <vt:lpstr>Заголовки слайдов</vt:lpstr>
      </vt:variant>
      <vt:variant>
        <vt:i4>14</vt:i4>
      </vt:variant>
    </vt:vector>
  </HeadingPairs>
  <TitlesOfParts>
    <vt:vector size="17" baseType="lpstr">
      <vt:lpstr>Тема Office</vt:lpstr>
      <vt:lpstr>1_Тема Office</vt:lpstr>
      <vt:lpstr>2_Тема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Знание: качество и объективность</vt:lpstr>
      <vt:lpstr>Инклюзивное образовательное пространство</vt:lpstr>
      <vt:lpstr>Воспитание</vt:lpstr>
      <vt:lpstr>Творчество</vt:lpstr>
      <vt:lpstr>Профориентация </vt:lpstr>
      <vt:lpstr>Здоровье</vt:lpstr>
      <vt:lpstr>Психологическое сопровождение</vt:lpstr>
      <vt:lpstr>Кадровое обеспечение</vt:lpstr>
      <vt:lpstr>Инфраструктура, создание условий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VEGA</cp:lastModifiedBy>
  <cp:revision>228</cp:revision>
  <cp:lastPrinted>2022-01-31T10:18:02Z</cp:lastPrinted>
  <dcterms:modified xsi:type="dcterms:W3CDTF">2022-02-01T08:22:23Z</dcterms:modified>
</cp:coreProperties>
</file>