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5"/>
            <a:ext cx="914400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18100" y="2645275"/>
            <a:ext cx="831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latin typeface="Cambria"/>
                <a:ea typeface="Cambria"/>
                <a:cs typeface="Cambria"/>
                <a:sym typeface="Cambria"/>
              </a:rPr>
              <a:t>&lt;&lt;ФИО&gt;&gt;</a:t>
            </a:r>
            <a:endParaRPr b="1" sz="2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18100" y="3150300"/>
            <a:ext cx="83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Cambria"/>
                <a:ea typeface="Cambria"/>
                <a:cs typeface="Cambria"/>
                <a:sym typeface="Cambria"/>
              </a:rPr>
              <a:t>&lt;&lt;должность&gt;&gt;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18100" y="3683700"/>
            <a:ext cx="831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Cambria"/>
                <a:ea typeface="Cambria"/>
                <a:cs typeface="Cambria"/>
                <a:sym typeface="Cambria"/>
              </a:rPr>
              <a:t>&lt;&lt;район&gt;&gt;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