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81" r:id="rId5"/>
    <p:sldId id="284" r:id="rId6"/>
    <p:sldId id="272" r:id="rId7"/>
    <p:sldId id="283" r:id="rId8"/>
    <p:sldId id="282" r:id="rId9"/>
    <p:sldId id="274" r:id="rId10"/>
    <p:sldId id="285" r:id="rId11"/>
    <p:sldId id="275" r:id="rId12"/>
    <p:sldId id="280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08" y="-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114" y="915566"/>
            <a:ext cx="5751422" cy="3456383"/>
          </a:xfrm>
          <a:prstGeom prst="rect">
            <a:avLst/>
          </a:prstGeom>
          <a:effectLst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3797"/>
            </a:avLst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s004.radikal.ru/i205/1001/6e/f9bc7cbb1082.jpg" TargetMode="External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hyperlink" Target="http://www.artshop-rus.com/datas/goods/matreshki.45/semenovskaya_matreshka.94/matryoshka_semyonovsakaya_10_mest_1_440x450.jpg" TargetMode="External"/><Relationship Id="rId10" Type="http://schemas.openxmlformats.org/officeDocument/2006/relationships/image" Target="../media/image12.jpeg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2887" flipH="1">
            <a:off x="264136" y="3179805"/>
            <a:ext cx="2042151" cy="16970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31590"/>
            <a:ext cx="7344816" cy="2736304"/>
          </a:xfrm>
        </p:spPr>
        <p:txBody>
          <a:bodyPr>
            <a:prstTxWarp prst="textPlain">
              <a:avLst>
                <a:gd name="adj" fmla="val 50366"/>
              </a:avLst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Реализация традиций народных ремёсел на уроках технологии в МБОУ «</a:t>
            </a:r>
            <a:r>
              <a:rPr lang="ru-RU" sz="4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Кутеминская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СОШ» </a:t>
            </a:r>
            <a:r>
              <a:rPr lang="ru-RU" sz="4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Черемшанского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67494"/>
            <a:ext cx="770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Кутеминская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средняя общеобразовательная школа» </a:t>
            </a:r>
          </a:p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Черемшанского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муниципального района Республики Татарстан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s://avatars.mds.yandex.net/i?id=b15c00fb643fa474b41608d8efc6a13792232cf1-5233580-images-thumbs&amp;n=13"/>
          <p:cNvPicPr>
            <a:picLocks noChangeAspect="1" noChangeArrowheads="1"/>
          </p:cNvPicPr>
          <p:nvPr/>
        </p:nvPicPr>
        <p:blipFill>
          <a:blip r:embed="rId3" cstate="print"/>
          <a:srcRect l="4878" t="7340"/>
          <a:stretch>
            <a:fillRect/>
          </a:stretch>
        </p:blipFill>
        <p:spPr bwMode="auto">
          <a:xfrm>
            <a:off x="5789701" y="2931790"/>
            <a:ext cx="3030771" cy="196206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2067694"/>
            <a:ext cx="5382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Народные промыслы России - огромное духовное богатство, оно доносит до нас культуру прошлых поколений.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20th.su/wp-content/uploads/2010/11/pal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067694"/>
            <a:ext cx="2664296" cy="16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Картинка 3 из 1546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3271" y="3219822"/>
            <a:ext cx="1825830" cy="1584176"/>
          </a:xfrm>
          <a:prstGeom prst="rect">
            <a:avLst/>
          </a:prstGeom>
          <a:noFill/>
          <a:ln w="31750" cmpd="thickThin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8" name="Picture 2" descr="Картинка 13 из 755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09006"/>
            <a:ext cx="1944216" cy="176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etnomir.scifox.ru/zones/rus_stove/images/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440539"/>
            <a:ext cx="2352620" cy="150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http://ruhandmade.com/uploads/sxema-vyshivki/vyshivka-gladyu.jpg"/>
          <p:cNvPicPr>
            <a:picLocks noChangeAspect="1" noChangeArrowheads="1"/>
          </p:cNvPicPr>
          <p:nvPr/>
        </p:nvPicPr>
        <p:blipFill>
          <a:blip r:embed="rId8" cstate="print"/>
          <a:srcRect b="7797"/>
          <a:stretch>
            <a:fillRect/>
          </a:stretch>
        </p:blipFill>
        <p:spPr bwMode="auto">
          <a:xfrm>
            <a:off x="2267744" y="3363838"/>
            <a:ext cx="228716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https://avatars.mds.yandex.net/i?id=e3822322ccaa1e1108a474aff50356c01277dbfc-10455853-images-thumbs&amp;n=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195486"/>
            <a:ext cx="2796245" cy="1864164"/>
          </a:xfrm>
          <a:prstGeom prst="rect">
            <a:avLst/>
          </a:prstGeom>
          <a:noFill/>
        </p:spPr>
      </p:pic>
      <p:pic>
        <p:nvPicPr>
          <p:cNvPr id="3080" name="Picture 8" descr="https://avatars.mds.yandex.net/i?id=87d4bbdeb690cad83547b4ad980daa1aea2f14e9-9705905-images-thumbs&amp;n=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60232" y="3075806"/>
            <a:ext cx="2256185" cy="1690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692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85d0afda1de087157826f678386c23c3-5023418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514" y="1268920"/>
            <a:ext cx="2944326" cy="1656184"/>
          </a:xfrm>
          <a:prstGeom prst="rect">
            <a:avLst/>
          </a:prstGeom>
          <a:noFill/>
        </p:spPr>
      </p:pic>
      <p:pic>
        <p:nvPicPr>
          <p:cNvPr id="2054" name="Picture 6" descr="https://avatars.mds.yandex.net/i?id=cc4b40e8a6749e5ab768476b5b415ecaafbf0074-7823046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0715" y="3181924"/>
            <a:ext cx="3136347" cy="1764196"/>
          </a:xfrm>
          <a:prstGeom prst="rect">
            <a:avLst/>
          </a:prstGeom>
          <a:noFill/>
        </p:spPr>
      </p:pic>
      <p:pic>
        <p:nvPicPr>
          <p:cNvPr id="2056" name="Picture 8" descr="https://avatars.mds.yandex.net/i?id=cab1cbc827064e8742031f87a20f3fbbe816f336-7546005-images-thumbs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219822"/>
            <a:ext cx="2994700" cy="1728192"/>
          </a:xfrm>
          <a:prstGeom prst="rect">
            <a:avLst/>
          </a:prstGeom>
          <a:noFill/>
        </p:spPr>
      </p:pic>
      <p:pic>
        <p:nvPicPr>
          <p:cNvPr id="2058" name="Picture 10" descr="https://avatars.mds.yandex.net/i?id=1a3ad74c1e2cd8b21623f6af5efa9d9063b3b746-9182420-images-thumbs&amp;n=13"/>
          <p:cNvPicPr>
            <a:picLocks noChangeAspect="1" noChangeArrowheads="1"/>
          </p:cNvPicPr>
          <p:nvPr/>
        </p:nvPicPr>
        <p:blipFill>
          <a:blip r:embed="rId5" cstate="print"/>
          <a:srcRect l="10771" t="26471"/>
          <a:stretch>
            <a:fillRect/>
          </a:stretch>
        </p:blipFill>
        <p:spPr bwMode="auto">
          <a:xfrm>
            <a:off x="6228183" y="1237819"/>
            <a:ext cx="2699023" cy="1666794"/>
          </a:xfrm>
          <a:prstGeom prst="rect">
            <a:avLst/>
          </a:prstGeom>
          <a:noFill/>
        </p:spPr>
      </p:pic>
      <p:pic>
        <p:nvPicPr>
          <p:cNvPr id="2060" name="Picture 12" descr="https://avatars.mds.yandex.net/i?id=e96394d1a4994e168c179bd73d4e4f7b95973e09-8235455-images-thumbs&amp;n=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816" y="2097012"/>
            <a:ext cx="2751899" cy="1828867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820878" y="203936"/>
            <a:ext cx="5760640" cy="1296144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Черемшанский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район- край родной</a:t>
            </a:r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2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411510"/>
            <a:ext cx="5760640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5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Формы и методы обучения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552">
            <a:off x="461082" y="2235926"/>
            <a:ext cx="102907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3901">
            <a:off x="1049330" y="3324313"/>
            <a:ext cx="1135509" cy="1514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7457">
            <a:off x="7633797" y="849745"/>
            <a:ext cx="1140147" cy="152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7" name="AutoShape 5" descr="IMG_20211117_1024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6" descr="C:\Users\Андрей\Downloads\IMG_20211117_102427.jpg"/>
          <p:cNvPicPr>
            <a:picLocks noChangeAspect="1" noChangeArrowheads="1"/>
          </p:cNvPicPr>
          <p:nvPr/>
        </p:nvPicPr>
        <p:blipFill>
          <a:blip r:embed="rId5" cstate="print"/>
          <a:srcRect r="233" b="6527"/>
          <a:stretch>
            <a:fillRect/>
          </a:stretch>
        </p:blipFill>
        <p:spPr bwMode="auto">
          <a:xfrm rot="20972224">
            <a:off x="594785" y="580859"/>
            <a:ext cx="1210488" cy="1512168"/>
          </a:xfrm>
          <a:prstGeom prst="rect">
            <a:avLst/>
          </a:prstGeom>
          <a:noFill/>
        </p:spPr>
      </p:pic>
      <p:sp>
        <p:nvSpPr>
          <p:cNvPr id="8200" name="AutoShape 8" descr="IMG-20220816-WA00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IMG-20220816-WA00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3" name="Picture 11" descr="C:\Users\Андрей\Downloads\IMG_20220309_125526.jpg"/>
          <p:cNvPicPr>
            <a:picLocks noChangeAspect="1" noChangeArrowheads="1"/>
          </p:cNvPicPr>
          <p:nvPr/>
        </p:nvPicPr>
        <p:blipFill>
          <a:blip r:embed="rId6" cstate="print"/>
          <a:srcRect l="24473" t="34961" r="12597" b="3857"/>
          <a:stretch>
            <a:fillRect/>
          </a:stretch>
        </p:blipFill>
        <p:spPr bwMode="auto">
          <a:xfrm rot="601755">
            <a:off x="7093692" y="2534380"/>
            <a:ext cx="1381938" cy="1791401"/>
          </a:xfrm>
          <a:prstGeom prst="rect">
            <a:avLst/>
          </a:prstGeom>
          <a:noFill/>
        </p:spPr>
      </p:pic>
      <p:pic>
        <p:nvPicPr>
          <p:cNvPr id="8205" name="Picture 13" descr="C:\Users\Андрей\Downloads\IMG_20210405_130504.jpg"/>
          <p:cNvPicPr>
            <a:picLocks noChangeAspect="1" noChangeArrowheads="1"/>
          </p:cNvPicPr>
          <p:nvPr/>
        </p:nvPicPr>
        <p:blipFill>
          <a:blip r:embed="rId7" cstate="print"/>
          <a:srcRect t="28846" b="13462"/>
          <a:stretch>
            <a:fillRect/>
          </a:stretch>
        </p:blipFill>
        <p:spPr bwMode="auto">
          <a:xfrm rot="616166">
            <a:off x="5117425" y="2583084"/>
            <a:ext cx="1872208" cy="1440160"/>
          </a:xfrm>
          <a:prstGeom prst="rect">
            <a:avLst/>
          </a:prstGeom>
          <a:noFill/>
        </p:spPr>
      </p:pic>
      <p:pic>
        <p:nvPicPr>
          <p:cNvPr id="8206" name="Picture 14" descr="C:\Users\Андрей\Downloads\IMG_20221123_12580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727803">
            <a:off x="6295429" y="1084980"/>
            <a:ext cx="1080120" cy="1440160"/>
          </a:xfrm>
          <a:prstGeom prst="rect">
            <a:avLst/>
          </a:prstGeom>
          <a:noFill/>
        </p:spPr>
      </p:pic>
      <p:pic>
        <p:nvPicPr>
          <p:cNvPr id="8207" name="Picture 15" descr="C:\Users\Андрей\Downloads\IMG-20220126-WA0009.jpg"/>
          <p:cNvPicPr>
            <a:picLocks noChangeAspect="1" noChangeArrowheads="1"/>
          </p:cNvPicPr>
          <p:nvPr/>
        </p:nvPicPr>
        <p:blipFill>
          <a:blip r:embed="rId9" cstate="print"/>
          <a:srcRect l="7942" t="5660" b="9434"/>
          <a:stretch>
            <a:fillRect/>
          </a:stretch>
        </p:blipFill>
        <p:spPr bwMode="auto">
          <a:xfrm>
            <a:off x="1763688" y="2283718"/>
            <a:ext cx="1872208" cy="1296144"/>
          </a:xfrm>
          <a:prstGeom prst="rect">
            <a:avLst/>
          </a:prstGeom>
          <a:noFill/>
        </p:spPr>
      </p:pic>
      <p:pic>
        <p:nvPicPr>
          <p:cNvPr id="8209" name="Picture 17" descr="C:\Users\Андрей\Downloads\IMG-20220816-WA002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5816" y="843558"/>
            <a:ext cx="2880320" cy="1296144"/>
          </a:xfrm>
          <a:prstGeom prst="rect">
            <a:avLst/>
          </a:prstGeom>
          <a:noFill/>
        </p:spPr>
      </p:pic>
      <p:pic>
        <p:nvPicPr>
          <p:cNvPr id="8204" name="Picture 12" descr="C:\Users\Андрей\Downloads\IMG_20211021_12141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07904" y="3075806"/>
            <a:ext cx="1383555" cy="18447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55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707654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 культурно-историческом значении народных ремесел; </a:t>
            </a:r>
            <a:endParaRPr lang="ru-RU" sz="28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 художественной индивидуальности и достоинстве изделия; </a:t>
            </a:r>
            <a:endParaRPr lang="ru-RU" sz="28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об образах, символике, орнаменте;</a:t>
            </a:r>
            <a:endParaRPr lang="ru-RU" sz="28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о связи времен (традиции и современность).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411510"/>
            <a:ext cx="6408712" cy="1152128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926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base">
              <a:spcAft>
                <a:spcPct val="0"/>
              </a:spcAft>
            </a:pPr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ченик должен сформировать идею: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17" y="1707654"/>
            <a:ext cx="135015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7" r="21077"/>
          <a:stretch/>
        </p:blipFill>
        <p:spPr bwMode="auto">
          <a:xfrm>
            <a:off x="1907704" y="2844443"/>
            <a:ext cx="1087733" cy="132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431728" y="355391"/>
            <a:ext cx="5760640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Народные промыслы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43921" y="1203598"/>
            <a:ext cx="2183864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Лоскутное шитье</a:t>
            </a:r>
            <a:endParaRPr lang="ru-RU" sz="1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444208" y="2274540"/>
            <a:ext cx="2304256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Бисероплетение</a:t>
            </a:r>
            <a:endParaRPr lang="ru-RU" sz="1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4" t="-1" b="68929"/>
          <a:stretch/>
        </p:blipFill>
        <p:spPr bwMode="auto">
          <a:xfrm>
            <a:off x="6228184" y="2795214"/>
            <a:ext cx="1081334" cy="130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46" r="57032" b="12247"/>
          <a:stretch/>
        </p:blipFill>
        <p:spPr bwMode="auto">
          <a:xfrm>
            <a:off x="7452320" y="3476994"/>
            <a:ext cx="1464512" cy="1388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3923928" y="1316707"/>
            <a:ext cx="1152128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Береста</a:t>
            </a:r>
            <a:endParaRPr lang="ru-RU" sz="1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40759"/>
            <a:ext cx="1208417" cy="160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431728" y="355391"/>
            <a:ext cx="5760640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Народные промыслы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771800" y="803329"/>
            <a:ext cx="2903944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Декорирование древесины</a:t>
            </a:r>
            <a:endParaRPr lang="ru-RU" sz="1800" b="1" dirty="0">
              <a:ln w="11430"/>
              <a:solidFill>
                <a:srgbClr val="F79646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83717"/>
            <a:ext cx="113064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9"/>
          <a:stretch/>
        </p:blipFill>
        <p:spPr bwMode="auto">
          <a:xfrm>
            <a:off x="251520" y="555525"/>
            <a:ext cx="1036192" cy="1525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23" y="1203598"/>
            <a:ext cx="1195387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31" y="1719149"/>
            <a:ext cx="1086517" cy="145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39825"/>
            <a:ext cx="2667064" cy="150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55525"/>
            <a:ext cx="1335087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4" b="7514"/>
          <a:stretch/>
        </p:blipFill>
        <p:spPr bwMode="auto">
          <a:xfrm>
            <a:off x="5220071" y="2119275"/>
            <a:ext cx="133508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519881"/>
            <a:ext cx="1225550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922" y="3391579"/>
            <a:ext cx="1150728" cy="153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90"/>
          <a:stretch/>
        </p:blipFill>
        <p:spPr bwMode="auto">
          <a:xfrm>
            <a:off x="6002885" y="941702"/>
            <a:ext cx="1335087" cy="116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41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79" r="79847" b="9286"/>
          <a:stretch/>
        </p:blipFill>
        <p:spPr bwMode="auto">
          <a:xfrm>
            <a:off x="395536" y="1059582"/>
            <a:ext cx="1815519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03295" y="267494"/>
            <a:ext cx="5487413" cy="648072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Народные промыслы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627784" y="915566"/>
            <a:ext cx="3168352" cy="432048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50335"/>
              </a:avLst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Вязание</a:t>
            </a:r>
            <a:endParaRPr lang="ru-RU" sz="1800" b="1" dirty="0">
              <a:ln w="11430"/>
              <a:solidFill>
                <a:srgbClr val="F79646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6" t="69390" r="57146"/>
          <a:stretch/>
        </p:blipFill>
        <p:spPr bwMode="auto">
          <a:xfrm>
            <a:off x="1303295" y="3075806"/>
            <a:ext cx="2093330" cy="1807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35" t="65592" r="32796"/>
          <a:stretch/>
        </p:blipFill>
        <p:spPr bwMode="auto">
          <a:xfrm>
            <a:off x="6790708" y="755660"/>
            <a:ext cx="1992353" cy="20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5" r="2766" b="56944"/>
          <a:stretch/>
        </p:blipFill>
        <p:spPr bwMode="auto">
          <a:xfrm>
            <a:off x="3563888" y="1419622"/>
            <a:ext cx="2281123" cy="2126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3" t="54957" r="10797" b="6049"/>
          <a:stretch/>
        </p:blipFill>
        <p:spPr bwMode="auto">
          <a:xfrm>
            <a:off x="5968235" y="3003518"/>
            <a:ext cx="1841275" cy="19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66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1" r="18281"/>
          <a:stretch/>
        </p:blipFill>
        <p:spPr bwMode="auto">
          <a:xfrm>
            <a:off x="239630" y="1091045"/>
            <a:ext cx="1422916" cy="202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9" t="10441"/>
          <a:stretch/>
        </p:blipFill>
        <p:spPr bwMode="auto">
          <a:xfrm>
            <a:off x="7192368" y="825839"/>
            <a:ext cx="1558304" cy="203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2"/>
          <a:stretch/>
        </p:blipFill>
        <p:spPr bwMode="auto">
          <a:xfrm>
            <a:off x="7192368" y="2947217"/>
            <a:ext cx="1622497" cy="19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2" t="9133" r="7110" b="4469"/>
          <a:stretch/>
        </p:blipFill>
        <p:spPr bwMode="auto">
          <a:xfrm>
            <a:off x="2093112" y="1827040"/>
            <a:ext cx="1542783" cy="209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3" b="22015"/>
          <a:stretch/>
        </p:blipFill>
        <p:spPr bwMode="auto">
          <a:xfrm>
            <a:off x="4700720" y="1454820"/>
            <a:ext cx="1944216" cy="166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2997858"/>
            <a:ext cx="1368513" cy="182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431728" y="355391"/>
            <a:ext cx="5760640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Народные промыслы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771800" y="803329"/>
            <a:ext cx="2448272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Вышивка</a:t>
            </a:r>
            <a:endParaRPr lang="ru-RU" sz="1800" b="1" dirty="0">
              <a:ln w="11430"/>
              <a:solidFill>
                <a:srgbClr val="F79646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411510"/>
            <a:ext cx="4176464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Модуль  «Технологии обработки материалов и пищевых продуктов»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1779662"/>
            <a:ext cx="26642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«Технологии обработки конструкционных материалов»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20072" y="1779662"/>
            <a:ext cx="30963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«Технологии обработки текстильных материалов»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71800" y="3219822"/>
            <a:ext cx="30243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Народные промыслы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 rot="3012059">
            <a:off x="2915816" y="2859782"/>
            <a:ext cx="61836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3227551">
            <a:off x="5364088" y="1491630"/>
            <a:ext cx="61836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7943422">
            <a:off x="5436096" y="2859782"/>
            <a:ext cx="61836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8104407">
            <a:off x="3236430" y="1472926"/>
            <a:ext cx="61836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IMG_20230822_0955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IMG_20230822_0955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264522" y="378273"/>
            <a:ext cx="5760640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Достижения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249" y="820007"/>
            <a:ext cx="1461393" cy="2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5567">
            <a:off x="6938036" y="952474"/>
            <a:ext cx="1464856" cy="2073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8" b="8477"/>
          <a:stretch/>
        </p:blipFill>
        <p:spPr bwMode="auto">
          <a:xfrm rot="20731666">
            <a:off x="570555" y="974428"/>
            <a:ext cx="1544387" cy="205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5" r="13178"/>
          <a:stretch/>
        </p:blipFill>
        <p:spPr bwMode="auto">
          <a:xfrm>
            <a:off x="2347466" y="1095999"/>
            <a:ext cx="1797376" cy="1813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" name="Picture 1" descr="C:\Users\Андрей\Downloads\IMG-20230823-WA0050.jpg"/>
          <p:cNvPicPr>
            <a:picLocks noChangeAspect="1" noChangeArrowheads="1"/>
          </p:cNvPicPr>
          <p:nvPr/>
        </p:nvPicPr>
        <p:blipFill>
          <a:blip r:embed="rId6" cstate="print"/>
          <a:srcRect l="8336" t="13894" r="8297" b="11076"/>
          <a:stretch>
            <a:fillRect/>
          </a:stretch>
        </p:blipFill>
        <p:spPr bwMode="auto">
          <a:xfrm rot="6476422">
            <a:off x="6748033" y="2830470"/>
            <a:ext cx="2257923" cy="1524098"/>
          </a:xfrm>
          <a:prstGeom prst="rect">
            <a:avLst/>
          </a:prstGeom>
          <a:noFill/>
        </p:spPr>
      </p:pic>
      <p:pic>
        <p:nvPicPr>
          <p:cNvPr id="3074" name="Picture 2" descr="C:\Users\A4F7~1\AppData\Local\Temp\Rar$DIa5608.1457\IMG_20230823_122624.jpg"/>
          <p:cNvPicPr>
            <a:picLocks noChangeAspect="1" noChangeArrowheads="1"/>
          </p:cNvPicPr>
          <p:nvPr/>
        </p:nvPicPr>
        <p:blipFill>
          <a:blip r:embed="rId7" cstate="print"/>
          <a:srcRect t="28450" r="4618" b="18675"/>
          <a:stretch>
            <a:fillRect/>
          </a:stretch>
        </p:blipFill>
        <p:spPr bwMode="auto">
          <a:xfrm>
            <a:off x="1259632" y="2931790"/>
            <a:ext cx="2160240" cy="1596699"/>
          </a:xfrm>
          <a:prstGeom prst="rect">
            <a:avLst/>
          </a:prstGeom>
          <a:noFill/>
        </p:spPr>
      </p:pic>
      <p:pic>
        <p:nvPicPr>
          <p:cNvPr id="3075" name="Picture 3" descr="C:\Users\A4F7~1\AppData\Local\Temp\Rar$DIa5608.18421\IMG_20230823_122651.jpg"/>
          <p:cNvPicPr>
            <a:picLocks noChangeAspect="1" noChangeArrowheads="1"/>
          </p:cNvPicPr>
          <p:nvPr/>
        </p:nvPicPr>
        <p:blipFill>
          <a:blip r:embed="rId8" cstate="print"/>
          <a:srcRect l="9983" t="30698" r="7156" b="22880"/>
          <a:stretch>
            <a:fillRect/>
          </a:stretch>
        </p:blipFill>
        <p:spPr bwMode="auto">
          <a:xfrm>
            <a:off x="4067944" y="3291830"/>
            <a:ext cx="2088232" cy="1559884"/>
          </a:xfrm>
          <a:prstGeom prst="rect">
            <a:avLst/>
          </a:prstGeom>
          <a:noFill/>
        </p:spPr>
      </p:pic>
      <p:pic>
        <p:nvPicPr>
          <p:cNvPr id="3076" name="Picture 4" descr="C:\Users\A4F7~1\AppData\Local\Temp\Rar$DIa3152.40829\IMG_20230823_183250.jpg"/>
          <p:cNvPicPr>
            <a:picLocks noChangeAspect="1" noChangeArrowheads="1"/>
          </p:cNvPicPr>
          <p:nvPr/>
        </p:nvPicPr>
        <p:blipFill>
          <a:blip r:embed="rId9" cstate="print"/>
          <a:srcRect l="5465" t="14754" r="21311" b="8197"/>
          <a:stretch>
            <a:fillRect/>
          </a:stretch>
        </p:blipFill>
        <p:spPr bwMode="auto">
          <a:xfrm rot="1059681">
            <a:off x="5460385" y="946598"/>
            <a:ext cx="1331000" cy="1867375"/>
          </a:xfrm>
          <a:prstGeom prst="rect">
            <a:avLst/>
          </a:prstGeom>
          <a:noFill/>
        </p:spPr>
      </p:pic>
      <p:pic>
        <p:nvPicPr>
          <p:cNvPr id="3077" name="Picture 5" descr="C:\Users\A4F7~1\AppData\Local\Temp\Rar$DIa3152.10745\IMG_20230823_182158.jpg"/>
          <p:cNvPicPr>
            <a:picLocks noChangeAspect="1" noChangeArrowheads="1"/>
          </p:cNvPicPr>
          <p:nvPr/>
        </p:nvPicPr>
        <p:blipFill>
          <a:blip r:embed="rId10" cstate="print"/>
          <a:srcRect l="11765" t="25419" r="25490" b="6934"/>
          <a:stretch>
            <a:fillRect/>
          </a:stretch>
        </p:blipFill>
        <p:spPr bwMode="auto">
          <a:xfrm>
            <a:off x="3635896" y="1491631"/>
            <a:ext cx="1152128" cy="16561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835696" y="2427734"/>
            <a:ext cx="5760640" cy="400269"/>
          </a:xfrm>
          <a:prstGeom prst="rect">
            <a:avLst/>
          </a:prstGeom>
        </p:spPr>
        <p:txBody>
          <a:bodyPr numCol="1">
            <a:prstTxWarp prst="textPlain">
              <a:avLst>
                <a:gd name="adj" fmla="val 49800"/>
              </a:avLst>
            </a:prstTxWarp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1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46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143</Words>
  <Application>Microsoft Office PowerPoint</Application>
  <PresentationFormat>Экран (16:9)</PresentationFormat>
  <Paragraphs>28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Реализация традиций народных ремёсел на уроках технологии в МБОУ «Кутеминская СОШ» Черемшанского муниципального района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_Spec_</cp:lastModifiedBy>
  <cp:revision>202</cp:revision>
  <dcterms:created xsi:type="dcterms:W3CDTF">2018-01-15T20:25:45Z</dcterms:created>
  <dcterms:modified xsi:type="dcterms:W3CDTF">2023-08-24T16:00:51Z</dcterms:modified>
</cp:coreProperties>
</file>