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56" r:id="rId5"/>
    <p:sldId id="257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2370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E37BB1-5BF9-4273-9738-6759928C530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799AAE3-2BB5-4586-91E8-A6C024E61DB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Опыт организации образовательной среды при внедрении обновленных ФГОС.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err="1" smtClean="0"/>
              <a:t>Гильманова</a:t>
            </a:r>
            <a:r>
              <a:rPr lang="ru-RU" dirty="0" smtClean="0"/>
              <a:t> Елена </a:t>
            </a:r>
            <a:r>
              <a:rPr lang="ru-RU" dirty="0" err="1" smtClean="0"/>
              <a:t>Сергеевнв</a:t>
            </a:r>
            <a:r>
              <a:rPr lang="ru-RU" dirty="0" smtClean="0"/>
              <a:t>, </a:t>
            </a:r>
          </a:p>
          <a:p>
            <a:pPr algn="r"/>
            <a:r>
              <a:rPr lang="ru-RU" dirty="0" smtClean="0"/>
              <a:t>Директор МБОУ «ВСОШ №1»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793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0" b="5550"/>
          <a:stretch/>
        </p:blipFill>
        <p:spPr bwMode="auto">
          <a:xfrm>
            <a:off x="-505072" y="0"/>
            <a:ext cx="96490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4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0" b="11242"/>
          <a:stretch/>
        </p:blipFill>
        <p:spPr bwMode="auto">
          <a:xfrm>
            <a:off x="170474" y="0"/>
            <a:ext cx="8972945" cy="671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25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2438" r="2319" b="9202"/>
          <a:stretch>
            <a:fillRect/>
          </a:stretch>
        </p:blipFill>
        <p:spPr bwMode="auto">
          <a:xfrm>
            <a:off x="0" y="260648"/>
            <a:ext cx="91440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254" t="13407" r="36082" b="8829"/>
          <a:stretch>
            <a:fillRect/>
          </a:stretch>
        </p:blipFill>
        <p:spPr bwMode="auto">
          <a:xfrm>
            <a:off x="179512" y="260647"/>
            <a:ext cx="8885240" cy="6622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578" t="12728" b="6131"/>
          <a:stretch>
            <a:fillRect/>
          </a:stretch>
        </p:blipFill>
        <p:spPr bwMode="auto">
          <a:xfrm>
            <a:off x="179512" y="764704"/>
            <a:ext cx="871296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33</TotalTime>
  <Words>20</Words>
  <Application>Microsoft Office PowerPoint</Application>
  <PresentationFormat>Экран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Опыт организации образовательной среды при внедрении обновленных ФГОС.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Админ</cp:lastModifiedBy>
  <cp:revision>3</cp:revision>
  <dcterms:created xsi:type="dcterms:W3CDTF">2023-08-28T02:43:56Z</dcterms:created>
  <dcterms:modified xsi:type="dcterms:W3CDTF">2023-08-28T05:08:10Z</dcterms:modified>
</cp:coreProperties>
</file>