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305" r:id="rId3"/>
    <p:sldId id="1273" r:id="rId4"/>
    <p:sldId id="1269" r:id="rId5"/>
    <p:sldId id="266" r:id="rId6"/>
    <p:sldId id="346" r:id="rId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76" d="100"/>
          <a:sy n="76" d="100"/>
        </p:scale>
        <p:origin x="678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67CF1EF-5BF0-4454-8B56-5D4ECFC61FEB}" type="doc">
      <dgm:prSet loTypeId="urn:microsoft.com/office/officeart/2005/8/layout/lProcess2" loCatId="list" qsTypeId="urn:microsoft.com/office/officeart/2005/8/quickstyle/3d3" qsCatId="3D" csTypeId="urn:microsoft.com/office/officeart/2005/8/colors/accent0_2" csCatId="mainScheme" phldr="1"/>
      <dgm:spPr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</dgm:spPr>
      <dgm:t>
        <a:bodyPr/>
        <a:lstStyle/>
        <a:p>
          <a:endParaRPr lang="ru-RU"/>
        </a:p>
      </dgm:t>
    </dgm:pt>
    <dgm:pt modelId="{1F25A2F4-A0F7-4B7F-AB2C-178735F47DDE}">
      <dgm:prSet phldrT="[Текст]" custT="1"/>
      <dgm:spPr>
        <a:solidFill>
          <a:schemeClr val="bg2"/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pPr algn="ctr"/>
          <a:endParaRPr lang="ru-RU" sz="2400" b="1" dirty="0"/>
        </a:p>
        <a:p>
          <a:pPr algn="ctr"/>
          <a:endParaRPr lang="ru-RU" sz="2400" b="1" dirty="0"/>
        </a:p>
        <a:p>
          <a:pPr algn="ctr"/>
          <a:endParaRPr lang="ru-RU" sz="2400" b="1" dirty="0"/>
        </a:p>
        <a:p>
          <a:pPr algn="ctr"/>
          <a:endParaRPr lang="ru-RU" sz="2400" b="1" dirty="0"/>
        </a:p>
        <a:p>
          <a:pPr algn="ctr"/>
          <a:endParaRPr lang="ru-RU" sz="2400" b="1" dirty="0">
            <a:solidFill>
              <a:schemeClr val="tx1">
                <a:lumMod val="75000"/>
              </a:schemeClr>
            </a:solidFill>
          </a:endParaRPr>
        </a:p>
        <a:p>
          <a:pPr algn="ctr"/>
          <a:r>
            <a:rPr lang="ru-RU" sz="2000" b="1" dirty="0">
              <a:solidFill>
                <a:schemeClr val="tx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Стажировка директоров РТ (1061 чел.)</a:t>
          </a:r>
          <a:endParaRPr lang="en-US" sz="2000" b="1" dirty="0">
            <a:solidFill>
              <a:schemeClr val="tx1">
                <a:lumMod val="7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algn="ctr"/>
          <a:endParaRPr lang="ru-RU" sz="20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algn="ctr"/>
          <a:r>
            <a:rPr lang="ru-RU" sz="2000" b="1" dirty="0">
              <a:solidFill>
                <a:srgbClr val="006666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«Школа руководителя: эффективные практики управления»</a:t>
          </a:r>
          <a:endParaRPr lang="en-US" sz="2000" b="1" dirty="0">
            <a:solidFill>
              <a:srgbClr val="006666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algn="just"/>
          <a:r>
            <a:rPr lang="en-US" sz="18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&gt; </a:t>
          </a:r>
          <a:r>
            <a:rPr lang="ru-RU" sz="18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Стажировочные</a:t>
          </a:r>
          <a:r>
            <a:rPr lang="ru-RU" sz="18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площадки по обмену опытом «Руководитель-руководителю» (52 стаж. </a:t>
          </a:r>
          <a:r>
            <a:rPr lang="ru-RU" sz="18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площ</a:t>
          </a:r>
          <a:r>
            <a:rPr lang="ru-RU" sz="18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.)</a:t>
          </a:r>
        </a:p>
        <a:p>
          <a:pPr algn="just">
            <a:buFont typeface="Wingdings" panose="05000000000000000000" pitchFamily="2" charset="2"/>
            <a:buChar char=""/>
          </a:pPr>
          <a:r>
            <a:rPr lang="en-US" sz="18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&gt; </a:t>
          </a:r>
          <a:r>
            <a:rPr lang="ru-RU" sz="18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День ИРО РТ (активные формы обучения)</a:t>
          </a:r>
        </a:p>
        <a:p>
          <a:pPr algn="just">
            <a:buFont typeface="Wingdings" panose="05000000000000000000" pitchFamily="2" charset="2"/>
            <a:buChar char=""/>
          </a:pPr>
          <a:r>
            <a:rPr lang="en-US" sz="18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&gt;</a:t>
          </a:r>
          <a:r>
            <a:rPr lang="ru-RU" sz="18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День Министерства образования и науки РТ (государственная политика, актуальные вопросы)</a:t>
          </a:r>
          <a:endParaRPr lang="ru-RU" sz="1800" b="1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53F7E66-5F3D-4D75-AF53-8893DB42C892}" type="parTrans" cxnId="{9D0E00CC-7101-430B-B48A-C51D6DCCBBB3}">
      <dgm:prSet/>
      <dgm:spPr/>
      <dgm:t>
        <a:bodyPr/>
        <a:lstStyle/>
        <a:p>
          <a:endParaRPr lang="ru-RU" sz="1600">
            <a:solidFill>
              <a:schemeClr val="tx1"/>
            </a:solidFill>
          </a:endParaRPr>
        </a:p>
      </dgm:t>
    </dgm:pt>
    <dgm:pt modelId="{21A965C2-34DC-40A2-B155-1DEE5D7BA277}" type="sibTrans" cxnId="{9D0E00CC-7101-430B-B48A-C51D6DCCBBB3}">
      <dgm:prSet/>
      <dgm:spPr/>
      <dgm:t>
        <a:bodyPr/>
        <a:lstStyle/>
        <a:p>
          <a:endParaRPr lang="ru-RU" sz="1600">
            <a:solidFill>
              <a:schemeClr val="tx1"/>
            </a:solidFill>
          </a:endParaRPr>
        </a:p>
      </dgm:t>
    </dgm:pt>
    <dgm:pt modelId="{E49E78A9-71C3-4911-BE4E-18D5C4267BBC}">
      <dgm:prSet phldrT="[Текст]" custT="1"/>
      <dgm:spPr>
        <a:solidFill>
          <a:schemeClr val="bg2"/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pPr algn="ctr"/>
          <a:endParaRPr lang="en-US" sz="24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algn="ctr"/>
          <a:endParaRPr lang="en-US" sz="24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algn="ctr"/>
          <a:endParaRPr lang="en-US" sz="24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algn="ctr"/>
          <a:endParaRPr lang="en-US" sz="24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algn="ctr"/>
          <a:endParaRPr lang="en-US" sz="24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algn="ctr"/>
          <a:endParaRPr lang="en-US" sz="24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algn="ctr"/>
          <a:r>
            <a:rPr lang="ru-RU" sz="2000" b="1" dirty="0">
              <a:solidFill>
                <a:schemeClr val="tx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Командное обучение</a:t>
          </a:r>
          <a:endParaRPr lang="en-US" sz="2000" b="1" dirty="0">
            <a:solidFill>
              <a:schemeClr val="tx1">
                <a:lumMod val="7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algn="l"/>
          <a:r>
            <a:rPr lang="ru-RU" sz="1800" dirty="0">
              <a:solidFill>
                <a:srgbClr val="006666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Направление:</a:t>
          </a:r>
        </a:p>
        <a:p>
          <a:pPr algn="l">
            <a:buFont typeface="Wingdings" panose="05000000000000000000" pitchFamily="2" charset="2"/>
            <a:buChar char=""/>
          </a:pPr>
          <a:r>
            <a:rPr lang="en-US" sz="18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&gt; </a:t>
          </a:r>
          <a:r>
            <a:rPr lang="ru-RU" sz="18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Наставничество</a:t>
          </a:r>
        </a:p>
        <a:p>
          <a:pPr algn="l">
            <a:buFont typeface="Wingdings" panose="05000000000000000000" pitchFamily="2" charset="2"/>
            <a:buChar char=""/>
          </a:pPr>
          <a:r>
            <a:rPr lang="en-US" sz="18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&gt; </a:t>
          </a:r>
          <a:r>
            <a:rPr lang="ru-RU" sz="18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Реализация требований обновленных ФГОС</a:t>
          </a:r>
        </a:p>
        <a:p>
          <a:pPr algn="ctr"/>
          <a:r>
            <a:rPr lang="ru-RU" sz="18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349 слушателей, из них: </a:t>
          </a:r>
        </a:p>
        <a:p>
          <a:pPr algn="l"/>
          <a:r>
            <a:rPr lang="ru-RU" sz="18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РФ – 76 чел. (Республика Саха (Якутия), ЯНАО)</a:t>
          </a:r>
        </a:p>
        <a:p>
          <a:pPr algn="l"/>
          <a:r>
            <a:rPr lang="ru-RU" sz="18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РТ – 273 чел. </a:t>
          </a:r>
          <a:endParaRPr lang="ru-RU" sz="1800" b="1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0562B12-FDB1-406D-B6DC-83F1446E7B89}" type="parTrans" cxnId="{7C8768A5-178D-4130-AF2E-8E5B6BDBC580}">
      <dgm:prSet/>
      <dgm:spPr/>
      <dgm:t>
        <a:bodyPr/>
        <a:lstStyle/>
        <a:p>
          <a:endParaRPr lang="ru-RU" sz="1600">
            <a:solidFill>
              <a:schemeClr val="tx1"/>
            </a:solidFill>
          </a:endParaRPr>
        </a:p>
      </dgm:t>
    </dgm:pt>
    <dgm:pt modelId="{80679144-F69A-420A-872A-BA79C73CD595}" type="sibTrans" cxnId="{7C8768A5-178D-4130-AF2E-8E5B6BDBC580}">
      <dgm:prSet/>
      <dgm:spPr/>
      <dgm:t>
        <a:bodyPr/>
        <a:lstStyle/>
        <a:p>
          <a:endParaRPr lang="ru-RU" sz="1600">
            <a:solidFill>
              <a:schemeClr val="tx1"/>
            </a:solidFill>
          </a:endParaRPr>
        </a:p>
      </dgm:t>
    </dgm:pt>
    <dgm:pt modelId="{0EC183AF-F1DE-459C-8663-67EA5BDEBE81}" type="pres">
      <dgm:prSet presAssocID="{B67CF1EF-5BF0-4454-8B56-5D4ECFC61FEB}" presName="theList" presStyleCnt="0">
        <dgm:presLayoutVars>
          <dgm:dir/>
          <dgm:animLvl val="lvl"/>
          <dgm:resizeHandles val="exact"/>
        </dgm:presLayoutVars>
      </dgm:prSet>
      <dgm:spPr/>
    </dgm:pt>
    <dgm:pt modelId="{C4524658-7785-4963-9417-0DD8B3E4BD8A}" type="pres">
      <dgm:prSet presAssocID="{1F25A2F4-A0F7-4B7F-AB2C-178735F47DDE}" presName="compNode" presStyleCnt="0"/>
      <dgm:spPr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</dgm:pt>
    <dgm:pt modelId="{E9ED35DA-82BF-41A8-BE1C-793CBE86323E}" type="pres">
      <dgm:prSet presAssocID="{1F25A2F4-A0F7-4B7F-AB2C-178735F47DDE}" presName="aNode" presStyleLbl="bgShp" presStyleIdx="0" presStyleCnt="2" custScaleX="62667" custLinFactNeighborX="-184" custLinFactNeighborY="307"/>
      <dgm:spPr/>
    </dgm:pt>
    <dgm:pt modelId="{D26FFD74-4C3C-4906-84AE-4FCF2489B4F9}" type="pres">
      <dgm:prSet presAssocID="{1F25A2F4-A0F7-4B7F-AB2C-178735F47DDE}" presName="textNode" presStyleLbl="bgShp" presStyleIdx="0" presStyleCnt="2"/>
      <dgm:spPr/>
    </dgm:pt>
    <dgm:pt modelId="{C5F03B48-E2D8-4082-95CB-262695B7113A}" type="pres">
      <dgm:prSet presAssocID="{1F25A2F4-A0F7-4B7F-AB2C-178735F47DDE}" presName="compChildNode" presStyleCnt="0"/>
      <dgm:spPr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</dgm:pt>
    <dgm:pt modelId="{14D51D98-6176-4D1C-AB48-49A28B31D45A}" type="pres">
      <dgm:prSet presAssocID="{1F25A2F4-A0F7-4B7F-AB2C-178735F47DDE}" presName="theInnerList" presStyleCnt="0"/>
      <dgm:spPr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</dgm:pt>
    <dgm:pt modelId="{01B963CE-1812-47F8-A35E-42B984D0B1A7}" type="pres">
      <dgm:prSet presAssocID="{1F25A2F4-A0F7-4B7F-AB2C-178735F47DDE}" presName="aSpace" presStyleCnt="0"/>
      <dgm:spPr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</dgm:pt>
    <dgm:pt modelId="{97594E5C-AA02-48D8-94E3-BC04FBF3F383}" type="pres">
      <dgm:prSet presAssocID="{E49E78A9-71C3-4911-BE4E-18D5C4267BBC}" presName="compNode" presStyleCnt="0"/>
      <dgm:spPr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</dgm:pt>
    <dgm:pt modelId="{019F1B2E-256B-42AD-9455-AF4D57877B44}" type="pres">
      <dgm:prSet presAssocID="{E49E78A9-71C3-4911-BE4E-18D5C4267BBC}" presName="aNode" presStyleLbl="bgShp" presStyleIdx="1" presStyleCnt="2" custScaleX="57919" custLinFactNeighborX="1327" custLinFactNeighborY="3173"/>
      <dgm:spPr/>
    </dgm:pt>
    <dgm:pt modelId="{11278717-2D23-4C1B-BC46-5EC209921214}" type="pres">
      <dgm:prSet presAssocID="{E49E78A9-71C3-4911-BE4E-18D5C4267BBC}" presName="textNode" presStyleLbl="bgShp" presStyleIdx="1" presStyleCnt="2"/>
      <dgm:spPr/>
    </dgm:pt>
    <dgm:pt modelId="{CB0BF8E7-D278-4194-8B84-ACE28822B15D}" type="pres">
      <dgm:prSet presAssocID="{E49E78A9-71C3-4911-BE4E-18D5C4267BBC}" presName="compChildNode" presStyleCnt="0"/>
      <dgm:spPr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</dgm:pt>
    <dgm:pt modelId="{888B882C-E04B-4F78-B1BF-8AB662DC8A1A}" type="pres">
      <dgm:prSet presAssocID="{E49E78A9-71C3-4911-BE4E-18D5C4267BBC}" presName="theInnerList" presStyleCnt="0"/>
      <dgm:spPr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</dgm:pt>
  </dgm:ptLst>
  <dgm:cxnLst>
    <dgm:cxn modelId="{945A6426-3DC4-43D5-B18E-C6CE658ABB16}" type="presOf" srcId="{1F25A2F4-A0F7-4B7F-AB2C-178735F47DDE}" destId="{D26FFD74-4C3C-4906-84AE-4FCF2489B4F9}" srcOrd="1" destOrd="0" presId="urn:microsoft.com/office/officeart/2005/8/layout/lProcess2"/>
    <dgm:cxn modelId="{9D897D2C-3586-4DA2-A43D-4FA353CD8126}" type="presOf" srcId="{1F25A2F4-A0F7-4B7F-AB2C-178735F47DDE}" destId="{E9ED35DA-82BF-41A8-BE1C-793CBE86323E}" srcOrd="0" destOrd="0" presId="urn:microsoft.com/office/officeart/2005/8/layout/lProcess2"/>
    <dgm:cxn modelId="{EF010439-0AE7-456E-A997-4DDB5E7D718B}" type="presOf" srcId="{E49E78A9-71C3-4911-BE4E-18D5C4267BBC}" destId="{019F1B2E-256B-42AD-9455-AF4D57877B44}" srcOrd="0" destOrd="0" presId="urn:microsoft.com/office/officeart/2005/8/layout/lProcess2"/>
    <dgm:cxn modelId="{DDF03350-55A3-41EF-8157-BDCFBA0B6BAA}" type="presOf" srcId="{B67CF1EF-5BF0-4454-8B56-5D4ECFC61FEB}" destId="{0EC183AF-F1DE-459C-8663-67EA5BDEBE81}" srcOrd="0" destOrd="0" presId="urn:microsoft.com/office/officeart/2005/8/layout/lProcess2"/>
    <dgm:cxn modelId="{7C8768A5-178D-4130-AF2E-8E5B6BDBC580}" srcId="{B67CF1EF-5BF0-4454-8B56-5D4ECFC61FEB}" destId="{E49E78A9-71C3-4911-BE4E-18D5C4267BBC}" srcOrd="1" destOrd="0" parTransId="{B0562B12-FDB1-406D-B6DC-83F1446E7B89}" sibTransId="{80679144-F69A-420A-872A-BA79C73CD595}"/>
    <dgm:cxn modelId="{9D0E00CC-7101-430B-B48A-C51D6DCCBBB3}" srcId="{B67CF1EF-5BF0-4454-8B56-5D4ECFC61FEB}" destId="{1F25A2F4-A0F7-4B7F-AB2C-178735F47DDE}" srcOrd="0" destOrd="0" parTransId="{053F7E66-5F3D-4D75-AF53-8893DB42C892}" sibTransId="{21A965C2-34DC-40A2-B155-1DEE5D7BA277}"/>
    <dgm:cxn modelId="{CE0C44CD-CC4F-459E-9924-DC9D210D798E}" type="presOf" srcId="{E49E78A9-71C3-4911-BE4E-18D5C4267BBC}" destId="{11278717-2D23-4C1B-BC46-5EC209921214}" srcOrd="1" destOrd="0" presId="urn:microsoft.com/office/officeart/2005/8/layout/lProcess2"/>
    <dgm:cxn modelId="{EDA3417D-742E-42D8-B91C-B88447B2C057}" type="presParOf" srcId="{0EC183AF-F1DE-459C-8663-67EA5BDEBE81}" destId="{C4524658-7785-4963-9417-0DD8B3E4BD8A}" srcOrd="0" destOrd="0" presId="urn:microsoft.com/office/officeart/2005/8/layout/lProcess2"/>
    <dgm:cxn modelId="{0A32F3EC-38FE-402F-B48F-070B6E847CEB}" type="presParOf" srcId="{C4524658-7785-4963-9417-0DD8B3E4BD8A}" destId="{E9ED35DA-82BF-41A8-BE1C-793CBE86323E}" srcOrd="0" destOrd="0" presId="urn:microsoft.com/office/officeart/2005/8/layout/lProcess2"/>
    <dgm:cxn modelId="{5E8477C5-9621-4269-8ABD-18FC6A032265}" type="presParOf" srcId="{C4524658-7785-4963-9417-0DD8B3E4BD8A}" destId="{D26FFD74-4C3C-4906-84AE-4FCF2489B4F9}" srcOrd="1" destOrd="0" presId="urn:microsoft.com/office/officeart/2005/8/layout/lProcess2"/>
    <dgm:cxn modelId="{21F2A392-3607-4B0C-B046-FD2C4FA42AA6}" type="presParOf" srcId="{C4524658-7785-4963-9417-0DD8B3E4BD8A}" destId="{C5F03B48-E2D8-4082-95CB-262695B7113A}" srcOrd="2" destOrd="0" presId="urn:microsoft.com/office/officeart/2005/8/layout/lProcess2"/>
    <dgm:cxn modelId="{6FD63F14-5217-4B2F-AE39-DBC6835B4493}" type="presParOf" srcId="{C5F03B48-E2D8-4082-95CB-262695B7113A}" destId="{14D51D98-6176-4D1C-AB48-49A28B31D45A}" srcOrd="0" destOrd="0" presId="urn:microsoft.com/office/officeart/2005/8/layout/lProcess2"/>
    <dgm:cxn modelId="{5BD6FF8E-5AC3-4330-82B6-AEDEA68EEEFD}" type="presParOf" srcId="{0EC183AF-F1DE-459C-8663-67EA5BDEBE81}" destId="{01B963CE-1812-47F8-A35E-42B984D0B1A7}" srcOrd="1" destOrd="0" presId="urn:microsoft.com/office/officeart/2005/8/layout/lProcess2"/>
    <dgm:cxn modelId="{AEDCF8E2-D69B-4450-8C61-669078779826}" type="presParOf" srcId="{0EC183AF-F1DE-459C-8663-67EA5BDEBE81}" destId="{97594E5C-AA02-48D8-94E3-BC04FBF3F383}" srcOrd="2" destOrd="0" presId="urn:microsoft.com/office/officeart/2005/8/layout/lProcess2"/>
    <dgm:cxn modelId="{BCBD3031-C85A-41DC-A999-5B31DB0275C2}" type="presParOf" srcId="{97594E5C-AA02-48D8-94E3-BC04FBF3F383}" destId="{019F1B2E-256B-42AD-9455-AF4D57877B44}" srcOrd="0" destOrd="0" presId="urn:microsoft.com/office/officeart/2005/8/layout/lProcess2"/>
    <dgm:cxn modelId="{0FD1829E-D884-4C2B-929D-5CC928ACC71E}" type="presParOf" srcId="{97594E5C-AA02-48D8-94E3-BC04FBF3F383}" destId="{11278717-2D23-4C1B-BC46-5EC209921214}" srcOrd="1" destOrd="0" presId="urn:microsoft.com/office/officeart/2005/8/layout/lProcess2"/>
    <dgm:cxn modelId="{7D66BE99-9B74-43D8-A065-E1C11D4F8A32}" type="presParOf" srcId="{97594E5C-AA02-48D8-94E3-BC04FBF3F383}" destId="{CB0BF8E7-D278-4194-8B84-ACE28822B15D}" srcOrd="2" destOrd="0" presId="urn:microsoft.com/office/officeart/2005/8/layout/lProcess2"/>
    <dgm:cxn modelId="{DB6ED283-8D6C-42D7-BCFA-24EA5902CBC2}" type="presParOf" srcId="{CB0BF8E7-D278-4194-8B84-ACE28822B15D}" destId="{888B882C-E04B-4F78-B1BF-8AB662DC8A1A}" srcOrd="0" destOrd="0" presId="urn:microsoft.com/office/officeart/2005/8/layout/lProcess2"/>
  </dgm:cxnLst>
  <dgm:bg>
    <a:noFill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ED94751-FCB8-4020-8CFD-6A331909EBF3}" type="doc">
      <dgm:prSet loTypeId="urn:microsoft.com/office/officeart/2005/8/layout/vList2" loCatId="list" qsTypeId="urn:microsoft.com/office/officeart/2005/8/quickstyle/simple4" qsCatId="simple" csTypeId="urn:microsoft.com/office/officeart/2005/8/colors/accent0_2" csCatId="mainScheme" phldr="1"/>
      <dgm:spPr/>
      <dgm:t>
        <a:bodyPr/>
        <a:lstStyle/>
        <a:p>
          <a:endParaRPr lang="ru-RU"/>
        </a:p>
      </dgm:t>
    </dgm:pt>
    <dgm:pt modelId="{4B938534-CCB1-45EB-B52A-2FBE6E174EC8}">
      <dgm:prSet custT="1"/>
      <dgm:spPr/>
      <dgm:t>
        <a:bodyPr/>
        <a:lstStyle/>
        <a:p>
          <a:r>
            <a:rPr lang="ru-RU" sz="1800" dirty="0"/>
            <a:t>Современный руководитель и управление ОО в контексте глобальных изменений</a:t>
          </a:r>
          <a:endParaRPr lang="ru-RU" sz="1800" dirty="0">
            <a:solidFill>
              <a:schemeClr val="tx2"/>
            </a:solidFill>
          </a:endParaRPr>
        </a:p>
      </dgm:t>
    </dgm:pt>
    <dgm:pt modelId="{C2AD4346-54DA-4FAC-8339-78C1B6D24743}" type="parTrans" cxnId="{70650045-43C0-4948-9107-DE23C4229BCF}">
      <dgm:prSet/>
      <dgm:spPr/>
      <dgm:t>
        <a:bodyPr/>
        <a:lstStyle/>
        <a:p>
          <a:endParaRPr lang="ru-RU" sz="2400">
            <a:solidFill>
              <a:schemeClr val="tx2"/>
            </a:solidFill>
          </a:endParaRPr>
        </a:p>
      </dgm:t>
    </dgm:pt>
    <dgm:pt modelId="{A2B4FDD2-AA27-47B1-A5DD-45E1B9EAB05D}" type="sibTrans" cxnId="{70650045-43C0-4948-9107-DE23C4229BCF}">
      <dgm:prSet/>
      <dgm:spPr/>
      <dgm:t>
        <a:bodyPr/>
        <a:lstStyle/>
        <a:p>
          <a:endParaRPr lang="ru-RU" sz="2400">
            <a:solidFill>
              <a:schemeClr val="tx2"/>
            </a:solidFill>
          </a:endParaRPr>
        </a:p>
      </dgm:t>
    </dgm:pt>
    <dgm:pt modelId="{764B8D13-191C-4360-AED9-65D9FCC490FA}">
      <dgm:prSet custT="1"/>
      <dgm:spPr/>
      <dgm:t>
        <a:bodyPr/>
        <a:lstStyle/>
        <a:p>
          <a:r>
            <a:rPr lang="ru-RU" sz="1800" dirty="0"/>
            <a:t>Эффективные практики управленческих команд образовательных организаций</a:t>
          </a:r>
          <a:endParaRPr lang="ru-RU" sz="1800" dirty="0">
            <a:solidFill>
              <a:schemeClr val="tx2"/>
            </a:solidFill>
          </a:endParaRPr>
        </a:p>
      </dgm:t>
    </dgm:pt>
    <dgm:pt modelId="{2116FB46-EC2F-48DD-AB27-1344D99E1804}" type="parTrans" cxnId="{5657EC05-9AE4-4A0D-A895-D2DE2DBF5784}">
      <dgm:prSet/>
      <dgm:spPr/>
      <dgm:t>
        <a:bodyPr/>
        <a:lstStyle/>
        <a:p>
          <a:endParaRPr lang="ru-RU" sz="2400">
            <a:solidFill>
              <a:schemeClr val="tx2"/>
            </a:solidFill>
          </a:endParaRPr>
        </a:p>
      </dgm:t>
    </dgm:pt>
    <dgm:pt modelId="{A0F14152-01FC-42A0-B09D-72F71E9BF6C2}" type="sibTrans" cxnId="{5657EC05-9AE4-4A0D-A895-D2DE2DBF5784}">
      <dgm:prSet/>
      <dgm:spPr/>
      <dgm:t>
        <a:bodyPr/>
        <a:lstStyle/>
        <a:p>
          <a:endParaRPr lang="ru-RU" sz="2400">
            <a:solidFill>
              <a:schemeClr val="tx2"/>
            </a:solidFill>
          </a:endParaRPr>
        </a:p>
      </dgm:t>
    </dgm:pt>
    <dgm:pt modelId="{79BDFBDD-3D2A-4708-902C-E41AA297DE46}">
      <dgm:prSet custT="1"/>
      <dgm:spPr/>
      <dgm:t>
        <a:bodyPr/>
        <a:lstStyle/>
        <a:p>
          <a:r>
            <a:rPr lang="ru-RU" sz="1800" dirty="0"/>
            <a:t>Организация межпредметного сотрудничества в процессе формирования функциональной грамотности</a:t>
          </a:r>
          <a:endParaRPr lang="ru-RU" sz="1800" dirty="0">
            <a:solidFill>
              <a:schemeClr val="tx2"/>
            </a:solidFill>
          </a:endParaRPr>
        </a:p>
      </dgm:t>
    </dgm:pt>
    <dgm:pt modelId="{E6BB858C-A00D-40C1-A8C7-26F28423C740}" type="parTrans" cxnId="{8A6374C1-1C4A-4BDE-822F-2FAEA9AF72A0}">
      <dgm:prSet/>
      <dgm:spPr/>
      <dgm:t>
        <a:bodyPr/>
        <a:lstStyle/>
        <a:p>
          <a:endParaRPr lang="ru-RU" sz="2400">
            <a:solidFill>
              <a:schemeClr val="tx2"/>
            </a:solidFill>
          </a:endParaRPr>
        </a:p>
      </dgm:t>
    </dgm:pt>
    <dgm:pt modelId="{F505A31C-3CFA-437E-8569-9C87C2D49E33}" type="sibTrans" cxnId="{8A6374C1-1C4A-4BDE-822F-2FAEA9AF72A0}">
      <dgm:prSet/>
      <dgm:spPr/>
      <dgm:t>
        <a:bodyPr/>
        <a:lstStyle/>
        <a:p>
          <a:endParaRPr lang="ru-RU" sz="2400">
            <a:solidFill>
              <a:schemeClr val="tx2"/>
            </a:solidFill>
          </a:endParaRPr>
        </a:p>
      </dgm:t>
    </dgm:pt>
    <dgm:pt modelId="{7AABD78F-B15D-4307-89B0-6B14DBAD2101}">
      <dgm:prSet custT="1"/>
      <dgm:spPr/>
      <dgm:t>
        <a:bodyPr/>
        <a:lstStyle/>
        <a:p>
          <a:r>
            <a:rPr lang="ru-RU" sz="1800" dirty="0"/>
            <a:t>Управление качеством образования на основе внешних и внутренних мониторингов</a:t>
          </a:r>
          <a:endParaRPr lang="ru-RU" sz="1800" dirty="0">
            <a:solidFill>
              <a:schemeClr val="tx2"/>
            </a:solidFill>
          </a:endParaRPr>
        </a:p>
      </dgm:t>
    </dgm:pt>
    <dgm:pt modelId="{E44979DB-46BA-46BB-A07F-FB9060BD7892}" type="parTrans" cxnId="{D965F1CE-DF8E-4D88-9ABC-6F8EB0249A96}">
      <dgm:prSet/>
      <dgm:spPr/>
      <dgm:t>
        <a:bodyPr/>
        <a:lstStyle/>
        <a:p>
          <a:endParaRPr lang="ru-RU" sz="2400">
            <a:solidFill>
              <a:schemeClr val="tx2"/>
            </a:solidFill>
          </a:endParaRPr>
        </a:p>
      </dgm:t>
    </dgm:pt>
    <dgm:pt modelId="{937B1AB8-CFB4-4EC2-AFC9-E165B4405616}" type="sibTrans" cxnId="{D965F1CE-DF8E-4D88-9ABC-6F8EB0249A96}">
      <dgm:prSet/>
      <dgm:spPr/>
      <dgm:t>
        <a:bodyPr/>
        <a:lstStyle/>
        <a:p>
          <a:endParaRPr lang="ru-RU" sz="2400">
            <a:solidFill>
              <a:schemeClr val="tx2"/>
            </a:solidFill>
          </a:endParaRPr>
        </a:p>
      </dgm:t>
    </dgm:pt>
    <dgm:pt modelId="{172E65E1-5A1A-49AE-9282-F31296C5C030}">
      <dgm:prSet custT="1"/>
      <dgm:spPr/>
      <dgm:t>
        <a:bodyPr/>
        <a:lstStyle/>
        <a:p>
          <a:r>
            <a:rPr lang="ru-RU" sz="1800" dirty="0"/>
            <a:t>Презентация успешных практик формирования объективной внутренней системы оценки качества образования образовательных организаций Республики Татарстан</a:t>
          </a:r>
          <a:endParaRPr lang="ru-RU" sz="1800" dirty="0">
            <a:solidFill>
              <a:schemeClr val="tx2"/>
            </a:solidFill>
          </a:endParaRPr>
        </a:p>
      </dgm:t>
    </dgm:pt>
    <dgm:pt modelId="{9DDC9ADB-B162-4927-B25C-29E81C2E2E63}" type="parTrans" cxnId="{07CC111E-DD43-4DC5-BCEF-BED4C439EE16}">
      <dgm:prSet/>
      <dgm:spPr/>
      <dgm:t>
        <a:bodyPr/>
        <a:lstStyle/>
        <a:p>
          <a:endParaRPr lang="ru-RU" sz="2400">
            <a:solidFill>
              <a:schemeClr val="tx2"/>
            </a:solidFill>
          </a:endParaRPr>
        </a:p>
      </dgm:t>
    </dgm:pt>
    <dgm:pt modelId="{99EB5B56-BF23-4BCE-8C4C-F37CF2E13E35}" type="sibTrans" cxnId="{07CC111E-DD43-4DC5-BCEF-BED4C439EE16}">
      <dgm:prSet/>
      <dgm:spPr/>
      <dgm:t>
        <a:bodyPr/>
        <a:lstStyle/>
        <a:p>
          <a:endParaRPr lang="ru-RU" sz="2400">
            <a:solidFill>
              <a:schemeClr val="tx2"/>
            </a:solidFill>
          </a:endParaRPr>
        </a:p>
      </dgm:t>
    </dgm:pt>
    <dgm:pt modelId="{BBAC9D58-01F6-4E80-8347-03CC318CA474}">
      <dgm:prSet custT="1"/>
      <dgm:spPr/>
      <dgm:t>
        <a:bodyPr/>
        <a:lstStyle/>
        <a:p>
          <a:r>
            <a:rPr lang="ru-RU" sz="1800" dirty="0"/>
            <a:t>Формирование траектории развития управленческих команд образовательных </a:t>
          </a:r>
          <a:endParaRPr lang="ru-RU" sz="1800" dirty="0">
            <a:solidFill>
              <a:schemeClr val="tx2"/>
            </a:solidFill>
          </a:endParaRPr>
        </a:p>
      </dgm:t>
    </dgm:pt>
    <dgm:pt modelId="{85A92AB8-4672-4EF9-80C1-677AD9598967}" type="parTrans" cxnId="{96F53EBC-F964-4A9E-ACD3-CD668F2C2578}">
      <dgm:prSet/>
      <dgm:spPr/>
      <dgm:t>
        <a:bodyPr/>
        <a:lstStyle/>
        <a:p>
          <a:endParaRPr lang="ru-RU" sz="2400">
            <a:solidFill>
              <a:schemeClr val="tx2"/>
            </a:solidFill>
          </a:endParaRPr>
        </a:p>
      </dgm:t>
    </dgm:pt>
    <dgm:pt modelId="{D00AC918-F650-4722-B9ED-E7F19E1643D6}" type="sibTrans" cxnId="{96F53EBC-F964-4A9E-ACD3-CD668F2C2578}">
      <dgm:prSet/>
      <dgm:spPr/>
      <dgm:t>
        <a:bodyPr/>
        <a:lstStyle/>
        <a:p>
          <a:endParaRPr lang="ru-RU" sz="2400">
            <a:solidFill>
              <a:schemeClr val="tx2"/>
            </a:solidFill>
          </a:endParaRPr>
        </a:p>
      </dgm:t>
    </dgm:pt>
    <dgm:pt modelId="{FF45B56E-3389-46DD-9896-6D81318A6C4D}">
      <dgm:prSet custT="1"/>
      <dgm:spPr/>
      <dgm:t>
        <a:bodyPr/>
        <a:lstStyle/>
        <a:p>
          <a:r>
            <a:rPr lang="ru-RU" sz="1800" dirty="0"/>
            <a:t>Школа управленцев: особенности управления образовательной организации</a:t>
          </a:r>
          <a:endParaRPr lang="ru-RU" sz="1800" dirty="0">
            <a:solidFill>
              <a:schemeClr val="tx2"/>
            </a:solidFill>
          </a:endParaRPr>
        </a:p>
      </dgm:t>
    </dgm:pt>
    <dgm:pt modelId="{43C76847-EF90-4875-8725-843606A577B5}" type="parTrans" cxnId="{D4F8582C-98FD-4D91-91A1-2E5A14B61D5E}">
      <dgm:prSet/>
      <dgm:spPr/>
      <dgm:t>
        <a:bodyPr/>
        <a:lstStyle/>
        <a:p>
          <a:endParaRPr lang="ru-RU" sz="2400">
            <a:solidFill>
              <a:schemeClr val="tx2"/>
            </a:solidFill>
          </a:endParaRPr>
        </a:p>
      </dgm:t>
    </dgm:pt>
    <dgm:pt modelId="{0FE68E9C-DB68-48BD-89EE-C2401C74F4C1}" type="sibTrans" cxnId="{D4F8582C-98FD-4D91-91A1-2E5A14B61D5E}">
      <dgm:prSet/>
      <dgm:spPr/>
      <dgm:t>
        <a:bodyPr/>
        <a:lstStyle/>
        <a:p>
          <a:endParaRPr lang="ru-RU" sz="2400">
            <a:solidFill>
              <a:schemeClr val="tx2"/>
            </a:solidFill>
          </a:endParaRPr>
        </a:p>
      </dgm:t>
    </dgm:pt>
    <dgm:pt modelId="{607039EB-A5C9-40B2-8CDA-D7115C9A9E68}">
      <dgm:prSet custT="1"/>
      <dgm:spPr/>
      <dgm:t>
        <a:bodyPr/>
        <a:lstStyle/>
        <a:p>
          <a:r>
            <a:rPr lang="ru-RU" sz="1800" dirty="0">
              <a:solidFill>
                <a:schemeClr val="tx2"/>
              </a:solidFill>
            </a:rPr>
            <a:t>Управление мотивацией и профессиональным развитием руководителя</a:t>
          </a:r>
        </a:p>
      </dgm:t>
    </dgm:pt>
    <dgm:pt modelId="{D2BFAEE7-F201-4FEF-B589-D4427B80CFE2}" type="parTrans" cxnId="{9911756A-4CDD-4680-931D-91045878CCFE}">
      <dgm:prSet/>
      <dgm:spPr/>
      <dgm:t>
        <a:bodyPr/>
        <a:lstStyle/>
        <a:p>
          <a:endParaRPr lang="ru-RU"/>
        </a:p>
      </dgm:t>
    </dgm:pt>
    <dgm:pt modelId="{B86C12D5-7F72-4B98-A614-75E9B5B3E2F7}" type="sibTrans" cxnId="{9911756A-4CDD-4680-931D-91045878CCFE}">
      <dgm:prSet/>
      <dgm:spPr/>
      <dgm:t>
        <a:bodyPr/>
        <a:lstStyle/>
        <a:p>
          <a:endParaRPr lang="ru-RU"/>
        </a:p>
      </dgm:t>
    </dgm:pt>
    <dgm:pt modelId="{E12D2373-4AA3-4E10-8184-0A8F16114785}" type="pres">
      <dgm:prSet presAssocID="{1ED94751-FCB8-4020-8CFD-6A331909EBF3}" presName="linear" presStyleCnt="0">
        <dgm:presLayoutVars>
          <dgm:animLvl val="lvl"/>
          <dgm:resizeHandles val="exact"/>
        </dgm:presLayoutVars>
      </dgm:prSet>
      <dgm:spPr/>
    </dgm:pt>
    <dgm:pt modelId="{C5E2ADCA-DE3E-43B5-9B58-87E53BC58844}" type="pres">
      <dgm:prSet presAssocID="{4B938534-CCB1-45EB-B52A-2FBE6E174EC8}" presName="parentText" presStyleLbl="node1" presStyleIdx="0" presStyleCnt="8">
        <dgm:presLayoutVars>
          <dgm:chMax val="0"/>
          <dgm:bulletEnabled val="1"/>
        </dgm:presLayoutVars>
      </dgm:prSet>
      <dgm:spPr/>
    </dgm:pt>
    <dgm:pt modelId="{717DA97A-C1D4-4949-B348-ECD15C4DA205}" type="pres">
      <dgm:prSet presAssocID="{A2B4FDD2-AA27-47B1-A5DD-45E1B9EAB05D}" presName="spacer" presStyleCnt="0"/>
      <dgm:spPr/>
    </dgm:pt>
    <dgm:pt modelId="{31FD6AB2-9EA0-473A-AD7D-AB8644895EE8}" type="pres">
      <dgm:prSet presAssocID="{607039EB-A5C9-40B2-8CDA-D7115C9A9E68}" presName="parentText" presStyleLbl="node1" presStyleIdx="1" presStyleCnt="8">
        <dgm:presLayoutVars>
          <dgm:chMax val="0"/>
          <dgm:bulletEnabled val="1"/>
        </dgm:presLayoutVars>
      </dgm:prSet>
      <dgm:spPr/>
    </dgm:pt>
    <dgm:pt modelId="{81E58294-D113-4EE7-82F0-62B1B95020D8}" type="pres">
      <dgm:prSet presAssocID="{B86C12D5-7F72-4B98-A614-75E9B5B3E2F7}" presName="spacer" presStyleCnt="0"/>
      <dgm:spPr/>
    </dgm:pt>
    <dgm:pt modelId="{069E1DF3-CE2F-4C12-8055-13E3CABE6A89}" type="pres">
      <dgm:prSet presAssocID="{764B8D13-191C-4360-AED9-65D9FCC490FA}" presName="parentText" presStyleLbl="node1" presStyleIdx="2" presStyleCnt="8">
        <dgm:presLayoutVars>
          <dgm:chMax val="0"/>
          <dgm:bulletEnabled val="1"/>
        </dgm:presLayoutVars>
      </dgm:prSet>
      <dgm:spPr/>
    </dgm:pt>
    <dgm:pt modelId="{1193C8E3-FA4E-40DA-A5ED-4F27106DB075}" type="pres">
      <dgm:prSet presAssocID="{A0F14152-01FC-42A0-B09D-72F71E9BF6C2}" presName="spacer" presStyleCnt="0"/>
      <dgm:spPr/>
    </dgm:pt>
    <dgm:pt modelId="{CBD09997-44C2-4E1A-A932-170A3EAB888A}" type="pres">
      <dgm:prSet presAssocID="{79BDFBDD-3D2A-4708-902C-E41AA297DE46}" presName="parentText" presStyleLbl="node1" presStyleIdx="3" presStyleCnt="8">
        <dgm:presLayoutVars>
          <dgm:chMax val="0"/>
          <dgm:bulletEnabled val="1"/>
        </dgm:presLayoutVars>
      </dgm:prSet>
      <dgm:spPr/>
    </dgm:pt>
    <dgm:pt modelId="{D0AC3BEA-B99F-4D1C-8F8E-A8E18CE45266}" type="pres">
      <dgm:prSet presAssocID="{F505A31C-3CFA-437E-8569-9C87C2D49E33}" presName="spacer" presStyleCnt="0"/>
      <dgm:spPr/>
    </dgm:pt>
    <dgm:pt modelId="{DBBF18EE-EC38-4C25-8E9A-FFCAABE04A7E}" type="pres">
      <dgm:prSet presAssocID="{7AABD78F-B15D-4307-89B0-6B14DBAD2101}" presName="parentText" presStyleLbl="node1" presStyleIdx="4" presStyleCnt="8">
        <dgm:presLayoutVars>
          <dgm:chMax val="0"/>
          <dgm:bulletEnabled val="1"/>
        </dgm:presLayoutVars>
      </dgm:prSet>
      <dgm:spPr/>
    </dgm:pt>
    <dgm:pt modelId="{42CF826E-C958-419D-959F-C1F95750C116}" type="pres">
      <dgm:prSet presAssocID="{937B1AB8-CFB4-4EC2-AFC9-E165B4405616}" presName="spacer" presStyleCnt="0"/>
      <dgm:spPr/>
    </dgm:pt>
    <dgm:pt modelId="{6734F78C-CD62-4A78-B060-3198B50BC58F}" type="pres">
      <dgm:prSet presAssocID="{172E65E1-5A1A-49AE-9282-F31296C5C030}" presName="parentText" presStyleLbl="node1" presStyleIdx="5" presStyleCnt="8">
        <dgm:presLayoutVars>
          <dgm:chMax val="0"/>
          <dgm:bulletEnabled val="1"/>
        </dgm:presLayoutVars>
      </dgm:prSet>
      <dgm:spPr/>
    </dgm:pt>
    <dgm:pt modelId="{79F5AF95-94AC-4B7D-ADAD-CEB95717D3FA}" type="pres">
      <dgm:prSet presAssocID="{99EB5B56-BF23-4BCE-8C4C-F37CF2E13E35}" presName="spacer" presStyleCnt="0"/>
      <dgm:spPr/>
    </dgm:pt>
    <dgm:pt modelId="{A1347F3B-2F8C-4A87-946E-CDDCF5E666DB}" type="pres">
      <dgm:prSet presAssocID="{BBAC9D58-01F6-4E80-8347-03CC318CA474}" presName="parentText" presStyleLbl="node1" presStyleIdx="6" presStyleCnt="8">
        <dgm:presLayoutVars>
          <dgm:chMax val="0"/>
          <dgm:bulletEnabled val="1"/>
        </dgm:presLayoutVars>
      </dgm:prSet>
      <dgm:spPr/>
    </dgm:pt>
    <dgm:pt modelId="{7B2368C8-971B-493A-9170-46F4E3E26EF6}" type="pres">
      <dgm:prSet presAssocID="{D00AC918-F650-4722-B9ED-E7F19E1643D6}" presName="spacer" presStyleCnt="0"/>
      <dgm:spPr/>
    </dgm:pt>
    <dgm:pt modelId="{EB169E85-44C3-4AAC-99B0-A2F7AD701B98}" type="pres">
      <dgm:prSet presAssocID="{FF45B56E-3389-46DD-9896-6D81318A6C4D}" presName="parentText" presStyleLbl="node1" presStyleIdx="7" presStyleCnt="8">
        <dgm:presLayoutVars>
          <dgm:chMax val="0"/>
          <dgm:bulletEnabled val="1"/>
        </dgm:presLayoutVars>
      </dgm:prSet>
      <dgm:spPr/>
    </dgm:pt>
  </dgm:ptLst>
  <dgm:cxnLst>
    <dgm:cxn modelId="{5657EC05-9AE4-4A0D-A895-D2DE2DBF5784}" srcId="{1ED94751-FCB8-4020-8CFD-6A331909EBF3}" destId="{764B8D13-191C-4360-AED9-65D9FCC490FA}" srcOrd="2" destOrd="0" parTransId="{2116FB46-EC2F-48DD-AB27-1344D99E1804}" sibTransId="{A0F14152-01FC-42A0-B09D-72F71E9BF6C2}"/>
    <dgm:cxn modelId="{07CC111E-DD43-4DC5-BCEF-BED4C439EE16}" srcId="{1ED94751-FCB8-4020-8CFD-6A331909EBF3}" destId="{172E65E1-5A1A-49AE-9282-F31296C5C030}" srcOrd="5" destOrd="0" parTransId="{9DDC9ADB-B162-4927-B25C-29E81C2E2E63}" sibTransId="{99EB5B56-BF23-4BCE-8C4C-F37CF2E13E35}"/>
    <dgm:cxn modelId="{D4F8582C-98FD-4D91-91A1-2E5A14B61D5E}" srcId="{1ED94751-FCB8-4020-8CFD-6A331909EBF3}" destId="{FF45B56E-3389-46DD-9896-6D81318A6C4D}" srcOrd="7" destOrd="0" parTransId="{43C76847-EF90-4875-8725-843606A577B5}" sibTransId="{0FE68E9C-DB68-48BD-89EE-C2401C74F4C1}"/>
    <dgm:cxn modelId="{E5A94032-C9E2-443D-A8CB-33C015454113}" type="presOf" srcId="{172E65E1-5A1A-49AE-9282-F31296C5C030}" destId="{6734F78C-CD62-4A78-B060-3198B50BC58F}" srcOrd="0" destOrd="0" presId="urn:microsoft.com/office/officeart/2005/8/layout/vList2"/>
    <dgm:cxn modelId="{C72A2B44-DE42-4168-A2BF-A0C8870ED914}" type="presOf" srcId="{764B8D13-191C-4360-AED9-65D9FCC490FA}" destId="{069E1DF3-CE2F-4C12-8055-13E3CABE6A89}" srcOrd="0" destOrd="0" presId="urn:microsoft.com/office/officeart/2005/8/layout/vList2"/>
    <dgm:cxn modelId="{70650045-43C0-4948-9107-DE23C4229BCF}" srcId="{1ED94751-FCB8-4020-8CFD-6A331909EBF3}" destId="{4B938534-CCB1-45EB-B52A-2FBE6E174EC8}" srcOrd="0" destOrd="0" parTransId="{C2AD4346-54DA-4FAC-8339-78C1B6D24743}" sibTransId="{A2B4FDD2-AA27-47B1-A5DD-45E1B9EAB05D}"/>
    <dgm:cxn modelId="{9911756A-4CDD-4680-931D-91045878CCFE}" srcId="{1ED94751-FCB8-4020-8CFD-6A331909EBF3}" destId="{607039EB-A5C9-40B2-8CDA-D7115C9A9E68}" srcOrd="1" destOrd="0" parTransId="{D2BFAEE7-F201-4FEF-B589-D4427B80CFE2}" sibTransId="{B86C12D5-7F72-4B98-A614-75E9B5B3E2F7}"/>
    <dgm:cxn modelId="{717F4672-F7AD-4C99-ADC2-4950B10F8910}" type="presOf" srcId="{1ED94751-FCB8-4020-8CFD-6A331909EBF3}" destId="{E12D2373-4AA3-4E10-8184-0A8F16114785}" srcOrd="0" destOrd="0" presId="urn:microsoft.com/office/officeart/2005/8/layout/vList2"/>
    <dgm:cxn modelId="{6A2D1D7C-1F4C-4396-A363-5F1CDDC8F1B8}" type="presOf" srcId="{FF45B56E-3389-46DD-9896-6D81318A6C4D}" destId="{EB169E85-44C3-4AAC-99B0-A2F7AD701B98}" srcOrd="0" destOrd="0" presId="urn:microsoft.com/office/officeart/2005/8/layout/vList2"/>
    <dgm:cxn modelId="{F74C3E92-B216-4264-ADE0-2403FF7899D1}" type="presOf" srcId="{79BDFBDD-3D2A-4708-902C-E41AA297DE46}" destId="{CBD09997-44C2-4E1A-A932-170A3EAB888A}" srcOrd="0" destOrd="0" presId="urn:microsoft.com/office/officeart/2005/8/layout/vList2"/>
    <dgm:cxn modelId="{EAAE36AE-0B13-4FA1-B2BB-D9A56AD5D5B3}" type="presOf" srcId="{4B938534-CCB1-45EB-B52A-2FBE6E174EC8}" destId="{C5E2ADCA-DE3E-43B5-9B58-87E53BC58844}" srcOrd="0" destOrd="0" presId="urn:microsoft.com/office/officeart/2005/8/layout/vList2"/>
    <dgm:cxn modelId="{96F53EBC-F964-4A9E-ACD3-CD668F2C2578}" srcId="{1ED94751-FCB8-4020-8CFD-6A331909EBF3}" destId="{BBAC9D58-01F6-4E80-8347-03CC318CA474}" srcOrd="6" destOrd="0" parTransId="{85A92AB8-4672-4EF9-80C1-677AD9598967}" sibTransId="{D00AC918-F650-4722-B9ED-E7F19E1643D6}"/>
    <dgm:cxn modelId="{8A6374C1-1C4A-4BDE-822F-2FAEA9AF72A0}" srcId="{1ED94751-FCB8-4020-8CFD-6A331909EBF3}" destId="{79BDFBDD-3D2A-4708-902C-E41AA297DE46}" srcOrd="3" destOrd="0" parTransId="{E6BB858C-A00D-40C1-A8C7-26F28423C740}" sibTransId="{F505A31C-3CFA-437E-8569-9C87C2D49E33}"/>
    <dgm:cxn modelId="{D965F1CE-DF8E-4D88-9ABC-6F8EB0249A96}" srcId="{1ED94751-FCB8-4020-8CFD-6A331909EBF3}" destId="{7AABD78F-B15D-4307-89B0-6B14DBAD2101}" srcOrd="4" destOrd="0" parTransId="{E44979DB-46BA-46BB-A07F-FB9060BD7892}" sibTransId="{937B1AB8-CFB4-4EC2-AFC9-E165B4405616}"/>
    <dgm:cxn modelId="{D9EF48DB-3319-4671-9228-4D93F0234F83}" type="presOf" srcId="{7AABD78F-B15D-4307-89B0-6B14DBAD2101}" destId="{DBBF18EE-EC38-4C25-8E9A-FFCAABE04A7E}" srcOrd="0" destOrd="0" presId="urn:microsoft.com/office/officeart/2005/8/layout/vList2"/>
    <dgm:cxn modelId="{0252C7DB-628C-4F31-B36D-107142430CB2}" type="presOf" srcId="{607039EB-A5C9-40B2-8CDA-D7115C9A9E68}" destId="{31FD6AB2-9EA0-473A-AD7D-AB8644895EE8}" srcOrd="0" destOrd="0" presId="urn:microsoft.com/office/officeart/2005/8/layout/vList2"/>
    <dgm:cxn modelId="{E2916DE7-2E42-4EA5-B3B6-E102DBFA0843}" type="presOf" srcId="{BBAC9D58-01F6-4E80-8347-03CC318CA474}" destId="{A1347F3B-2F8C-4A87-946E-CDDCF5E666DB}" srcOrd="0" destOrd="0" presId="urn:microsoft.com/office/officeart/2005/8/layout/vList2"/>
    <dgm:cxn modelId="{11F8743F-3141-431E-8CFD-C44216512104}" type="presParOf" srcId="{E12D2373-4AA3-4E10-8184-0A8F16114785}" destId="{C5E2ADCA-DE3E-43B5-9B58-87E53BC58844}" srcOrd="0" destOrd="0" presId="urn:microsoft.com/office/officeart/2005/8/layout/vList2"/>
    <dgm:cxn modelId="{143331C1-8C08-48CF-AA40-6CBB16FCEFD5}" type="presParOf" srcId="{E12D2373-4AA3-4E10-8184-0A8F16114785}" destId="{717DA97A-C1D4-4949-B348-ECD15C4DA205}" srcOrd="1" destOrd="0" presId="urn:microsoft.com/office/officeart/2005/8/layout/vList2"/>
    <dgm:cxn modelId="{B11083CC-98A1-494A-96B7-84C2103B3BFB}" type="presParOf" srcId="{E12D2373-4AA3-4E10-8184-0A8F16114785}" destId="{31FD6AB2-9EA0-473A-AD7D-AB8644895EE8}" srcOrd="2" destOrd="0" presId="urn:microsoft.com/office/officeart/2005/8/layout/vList2"/>
    <dgm:cxn modelId="{F443398E-6C15-48CF-A938-6B5D4ED6D3D3}" type="presParOf" srcId="{E12D2373-4AA3-4E10-8184-0A8F16114785}" destId="{81E58294-D113-4EE7-82F0-62B1B95020D8}" srcOrd="3" destOrd="0" presId="urn:microsoft.com/office/officeart/2005/8/layout/vList2"/>
    <dgm:cxn modelId="{72943613-BF87-41AB-89F5-F0921669ADD1}" type="presParOf" srcId="{E12D2373-4AA3-4E10-8184-0A8F16114785}" destId="{069E1DF3-CE2F-4C12-8055-13E3CABE6A89}" srcOrd="4" destOrd="0" presId="urn:microsoft.com/office/officeart/2005/8/layout/vList2"/>
    <dgm:cxn modelId="{F9502409-D369-49D9-A20B-74AC3051FAF4}" type="presParOf" srcId="{E12D2373-4AA3-4E10-8184-0A8F16114785}" destId="{1193C8E3-FA4E-40DA-A5ED-4F27106DB075}" srcOrd="5" destOrd="0" presId="urn:microsoft.com/office/officeart/2005/8/layout/vList2"/>
    <dgm:cxn modelId="{2E6A117A-1E86-4751-A49B-7A1CACA53414}" type="presParOf" srcId="{E12D2373-4AA3-4E10-8184-0A8F16114785}" destId="{CBD09997-44C2-4E1A-A932-170A3EAB888A}" srcOrd="6" destOrd="0" presId="urn:microsoft.com/office/officeart/2005/8/layout/vList2"/>
    <dgm:cxn modelId="{A7191EF6-FFB6-4F25-BFEB-B96BC6101CCA}" type="presParOf" srcId="{E12D2373-4AA3-4E10-8184-0A8F16114785}" destId="{D0AC3BEA-B99F-4D1C-8F8E-A8E18CE45266}" srcOrd="7" destOrd="0" presId="urn:microsoft.com/office/officeart/2005/8/layout/vList2"/>
    <dgm:cxn modelId="{9AD79437-8E34-4907-8FCA-0CABF5F7DDFA}" type="presParOf" srcId="{E12D2373-4AA3-4E10-8184-0A8F16114785}" destId="{DBBF18EE-EC38-4C25-8E9A-FFCAABE04A7E}" srcOrd="8" destOrd="0" presId="urn:microsoft.com/office/officeart/2005/8/layout/vList2"/>
    <dgm:cxn modelId="{F34A02E5-1A2C-4C78-92C9-880BB03D965B}" type="presParOf" srcId="{E12D2373-4AA3-4E10-8184-0A8F16114785}" destId="{42CF826E-C958-419D-959F-C1F95750C116}" srcOrd="9" destOrd="0" presId="urn:microsoft.com/office/officeart/2005/8/layout/vList2"/>
    <dgm:cxn modelId="{C9FEC101-2419-449F-9132-50C6CD78D621}" type="presParOf" srcId="{E12D2373-4AA3-4E10-8184-0A8F16114785}" destId="{6734F78C-CD62-4A78-B060-3198B50BC58F}" srcOrd="10" destOrd="0" presId="urn:microsoft.com/office/officeart/2005/8/layout/vList2"/>
    <dgm:cxn modelId="{ADDDAB39-ACBA-46E5-9FFD-613757A5A68D}" type="presParOf" srcId="{E12D2373-4AA3-4E10-8184-0A8F16114785}" destId="{79F5AF95-94AC-4B7D-ADAD-CEB95717D3FA}" srcOrd="11" destOrd="0" presId="urn:microsoft.com/office/officeart/2005/8/layout/vList2"/>
    <dgm:cxn modelId="{878945F5-4AB9-4B86-AA67-07BC6D4D6B64}" type="presParOf" srcId="{E12D2373-4AA3-4E10-8184-0A8F16114785}" destId="{A1347F3B-2F8C-4A87-946E-CDDCF5E666DB}" srcOrd="12" destOrd="0" presId="urn:microsoft.com/office/officeart/2005/8/layout/vList2"/>
    <dgm:cxn modelId="{7C9F7237-CB1C-4DEC-86D0-5866D96C04C2}" type="presParOf" srcId="{E12D2373-4AA3-4E10-8184-0A8F16114785}" destId="{7B2368C8-971B-493A-9170-46F4E3E26EF6}" srcOrd="13" destOrd="0" presId="urn:microsoft.com/office/officeart/2005/8/layout/vList2"/>
    <dgm:cxn modelId="{B24EA4D2-5657-4505-8A53-3CD9AE056C2E}" type="presParOf" srcId="{E12D2373-4AA3-4E10-8184-0A8F16114785}" destId="{EB169E85-44C3-4AAC-99B0-A2F7AD701B98}" srcOrd="1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5B41008C-448F-421F-A334-0B8CC4B96119}" type="doc">
      <dgm:prSet loTypeId="urn:microsoft.com/office/officeart/2008/layout/RadialCluster" loCatId="cycle" qsTypeId="urn:microsoft.com/office/officeart/2005/8/quickstyle/simple1" qsCatId="simple" csTypeId="urn:microsoft.com/office/officeart/2005/8/colors/accent0_1" csCatId="mainScheme" phldr="1"/>
      <dgm:spPr/>
      <dgm:t>
        <a:bodyPr/>
        <a:lstStyle/>
        <a:p>
          <a:endParaRPr lang="ru-RU"/>
        </a:p>
      </dgm:t>
    </dgm:pt>
    <dgm:pt modelId="{6424FDAE-5AE9-44CF-9B63-9CE57D40DA5B}">
      <dgm:prSet phldrT="[Текст]" custT="1"/>
      <dgm:spPr>
        <a:solidFill>
          <a:schemeClr val="bg2">
            <a:lumMod val="90000"/>
          </a:schemeClr>
        </a:solidFill>
      </dgm:spPr>
      <dgm:t>
        <a:bodyPr/>
        <a:lstStyle/>
        <a:p>
          <a:r>
            <a:rPr lang="ru-RU" sz="2800" b="1" dirty="0">
              <a:solidFill>
                <a:schemeClr val="tx1">
                  <a:lumMod val="75000"/>
                </a:schemeClr>
              </a:solidFill>
            </a:rPr>
            <a:t>Тренинги</a:t>
          </a:r>
        </a:p>
      </dgm:t>
    </dgm:pt>
    <dgm:pt modelId="{6C055651-B639-4263-AD5C-38EC7B77362E}" type="parTrans" cxnId="{7779E0A5-4C6A-4F9A-9814-8A17AFEC0643}">
      <dgm:prSet/>
      <dgm:spPr/>
      <dgm:t>
        <a:bodyPr/>
        <a:lstStyle/>
        <a:p>
          <a:endParaRPr lang="ru-RU">
            <a:solidFill>
              <a:schemeClr val="tx2"/>
            </a:solidFill>
          </a:endParaRPr>
        </a:p>
      </dgm:t>
    </dgm:pt>
    <dgm:pt modelId="{322E01C1-8E0F-4C7F-8AE3-C0EDB5924757}" type="sibTrans" cxnId="{7779E0A5-4C6A-4F9A-9814-8A17AFEC0643}">
      <dgm:prSet/>
      <dgm:spPr/>
      <dgm:t>
        <a:bodyPr/>
        <a:lstStyle/>
        <a:p>
          <a:endParaRPr lang="ru-RU">
            <a:solidFill>
              <a:schemeClr val="tx2"/>
            </a:solidFill>
          </a:endParaRPr>
        </a:p>
      </dgm:t>
    </dgm:pt>
    <dgm:pt modelId="{C55C4C31-FF1D-42C4-9624-C8792EC64E0A}">
      <dgm:prSet phldrT="[Текст]" custT="1"/>
      <dgm:spPr/>
      <dgm:t>
        <a:bodyPr/>
        <a:lstStyle/>
        <a:p>
          <a:r>
            <a:rPr lang="ru-RU" sz="1800" b="1" dirty="0">
              <a:solidFill>
                <a:schemeClr val="tx1">
                  <a:lumMod val="75000"/>
                </a:schemeClr>
              </a:solidFill>
            </a:rPr>
            <a:t>Командная работа</a:t>
          </a:r>
        </a:p>
      </dgm:t>
    </dgm:pt>
    <dgm:pt modelId="{D7E81EBB-265C-4E39-BAC6-E97DF363297C}" type="parTrans" cxnId="{9B7914D3-DA7A-4D8B-8DC2-B50EE560B9D2}">
      <dgm:prSet/>
      <dgm:spPr/>
      <dgm:t>
        <a:bodyPr/>
        <a:lstStyle/>
        <a:p>
          <a:endParaRPr lang="ru-RU">
            <a:solidFill>
              <a:schemeClr val="tx2"/>
            </a:solidFill>
          </a:endParaRPr>
        </a:p>
      </dgm:t>
    </dgm:pt>
    <dgm:pt modelId="{05957E3B-BFC1-4954-BEF2-F8C1A158A938}" type="sibTrans" cxnId="{9B7914D3-DA7A-4D8B-8DC2-B50EE560B9D2}">
      <dgm:prSet/>
      <dgm:spPr/>
      <dgm:t>
        <a:bodyPr/>
        <a:lstStyle/>
        <a:p>
          <a:endParaRPr lang="ru-RU">
            <a:solidFill>
              <a:schemeClr val="tx2"/>
            </a:solidFill>
          </a:endParaRPr>
        </a:p>
      </dgm:t>
    </dgm:pt>
    <dgm:pt modelId="{7AF1FF2B-B697-42EF-B17F-DD670509AEC7}">
      <dgm:prSet phldrT="[Текст]" custT="1"/>
      <dgm:spPr/>
      <dgm:t>
        <a:bodyPr/>
        <a:lstStyle/>
        <a:p>
          <a:r>
            <a:rPr lang="ru-RU" sz="1800" b="1" dirty="0">
              <a:solidFill>
                <a:schemeClr val="tx1">
                  <a:lumMod val="75000"/>
                </a:schemeClr>
              </a:solidFill>
            </a:rPr>
            <a:t>Начинающий руководитель</a:t>
          </a:r>
        </a:p>
      </dgm:t>
    </dgm:pt>
    <dgm:pt modelId="{F3B83F63-33D6-4E06-8E46-CB0D6A52606F}" type="parTrans" cxnId="{8200609E-40F6-4323-9CAB-29164DA6509E}">
      <dgm:prSet/>
      <dgm:spPr/>
      <dgm:t>
        <a:bodyPr/>
        <a:lstStyle/>
        <a:p>
          <a:endParaRPr lang="ru-RU">
            <a:solidFill>
              <a:schemeClr val="tx2"/>
            </a:solidFill>
          </a:endParaRPr>
        </a:p>
      </dgm:t>
    </dgm:pt>
    <dgm:pt modelId="{3BD70F91-07DA-475C-B46E-1505D73C8F68}" type="sibTrans" cxnId="{8200609E-40F6-4323-9CAB-29164DA6509E}">
      <dgm:prSet/>
      <dgm:spPr/>
      <dgm:t>
        <a:bodyPr/>
        <a:lstStyle/>
        <a:p>
          <a:endParaRPr lang="ru-RU">
            <a:solidFill>
              <a:schemeClr val="tx2"/>
            </a:solidFill>
          </a:endParaRPr>
        </a:p>
      </dgm:t>
    </dgm:pt>
    <dgm:pt modelId="{F959DD13-B784-47C1-928C-732F2E045009}">
      <dgm:prSet phldrT="[Текст]" custT="1"/>
      <dgm:spPr/>
      <dgm:t>
        <a:bodyPr/>
        <a:lstStyle/>
        <a:p>
          <a:r>
            <a:rPr lang="ru-RU" sz="1800" b="1" i="0" dirty="0">
              <a:solidFill>
                <a:schemeClr val="tx1">
                  <a:lumMod val="75000"/>
                </a:schemeClr>
              </a:solidFill>
            </a:rPr>
            <a:t>Управление конфликтами</a:t>
          </a:r>
        </a:p>
      </dgm:t>
    </dgm:pt>
    <dgm:pt modelId="{9BC54E02-1A1E-46DC-A75E-68C31B174DD3}" type="parTrans" cxnId="{8138FCE7-B15D-43A5-AFCE-10B29E0E6A03}">
      <dgm:prSet/>
      <dgm:spPr/>
      <dgm:t>
        <a:bodyPr/>
        <a:lstStyle/>
        <a:p>
          <a:endParaRPr lang="ru-RU">
            <a:solidFill>
              <a:schemeClr val="tx2"/>
            </a:solidFill>
          </a:endParaRPr>
        </a:p>
      </dgm:t>
    </dgm:pt>
    <dgm:pt modelId="{CD786FF4-E36B-4B35-A0B9-A8C57A1D0B89}" type="sibTrans" cxnId="{8138FCE7-B15D-43A5-AFCE-10B29E0E6A03}">
      <dgm:prSet/>
      <dgm:spPr/>
      <dgm:t>
        <a:bodyPr/>
        <a:lstStyle/>
        <a:p>
          <a:endParaRPr lang="ru-RU">
            <a:solidFill>
              <a:schemeClr val="tx2"/>
            </a:solidFill>
          </a:endParaRPr>
        </a:p>
      </dgm:t>
    </dgm:pt>
    <dgm:pt modelId="{EADE6312-F9B6-4DFF-9261-271FF07157C8}">
      <dgm:prSet custT="1"/>
      <dgm:spPr/>
      <dgm:t>
        <a:bodyPr/>
        <a:lstStyle/>
        <a:p>
          <a:r>
            <a:rPr lang="ru-RU" sz="1800" b="1" dirty="0">
              <a:solidFill>
                <a:schemeClr val="tx1">
                  <a:lumMod val="75000"/>
                </a:schemeClr>
              </a:solidFill>
            </a:rPr>
            <a:t>Внедрение инноваций</a:t>
          </a:r>
        </a:p>
      </dgm:t>
    </dgm:pt>
    <dgm:pt modelId="{95E2CB66-DB6F-488F-9334-763CD26702CF}" type="parTrans" cxnId="{38D9B697-564E-4C19-87FD-5AD84047A06B}">
      <dgm:prSet/>
      <dgm:spPr/>
      <dgm:t>
        <a:bodyPr/>
        <a:lstStyle/>
        <a:p>
          <a:endParaRPr lang="ru-RU">
            <a:solidFill>
              <a:schemeClr val="tx2"/>
            </a:solidFill>
          </a:endParaRPr>
        </a:p>
      </dgm:t>
    </dgm:pt>
    <dgm:pt modelId="{F43123FD-4306-43DB-94BD-7EB789825DA1}" type="sibTrans" cxnId="{38D9B697-564E-4C19-87FD-5AD84047A06B}">
      <dgm:prSet/>
      <dgm:spPr/>
      <dgm:t>
        <a:bodyPr/>
        <a:lstStyle/>
        <a:p>
          <a:endParaRPr lang="ru-RU">
            <a:solidFill>
              <a:schemeClr val="tx2"/>
            </a:solidFill>
          </a:endParaRPr>
        </a:p>
      </dgm:t>
    </dgm:pt>
    <dgm:pt modelId="{4B06F820-895D-46DA-9938-DA15FF7A579B}">
      <dgm:prSet custT="1"/>
      <dgm:spPr/>
      <dgm:t>
        <a:bodyPr/>
        <a:lstStyle/>
        <a:p>
          <a:r>
            <a:rPr lang="ru-RU" sz="1800" b="1" dirty="0">
              <a:solidFill>
                <a:schemeClr val="tx1">
                  <a:lumMod val="75000"/>
                </a:schemeClr>
              </a:solidFill>
            </a:rPr>
            <a:t>Управление проектами</a:t>
          </a:r>
        </a:p>
      </dgm:t>
    </dgm:pt>
    <dgm:pt modelId="{C0BA9273-DC8C-457E-87C5-CBE5C52972D7}" type="parTrans" cxnId="{82B08994-CBC3-400A-875B-A45A50E460D4}">
      <dgm:prSet/>
      <dgm:spPr/>
      <dgm:t>
        <a:bodyPr/>
        <a:lstStyle/>
        <a:p>
          <a:endParaRPr lang="ru-RU">
            <a:solidFill>
              <a:schemeClr val="tx2"/>
            </a:solidFill>
          </a:endParaRPr>
        </a:p>
      </dgm:t>
    </dgm:pt>
    <dgm:pt modelId="{A7C2D216-2E93-4C46-A709-2A3CCA972509}" type="sibTrans" cxnId="{82B08994-CBC3-400A-875B-A45A50E460D4}">
      <dgm:prSet/>
      <dgm:spPr/>
      <dgm:t>
        <a:bodyPr/>
        <a:lstStyle/>
        <a:p>
          <a:endParaRPr lang="ru-RU">
            <a:solidFill>
              <a:schemeClr val="tx2"/>
            </a:solidFill>
          </a:endParaRPr>
        </a:p>
      </dgm:t>
    </dgm:pt>
    <dgm:pt modelId="{4B212091-A912-4DA2-845A-970AAF368A4C}">
      <dgm:prSet phldrT="[Текст]" custScaleX="356509" custScaleY="99030"/>
      <dgm:spPr/>
      <dgm:t>
        <a:bodyPr/>
        <a:lstStyle/>
        <a:p>
          <a:endParaRPr lang="ru-RU"/>
        </a:p>
      </dgm:t>
    </dgm:pt>
    <dgm:pt modelId="{748735B8-FCDC-42BE-9CA0-72CE775D3F52}" type="parTrans" cxnId="{0185F970-7946-4861-A3E2-C621C1E3B916}">
      <dgm:prSet/>
      <dgm:spPr/>
      <dgm:t>
        <a:bodyPr/>
        <a:lstStyle/>
        <a:p>
          <a:endParaRPr lang="ru-RU"/>
        </a:p>
      </dgm:t>
    </dgm:pt>
    <dgm:pt modelId="{ED39BCDD-D396-4554-AA58-72FD30DDE387}" type="sibTrans" cxnId="{0185F970-7946-4861-A3E2-C621C1E3B916}">
      <dgm:prSet/>
      <dgm:spPr/>
      <dgm:t>
        <a:bodyPr/>
        <a:lstStyle/>
        <a:p>
          <a:endParaRPr lang="ru-RU"/>
        </a:p>
      </dgm:t>
    </dgm:pt>
    <dgm:pt modelId="{D97F21A7-7338-4B64-92DE-C45653B313C3}">
      <dgm:prSet/>
      <dgm:spPr/>
      <dgm:t>
        <a:bodyPr/>
        <a:lstStyle/>
        <a:p>
          <a:endParaRPr lang="ru-RU"/>
        </a:p>
      </dgm:t>
    </dgm:pt>
    <dgm:pt modelId="{F340C137-40D4-4567-A04C-6CF7155804B7}" type="parTrans" cxnId="{2D24F257-96DF-4A17-8FF1-9414AC8E3B10}">
      <dgm:prSet/>
      <dgm:spPr/>
      <dgm:t>
        <a:bodyPr/>
        <a:lstStyle/>
        <a:p>
          <a:endParaRPr lang="ru-RU"/>
        </a:p>
      </dgm:t>
    </dgm:pt>
    <dgm:pt modelId="{8E12ECFD-0F2B-4AA5-A4AD-292CD3570C20}" type="sibTrans" cxnId="{2D24F257-96DF-4A17-8FF1-9414AC8E3B10}">
      <dgm:prSet/>
      <dgm:spPr/>
      <dgm:t>
        <a:bodyPr/>
        <a:lstStyle/>
        <a:p>
          <a:endParaRPr lang="ru-RU"/>
        </a:p>
      </dgm:t>
    </dgm:pt>
    <dgm:pt modelId="{246E790E-C569-4EF3-8E07-0C542D5FD33B}">
      <dgm:prSet/>
      <dgm:spPr/>
      <dgm:t>
        <a:bodyPr/>
        <a:lstStyle/>
        <a:p>
          <a:endParaRPr lang="ru-RU"/>
        </a:p>
      </dgm:t>
    </dgm:pt>
    <dgm:pt modelId="{DD64662C-D987-4068-BAA7-64CD2BF4CF95}" type="parTrans" cxnId="{D2BE7DE8-2A9C-4578-90AD-0E59837BE3EF}">
      <dgm:prSet/>
      <dgm:spPr/>
      <dgm:t>
        <a:bodyPr/>
        <a:lstStyle/>
        <a:p>
          <a:endParaRPr lang="ru-RU"/>
        </a:p>
      </dgm:t>
    </dgm:pt>
    <dgm:pt modelId="{E3DAE87B-2F08-430F-B65C-06754B48A77D}" type="sibTrans" cxnId="{D2BE7DE8-2A9C-4578-90AD-0E59837BE3EF}">
      <dgm:prSet/>
      <dgm:spPr/>
      <dgm:t>
        <a:bodyPr/>
        <a:lstStyle/>
        <a:p>
          <a:endParaRPr lang="ru-RU"/>
        </a:p>
      </dgm:t>
    </dgm:pt>
    <dgm:pt modelId="{103FCDE9-BA1E-4081-8E17-2DFF7FD904FF}">
      <dgm:prSet custScaleX="356509" custScaleY="99030" custRadScaleRad="181374" custRadScaleInc="87594"/>
      <dgm:spPr/>
      <dgm:t>
        <a:bodyPr/>
        <a:lstStyle/>
        <a:p>
          <a:endParaRPr lang="ru-RU"/>
        </a:p>
      </dgm:t>
    </dgm:pt>
    <dgm:pt modelId="{FD3656CD-9EB1-4944-87AB-3D4DF59EFB93}" type="parTrans" cxnId="{69C2A883-B9BE-4C36-A4F9-CF0BF3C739B4}">
      <dgm:prSet/>
      <dgm:spPr/>
      <dgm:t>
        <a:bodyPr/>
        <a:lstStyle/>
        <a:p>
          <a:endParaRPr lang="ru-RU"/>
        </a:p>
      </dgm:t>
    </dgm:pt>
    <dgm:pt modelId="{127DDBBA-1868-49C9-9CDA-4E84E9C78FC7}" type="sibTrans" cxnId="{69C2A883-B9BE-4C36-A4F9-CF0BF3C739B4}">
      <dgm:prSet/>
      <dgm:spPr/>
      <dgm:t>
        <a:bodyPr/>
        <a:lstStyle/>
        <a:p>
          <a:endParaRPr lang="ru-RU"/>
        </a:p>
      </dgm:t>
    </dgm:pt>
    <dgm:pt modelId="{8BEEAB19-3614-44F7-BE7A-0E0668881511}">
      <dgm:prSet/>
      <dgm:spPr/>
      <dgm:t>
        <a:bodyPr/>
        <a:lstStyle/>
        <a:p>
          <a:endParaRPr lang="ru-RU"/>
        </a:p>
      </dgm:t>
    </dgm:pt>
    <dgm:pt modelId="{C26D7C49-9FF5-4C2C-AFC6-355E2145FEB4}" type="parTrans" cxnId="{A181070A-215B-475F-962E-7EFF2B7129F8}">
      <dgm:prSet/>
      <dgm:spPr/>
      <dgm:t>
        <a:bodyPr/>
        <a:lstStyle/>
        <a:p>
          <a:endParaRPr lang="ru-RU"/>
        </a:p>
      </dgm:t>
    </dgm:pt>
    <dgm:pt modelId="{60F4103B-7E64-4E02-AA5A-434B4BCE1F4F}" type="sibTrans" cxnId="{A181070A-215B-475F-962E-7EFF2B7129F8}">
      <dgm:prSet/>
      <dgm:spPr/>
      <dgm:t>
        <a:bodyPr/>
        <a:lstStyle/>
        <a:p>
          <a:endParaRPr lang="ru-RU"/>
        </a:p>
      </dgm:t>
    </dgm:pt>
    <dgm:pt modelId="{0A328F63-30B1-410B-905E-AD91D06D14E9}">
      <dgm:prSet/>
      <dgm:spPr/>
      <dgm:t>
        <a:bodyPr/>
        <a:lstStyle/>
        <a:p>
          <a:endParaRPr lang="ru-RU"/>
        </a:p>
      </dgm:t>
    </dgm:pt>
    <dgm:pt modelId="{ECC0DF47-E401-43F4-9D4C-E962415BA64A}" type="parTrans" cxnId="{18E06599-BC85-4503-A1ED-EDE12A2F2F17}">
      <dgm:prSet/>
      <dgm:spPr/>
      <dgm:t>
        <a:bodyPr/>
        <a:lstStyle/>
        <a:p>
          <a:endParaRPr lang="ru-RU"/>
        </a:p>
      </dgm:t>
    </dgm:pt>
    <dgm:pt modelId="{CA5B988A-1304-4535-8AE6-E077C4E56F7C}" type="sibTrans" cxnId="{18E06599-BC85-4503-A1ED-EDE12A2F2F17}">
      <dgm:prSet/>
      <dgm:spPr/>
      <dgm:t>
        <a:bodyPr/>
        <a:lstStyle/>
        <a:p>
          <a:endParaRPr lang="ru-RU"/>
        </a:p>
      </dgm:t>
    </dgm:pt>
    <dgm:pt modelId="{893D0AF2-66B9-42A5-813C-B8A92CFB2D04}">
      <dgm:prSet/>
      <dgm:spPr/>
      <dgm:t>
        <a:bodyPr/>
        <a:lstStyle/>
        <a:p>
          <a:endParaRPr lang="ru-RU"/>
        </a:p>
      </dgm:t>
    </dgm:pt>
    <dgm:pt modelId="{E4EB0EA9-8763-4457-885F-B9B56AF090DC}" type="parTrans" cxnId="{1C896521-AD0F-43E7-AD39-7CBF1345F938}">
      <dgm:prSet/>
      <dgm:spPr/>
      <dgm:t>
        <a:bodyPr/>
        <a:lstStyle/>
        <a:p>
          <a:endParaRPr lang="ru-RU"/>
        </a:p>
      </dgm:t>
    </dgm:pt>
    <dgm:pt modelId="{C3C57ED7-3718-4A87-97A1-D613C22E1FB2}" type="sibTrans" cxnId="{1C896521-AD0F-43E7-AD39-7CBF1345F938}">
      <dgm:prSet/>
      <dgm:spPr/>
      <dgm:t>
        <a:bodyPr/>
        <a:lstStyle/>
        <a:p>
          <a:endParaRPr lang="ru-RU"/>
        </a:p>
      </dgm:t>
    </dgm:pt>
    <dgm:pt modelId="{FD51EF48-4D39-4ABA-BA99-579C8CA69C35}" type="pres">
      <dgm:prSet presAssocID="{5B41008C-448F-421F-A334-0B8CC4B96119}" presName="Name0" presStyleCnt="0">
        <dgm:presLayoutVars>
          <dgm:chMax val="1"/>
          <dgm:chPref val="1"/>
          <dgm:dir/>
          <dgm:animOne val="branch"/>
          <dgm:animLvl val="lvl"/>
        </dgm:presLayoutVars>
      </dgm:prSet>
      <dgm:spPr/>
    </dgm:pt>
    <dgm:pt modelId="{20691680-7A27-413C-A24D-DFAB7CE44804}" type="pres">
      <dgm:prSet presAssocID="{6424FDAE-5AE9-44CF-9B63-9CE57D40DA5B}" presName="singleCycle" presStyleCnt="0"/>
      <dgm:spPr/>
    </dgm:pt>
    <dgm:pt modelId="{C3D00DCB-0379-466F-BC4B-0383C2F557F1}" type="pres">
      <dgm:prSet presAssocID="{6424FDAE-5AE9-44CF-9B63-9CE57D40DA5B}" presName="singleCenter" presStyleLbl="node1" presStyleIdx="0" presStyleCnt="6" custScaleX="142198">
        <dgm:presLayoutVars>
          <dgm:chMax val="7"/>
          <dgm:chPref val="7"/>
        </dgm:presLayoutVars>
      </dgm:prSet>
      <dgm:spPr/>
    </dgm:pt>
    <dgm:pt modelId="{4600B3FE-0492-49AB-8A9E-99837969C7EE}" type="pres">
      <dgm:prSet presAssocID="{D7E81EBB-265C-4E39-BAC6-E97DF363297C}" presName="Name56" presStyleLbl="parChTrans1D2" presStyleIdx="0" presStyleCnt="5"/>
      <dgm:spPr/>
    </dgm:pt>
    <dgm:pt modelId="{8AB6BCCE-C1E8-4001-9AFD-0167B269DAF4}" type="pres">
      <dgm:prSet presAssocID="{C55C4C31-FF1D-42C4-9624-C8792EC64E0A}" presName="text0" presStyleLbl="node1" presStyleIdx="1" presStyleCnt="6" custScaleX="356509" custScaleY="99030">
        <dgm:presLayoutVars>
          <dgm:bulletEnabled val="1"/>
        </dgm:presLayoutVars>
      </dgm:prSet>
      <dgm:spPr/>
    </dgm:pt>
    <dgm:pt modelId="{0F830D97-08B1-488D-926A-F8DA34BCD591}" type="pres">
      <dgm:prSet presAssocID="{F3B83F63-33D6-4E06-8E46-CB0D6A52606F}" presName="Name56" presStyleLbl="parChTrans1D2" presStyleIdx="1" presStyleCnt="5"/>
      <dgm:spPr/>
    </dgm:pt>
    <dgm:pt modelId="{D957BF6C-A67E-40F5-8664-E9BD64F79D89}" type="pres">
      <dgm:prSet presAssocID="{7AF1FF2B-B697-42EF-B17F-DD670509AEC7}" presName="text0" presStyleLbl="node1" presStyleIdx="2" presStyleCnt="6" custScaleX="356509" custScaleY="99030" custRadScaleRad="193750" custRadScaleInc="1947">
        <dgm:presLayoutVars>
          <dgm:bulletEnabled val="1"/>
        </dgm:presLayoutVars>
      </dgm:prSet>
      <dgm:spPr/>
    </dgm:pt>
    <dgm:pt modelId="{ED7E31FB-9801-4C9B-856A-80FBAECE06B4}" type="pres">
      <dgm:prSet presAssocID="{9BC54E02-1A1E-46DC-A75E-68C31B174DD3}" presName="Name56" presStyleLbl="parChTrans1D2" presStyleIdx="2" presStyleCnt="5"/>
      <dgm:spPr/>
    </dgm:pt>
    <dgm:pt modelId="{389A2754-BEC9-453E-8598-EEACB840301B}" type="pres">
      <dgm:prSet presAssocID="{F959DD13-B784-47C1-928C-732F2E045009}" presName="text0" presStyleLbl="node1" presStyleIdx="3" presStyleCnt="6" custScaleX="356509" custScaleY="99030" custRadScaleRad="198124" custRadScaleInc="-91715">
        <dgm:presLayoutVars>
          <dgm:bulletEnabled val="1"/>
        </dgm:presLayoutVars>
      </dgm:prSet>
      <dgm:spPr/>
    </dgm:pt>
    <dgm:pt modelId="{4E862A96-0D38-48CB-AFA9-D4535D716313}" type="pres">
      <dgm:prSet presAssocID="{95E2CB66-DB6F-488F-9334-763CD26702CF}" presName="Name56" presStyleLbl="parChTrans1D2" presStyleIdx="3" presStyleCnt="5"/>
      <dgm:spPr/>
    </dgm:pt>
    <dgm:pt modelId="{ED942E19-58AF-4E2E-810D-7E606FAF50FC}" type="pres">
      <dgm:prSet presAssocID="{EADE6312-F9B6-4DFF-9261-271FF07157C8}" presName="text0" presStyleLbl="node1" presStyleIdx="4" presStyleCnt="6" custScaleX="356509" custScaleY="99030" custRadScaleRad="181374" custRadScaleInc="87594">
        <dgm:presLayoutVars>
          <dgm:bulletEnabled val="1"/>
        </dgm:presLayoutVars>
      </dgm:prSet>
      <dgm:spPr/>
    </dgm:pt>
    <dgm:pt modelId="{C0D1D072-E315-45E0-9EBC-E57FFC0AAEEC}" type="pres">
      <dgm:prSet presAssocID="{C0BA9273-DC8C-457E-87C5-CBE5C52972D7}" presName="Name56" presStyleLbl="parChTrans1D2" presStyleIdx="4" presStyleCnt="5"/>
      <dgm:spPr/>
    </dgm:pt>
    <dgm:pt modelId="{385E779E-1B81-42C6-964C-D98285366E4A}" type="pres">
      <dgm:prSet presAssocID="{4B06F820-895D-46DA-9938-DA15FF7A579B}" presName="text0" presStyleLbl="node1" presStyleIdx="5" presStyleCnt="6" custScaleX="356509" custScaleY="99030" custRadScaleRad="191838" custRadScaleInc="4476">
        <dgm:presLayoutVars>
          <dgm:bulletEnabled val="1"/>
        </dgm:presLayoutVars>
      </dgm:prSet>
      <dgm:spPr/>
    </dgm:pt>
  </dgm:ptLst>
  <dgm:cxnLst>
    <dgm:cxn modelId="{A181070A-215B-475F-962E-7EFF2B7129F8}" srcId="{5B41008C-448F-421F-A334-0B8CC4B96119}" destId="{8BEEAB19-3614-44F7-BE7A-0E0668881511}" srcOrd="5" destOrd="0" parTransId="{C26D7C49-9FF5-4C2C-AFC6-355E2145FEB4}" sibTransId="{60F4103B-7E64-4E02-AA5A-434B4BCE1F4F}"/>
    <dgm:cxn modelId="{5E748617-895D-42B2-B342-78A5BC127A44}" type="presOf" srcId="{7AF1FF2B-B697-42EF-B17F-DD670509AEC7}" destId="{D957BF6C-A67E-40F5-8664-E9BD64F79D89}" srcOrd="0" destOrd="0" presId="urn:microsoft.com/office/officeart/2008/layout/RadialCluster"/>
    <dgm:cxn modelId="{1C896521-AD0F-43E7-AD39-7CBF1345F938}" srcId="{5B41008C-448F-421F-A334-0B8CC4B96119}" destId="{893D0AF2-66B9-42A5-813C-B8A92CFB2D04}" srcOrd="7" destOrd="0" parTransId="{E4EB0EA9-8763-4457-885F-B9B56AF090DC}" sibTransId="{C3C57ED7-3718-4A87-97A1-D613C22E1FB2}"/>
    <dgm:cxn modelId="{B74B9E32-6F4F-4B38-B972-3834ACAD966B}" type="presOf" srcId="{C0BA9273-DC8C-457E-87C5-CBE5C52972D7}" destId="{C0D1D072-E315-45E0-9EBC-E57FFC0AAEEC}" srcOrd="0" destOrd="0" presId="urn:microsoft.com/office/officeart/2008/layout/RadialCluster"/>
    <dgm:cxn modelId="{B28A2C37-4C76-4360-B879-834E47B71214}" type="presOf" srcId="{EADE6312-F9B6-4DFF-9261-271FF07157C8}" destId="{ED942E19-58AF-4E2E-810D-7E606FAF50FC}" srcOrd="0" destOrd="0" presId="urn:microsoft.com/office/officeart/2008/layout/RadialCluster"/>
    <dgm:cxn modelId="{C9F9E049-CFC0-45FA-963D-997D8F8B0F11}" type="presOf" srcId="{95E2CB66-DB6F-488F-9334-763CD26702CF}" destId="{4E862A96-0D38-48CB-AFA9-D4535D716313}" srcOrd="0" destOrd="0" presId="urn:microsoft.com/office/officeart/2008/layout/RadialCluster"/>
    <dgm:cxn modelId="{EA7D634E-4A68-4FB4-81A5-2861F5C603DC}" type="presOf" srcId="{5B41008C-448F-421F-A334-0B8CC4B96119}" destId="{FD51EF48-4D39-4ABA-BA99-579C8CA69C35}" srcOrd="0" destOrd="0" presId="urn:microsoft.com/office/officeart/2008/layout/RadialCluster"/>
    <dgm:cxn modelId="{0185F970-7946-4861-A3E2-C621C1E3B916}" srcId="{5B41008C-448F-421F-A334-0B8CC4B96119}" destId="{4B212091-A912-4DA2-845A-970AAF368A4C}" srcOrd="1" destOrd="0" parTransId="{748735B8-FCDC-42BE-9CA0-72CE775D3F52}" sibTransId="{ED39BCDD-D396-4554-AA58-72FD30DDE387}"/>
    <dgm:cxn modelId="{C1F16256-35F4-4297-ADAA-43C6F2D41E1A}" type="presOf" srcId="{D7E81EBB-265C-4E39-BAC6-E97DF363297C}" destId="{4600B3FE-0492-49AB-8A9E-99837969C7EE}" srcOrd="0" destOrd="0" presId="urn:microsoft.com/office/officeart/2008/layout/RadialCluster"/>
    <dgm:cxn modelId="{2D24F257-96DF-4A17-8FF1-9414AC8E3B10}" srcId="{5B41008C-448F-421F-A334-0B8CC4B96119}" destId="{D97F21A7-7338-4B64-92DE-C45653B313C3}" srcOrd="2" destOrd="0" parTransId="{F340C137-40D4-4567-A04C-6CF7155804B7}" sibTransId="{8E12ECFD-0F2B-4AA5-A4AD-292CD3570C20}"/>
    <dgm:cxn modelId="{69C2A883-B9BE-4C36-A4F9-CF0BF3C739B4}" srcId="{5B41008C-448F-421F-A334-0B8CC4B96119}" destId="{103FCDE9-BA1E-4081-8E17-2DFF7FD904FF}" srcOrd="4" destOrd="0" parTransId="{FD3656CD-9EB1-4944-87AB-3D4DF59EFB93}" sibTransId="{127DDBBA-1868-49C9-9CDA-4E84E9C78FC7}"/>
    <dgm:cxn modelId="{5806E185-1C14-4E4F-990C-9F2D99B32C51}" type="presOf" srcId="{4B06F820-895D-46DA-9938-DA15FF7A579B}" destId="{385E779E-1B81-42C6-964C-D98285366E4A}" srcOrd="0" destOrd="0" presId="urn:microsoft.com/office/officeart/2008/layout/RadialCluster"/>
    <dgm:cxn modelId="{82B08994-CBC3-400A-875B-A45A50E460D4}" srcId="{6424FDAE-5AE9-44CF-9B63-9CE57D40DA5B}" destId="{4B06F820-895D-46DA-9938-DA15FF7A579B}" srcOrd="4" destOrd="0" parTransId="{C0BA9273-DC8C-457E-87C5-CBE5C52972D7}" sibTransId="{A7C2D216-2E93-4C46-A709-2A3CCA972509}"/>
    <dgm:cxn modelId="{38D9B697-564E-4C19-87FD-5AD84047A06B}" srcId="{6424FDAE-5AE9-44CF-9B63-9CE57D40DA5B}" destId="{EADE6312-F9B6-4DFF-9261-271FF07157C8}" srcOrd="3" destOrd="0" parTransId="{95E2CB66-DB6F-488F-9334-763CD26702CF}" sibTransId="{F43123FD-4306-43DB-94BD-7EB789825DA1}"/>
    <dgm:cxn modelId="{18E06599-BC85-4503-A1ED-EDE12A2F2F17}" srcId="{5B41008C-448F-421F-A334-0B8CC4B96119}" destId="{0A328F63-30B1-410B-905E-AD91D06D14E9}" srcOrd="6" destOrd="0" parTransId="{ECC0DF47-E401-43F4-9D4C-E962415BA64A}" sibTransId="{CA5B988A-1304-4535-8AE6-E077C4E56F7C}"/>
    <dgm:cxn modelId="{8200609E-40F6-4323-9CAB-29164DA6509E}" srcId="{6424FDAE-5AE9-44CF-9B63-9CE57D40DA5B}" destId="{7AF1FF2B-B697-42EF-B17F-DD670509AEC7}" srcOrd="1" destOrd="0" parTransId="{F3B83F63-33D6-4E06-8E46-CB0D6A52606F}" sibTransId="{3BD70F91-07DA-475C-B46E-1505D73C8F68}"/>
    <dgm:cxn modelId="{F09BA0A2-2546-4C7D-985F-BFAB72198D16}" type="presOf" srcId="{9BC54E02-1A1E-46DC-A75E-68C31B174DD3}" destId="{ED7E31FB-9801-4C9B-856A-80FBAECE06B4}" srcOrd="0" destOrd="0" presId="urn:microsoft.com/office/officeart/2008/layout/RadialCluster"/>
    <dgm:cxn modelId="{7779E0A5-4C6A-4F9A-9814-8A17AFEC0643}" srcId="{5B41008C-448F-421F-A334-0B8CC4B96119}" destId="{6424FDAE-5AE9-44CF-9B63-9CE57D40DA5B}" srcOrd="0" destOrd="0" parTransId="{6C055651-B639-4263-AD5C-38EC7B77362E}" sibTransId="{322E01C1-8E0F-4C7F-8AE3-C0EDB5924757}"/>
    <dgm:cxn modelId="{8735C5B0-EBDC-40A7-AF27-7C043987D577}" type="presOf" srcId="{F959DD13-B784-47C1-928C-732F2E045009}" destId="{389A2754-BEC9-453E-8598-EEACB840301B}" srcOrd="0" destOrd="0" presId="urn:microsoft.com/office/officeart/2008/layout/RadialCluster"/>
    <dgm:cxn modelId="{9B7914D3-DA7A-4D8B-8DC2-B50EE560B9D2}" srcId="{6424FDAE-5AE9-44CF-9B63-9CE57D40DA5B}" destId="{C55C4C31-FF1D-42C4-9624-C8792EC64E0A}" srcOrd="0" destOrd="0" parTransId="{D7E81EBB-265C-4E39-BAC6-E97DF363297C}" sibTransId="{05957E3B-BFC1-4954-BEF2-F8C1A158A938}"/>
    <dgm:cxn modelId="{B1A0B7D8-C8C7-42F6-8435-50A63EDBFB1F}" type="presOf" srcId="{F3B83F63-33D6-4E06-8E46-CB0D6A52606F}" destId="{0F830D97-08B1-488D-926A-F8DA34BCD591}" srcOrd="0" destOrd="0" presId="urn:microsoft.com/office/officeart/2008/layout/RadialCluster"/>
    <dgm:cxn modelId="{8138FCE7-B15D-43A5-AFCE-10B29E0E6A03}" srcId="{6424FDAE-5AE9-44CF-9B63-9CE57D40DA5B}" destId="{F959DD13-B784-47C1-928C-732F2E045009}" srcOrd="2" destOrd="0" parTransId="{9BC54E02-1A1E-46DC-A75E-68C31B174DD3}" sibTransId="{CD786FF4-E36B-4B35-A0B9-A8C57A1D0B89}"/>
    <dgm:cxn modelId="{D2BE7DE8-2A9C-4578-90AD-0E59837BE3EF}" srcId="{5B41008C-448F-421F-A334-0B8CC4B96119}" destId="{246E790E-C569-4EF3-8E07-0C542D5FD33B}" srcOrd="3" destOrd="0" parTransId="{DD64662C-D987-4068-BAA7-64CD2BF4CF95}" sibTransId="{E3DAE87B-2F08-430F-B65C-06754B48A77D}"/>
    <dgm:cxn modelId="{92CC17EF-0F89-4B74-8F36-B9F5AA7EC109}" type="presOf" srcId="{C55C4C31-FF1D-42C4-9624-C8792EC64E0A}" destId="{8AB6BCCE-C1E8-4001-9AFD-0167B269DAF4}" srcOrd="0" destOrd="0" presId="urn:microsoft.com/office/officeart/2008/layout/RadialCluster"/>
    <dgm:cxn modelId="{BF5CC1EF-ACE8-40EB-811D-5BEBBE793B84}" type="presOf" srcId="{6424FDAE-5AE9-44CF-9B63-9CE57D40DA5B}" destId="{C3D00DCB-0379-466F-BC4B-0383C2F557F1}" srcOrd="0" destOrd="0" presId="urn:microsoft.com/office/officeart/2008/layout/RadialCluster"/>
    <dgm:cxn modelId="{4851EE31-5724-439F-9191-AF23A85AC64F}" type="presParOf" srcId="{FD51EF48-4D39-4ABA-BA99-579C8CA69C35}" destId="{20691680-7A27-413C-A24D-DFAB7CE44804}" srcOrd="0" destOrd="0" presId="urn:microsoft.com/office/officeart/2008/layout/RadialCluster"/>
    <dgm:cxn modelId="{F5BFEC25-B3CD-4EFD-9D1B-263CB1C74E8F}" type="presParOf" srcId="{20691680-7A27-413C-A24D-DFAB7CE44804}" destId="{C3D00DCB-0379-466F-BC4B-0383C2F557F1}" srcOrd="0" destOrd="0" presId="urn:microsoft.com/office/officeart/2008/layout/RadialCluster"/>
    <dgm:cxn modelId="{803436B5-5708-42F0-A4AC-5C423721719B}" type="presParOf" srcId="{20691680-7A27-413C-A24D-DFAB7CE44804}" destId="{4600B3FE-0492-49AB-8A9E-99837969C7EE}" srcOrd="1" destOrd="0" presId="urn:microsoft.com/office/officeart/2008/layout/RadialCluster"/>
    <dgm:cxn modelId="{7D59CA11-1920-4220-8C5F-291B83F0E5A7}" type="presParOf" srcId="{20691680-7A27-413C-A24D-DFAB7CE44804}" destId="{8AB6BCCE-C1E8-4001-9AFD-0167B269DAF4}" srcOrd="2" destOrd="0" presId="urn:microsoft.com/office/officeart/2008/layout/RadialCluster"/>
    <dgm:cxn modelId="{20D32A16-2357-4F3F-BBC8-F7EDA722A4F2}" type="presParOf" srcId="{20691680-7A27-413C-A24D-DFAB7CE44804}" destId="{0F830D97-08B1-488D-926A-F8DA34BCD591}" srcOrd="3" destOrd="0" presId="urn:microsoft.com/office/officeart/2008/layout/RadialCluster"/>
    <dgm:cxn modelId="{375C969B-F80F-44E0-968D-82B1AC685BC0}" type="presParOf" srcId="{20691680-7A27-413C-A24D-DFAB7CE44804}" destId="{D957BF6C-A67E-40F5-8664-E9BD64F79D89}" srcOrd="4" destOrd="0" presId="urn:microsoft.com/office/officeart/2008/layout/RadialCluster"/>
    <dgm:cxn modelId="{800D0EDB-5F17-4E40-AFBE-BFC18BEB7F6C}" type="presParOf" srcId="{20691680-7A27-413C-A24D-DFAB7CE44804}" destId="{ED7E31FB-9801-4C9B-856A-80FBAECE06B4}" srcOrd="5" destOrd="0" presId="urn:microsoft.com/office/officeart/2008/layout/RadialCluster"/>
    <dgm:cxn modelId="{57B0F640-174E-41AE-A6BF-071A5FCC6391}" type="presParOf" srcId="{20691680-7A27-413C-A24D-DFAB7CE44804}" destId="{389A2754-BEC9-453E-8598-EEACB840301B}" srcOrd="6" destOrd="0" presId="urn:microsoft.com/office/officeart/2008/layout/RadialCluster"/>
    <dgm:cxn modelId="{742AFFEA-7904-4AF1-A772-A0A106E5D569}" type="presParOf" srcId="{20691680-7A27-413C-A24D-DFAB7CE44804}" destId="{4E862A96-0D38-48CB-AFA9-D4535D716313}" srcOrd="7" destOrd="0" presId="urn:microsoft.com/office/officeart/2008/layout/RadialCluster"/>
    <dgm:cxn modelId="{ADEDA497-9DE9-436D-A861-51A3AF30948A}" type="presParOf" srcId="{20691680-7A27-413C-A24D-DFAB7CE44804}" destId="{ED942E19-58AF-4E2E-810D-7E606FAF50FC}" srcOrd="8" destOrd="0" presId="urn:microsoft.com/office/officeart/2008/layout/RadialCluster"/>
    <dgm:cxn modelId="{FB134251-DADF-42CA-943C-FEAC472C59C5}" type="presParOf" srcId="{20691680-7A27-413C-A24D-DFAB7CE44804}" destId="{C0D1D072-E315-45E0-9EBC-E57FFC0AAEEC}" srcOrd="9" destOrd="0" presId="urn:microsoft.com/office/officeart/2008/layout/RadialCluster"/>
    <dgm:cxn modelId="{C884A70E-C1AA-451D-88B5-B1B07B491570}" type="presParOf" srcId="{20691680-7A27-413C-A24D-DFAB7CE44804}" destId="{385E779E-1B81-42C6-964C-D98285366E4A}" srcOrd="10" destOrd="0" presId="urn:microsoft.com/office/officeart/2008/layout/RadialCluster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5F17F9CC-CA2F-4C0C-8C2A-9507583ED73C}" type="doc">
      <dgm:prSet loTypeId="urn:microsoft.com/office/officeart/2005/8/layout/target3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02A6669-B665-44B3-9729-0DF825D86A4F}">
      <dgm:prSet custT="1"/>
      <dgm:spPr/>
      <dgm:t>
        <a:bodyPr/>
        <a:lstStyle/>
        <a:p>
          <a:r>
            <a:rPr lang="ru-RU" sz="3200" dirty="0"/>
            <a:t>Образовательный процесс в формате тренинга</a:t>
          </a:r>
        </a:p>
      </dgm:t>
    </dgm:pt>
    <dgm:pt modelId="{93870D90-F7EE-4E5B-AD7F-5F62DD37B590}" type="parTrans" cxnId="{D734F811-4987-4C75-A109-CAE86E6A7AC4}">
      <dgm:prSet/>
      <dgm:spPr/>
      <dgm:t>
        <a:bodyPr/>
        <a:lstStyle/>
        <a:p>
          <a:endParaRPr lang="ru-RU" sz="1400"/>
        </a:p>
      </dgm:t>
    </dgm:pt>
    <dgm:pt modelId="{158D0FCD-678E-4A79-BF5E-5DE1B1C89430}" type="sibTrans" cxnId="{D734F811-4987-4C75-A109-CAE86E6A7AC4}">
      <dgm:prSet/>
      <dgm:spPr/>
      <dgm:t>
        <a:bodyPr/>
        <a:lstStyle/>
        <a:p>
          <a:endParaRPr lang="ru-RU" sz="1400"/>
        </a:p>
      </dgm:t>
    </dgm:pt>
    <dgm:pt modelId="{F4651B2B-6EB6-4ACA-A653-723A148D10D4}" type="pres">
      <dgm:prSet presAssocID="{5F17F9CC-CA2F-4C0C-8C2A-9507583ED73C}" presName="Name0" presStyleCnt="0">
        <dgm:presLayoutVars>
          <dgm:chMax val="7"/>
          <dgm:dir/>
          <dgm:animLvl val="lvl"/>
          <dgm:resizeHandles val="exact"/>
        </dgm:presLayoutVars>
      </dgm:prSet>
      <dgm:spPr/>
    </dgm:pt>
    <dgm:pt modelId="{DE3D63DF-6FEB-4122-8382-A2823499345B}" type="pres">
      <dgm:prSet presAssocID="{802A6669-B665-44B3-9729-0DF825D86A4F}" presName="circle1" presStyleLbl="node1" presStyleIdx="0" presStyleCnt="1" custScaleX="68321" custScaleY="102549" custLinFactNeighborX="18013" custLinFactNeighborY="6008"/>
      <dgm:spPr>
        <a:solidFill>
          <a:schemeClr val="tx1"/>
        </a:solidFill>
      </dgm:spPr>
    </dgm:pt>
    <dgm:pt modelId="{CA74C90C-05C6-49DA-9C5B-85ACED79991C}" type="pres">
      <dgm:prSet presAssocID="{802A6669-B665-44B3-9729-0DF825D86A4F}" presName="space" presStyleCnt="0"/>
      <dgm:spPr/>
    </dgm:pt>
    <dgm:pt modelId="{8B19D018-1F15-44B8-9B5A-57C9AD2A823B}" type="pres">
      <dgm:prSet presAssocID="{802A6669-B665-44B3-9729-0DF825D86A4F}" presName="rect1" presStyleLbl="alignAcc1" presStyleIdx="0" presStyleCnt="1" custScaleX="100000" custLinFactNeighborX="-5362" custLinFactNeighborY="-14894"/>
      <dgm:spPr/>
    </dgm:pt>
    <dgm:pt modelId="{FA534269-680B-47EE-9DCB-73ABBB7EF0ED}" type="pres">
      <dgm:prSet presAssocID="{802A6669-B665-44B3-9729-0DF825D86A4F}" presName="rect1ParTxNoCh" presStyleLbl="alignAcc1" presStyleIdx="0" presStyleCnt="1">
        <dgm:presLayoutVars>
          <dgm:chMax val="1"/>
          <dgm:bulletEnabled val="1"/>
        </dgm:presLayoutVars>
      </dgm:prSet>
      <dgm:spPr/>
    </dgm:pt>
  </dgm:ptLst>
  <dgm:cxnLst>
    <dgm:cxn modelId="{D734F811-4987-4C75-A109-CAE86E6A7AC4}" srcId="{5F17F9CC-CA2F-4C0C-8C2A-9507583ED73C}" destId="{802A6669-B665-44B3-9729-0DF825D86A4F}" srcOrd="0" destOrd="0" parTransId="{93870D90-F7EE-4E5B-AD7F-5F62DD37B590}" sibTransId="{158D0FCD-678E-4A79-BF5E-5DE1B1C89430}"/>
    <dgm:cxn modelId="{CDBC992A-1E93-42E5-8252-7F104FF231DD}" type="presOf" srcId="{5F17F9CC-CA2F-4C0C-8C2A-9507583ED73C}" destId="{F4651B2B-6EB6-4ACA-A653-723A148D10D4}" srcOrd="0" destOrd="0" presId="urn:microsoft.com/office/officeart/2005/8/layout/target3"/>
    <dgm:cxn modelId="{3393AB6F-4315-4200-AE0E-FF00721BFEA6}" type="presOf" srcId="{802A6669-B665-44B3-9729-0DF825D86A4F}" destId="{FA534269-680B-47EE-9DCB-73ABBB7EF0ED}" srcOrd="1" destOrd="0" presId="urn:microsoft.com/office/officeart/2005/8/layout/target3"/>
    <dgm:cxn modelId="{C1B391F1-100D-4C4D-B175-00DC982A9F6F}" type="presOf" srcId="{802A6669-B665-44B3-9729-0DF825D86A4F}" destId="{8B19D018-1F15-44B8-9B5A-57C9AD2A823B}" srcOrd="0" destOrd="0" presId="urn:microsoft.com/office/officeart/2005/8/layout/target3"/>
    <dgm:cxn modelId="{EF1C16D3-905E-4F19-851B-B45AB7D7554D}" type="presParOf" srcId="{F4651B2B-6EB6-4ACA-A653-723A148D10D4}" destId="{DE3D63DF-6FEB-4122-8382-A2823499345B}" srcOrd="0" destOrd="0" presId="urn:microsoft.com/office/officeart/2005/8/layout/target3"/>
    <dgm:cxn modelId="{D939DEF9-099C-4EFD-B4E4-87C0E43F6843}" type="presParOf" srcId="{F4651B2B-6EB6-4ACA-A653-723A148D10D4}" destId="{CA74C90C-05C6-49DA-9C5B-85ACED79991C}" srcOrd="1" destOrd="0" presId="urn:microsoft.com/office/officeart/2005/8/layout/target3"/>
    <dgm:cxn modelId="{FD15ACE7-80EA-4A84-AE8D-778610F4C712}" type="presParOf" srcId="{F4651B2B-6EB6-4ACA-A653-723A148D10D4}" destId="{8B19D018-1F15-44B8-9B5A-57C9AD2A823B}" srcOrd="2" destOrd="0" presId="urn:microsoft.com/office/officeart/2005/8/layout/target3"/>
    <dgm:cxn modelId="{4A93B9A7-D4E7-4B54-ACE8-886D1D2E7DB5}" type="presParOf" srcId="{F4651B2B-6EB6-4ACA-A653-723A148D10D4}" destId="{FA534269-680B-47EE-9DCB-73ABBB7EF0ED}" srcOrd="3" destOrd="0" presId="urn:microsoft.com/office/officeart/2005/8/layout/target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9ED35DA-82BF-41A8-BE1C-793CBE86323E}">
      <dsp:nvSpPr>
        <dsp:cNvPr id="0" name=""/>
        <dsp:cNvSpPr/>
      </dsp:nvSpPr>
      <dsp:spPr>
        <a:xfrm>
          <a:off x="0" y="0"/>
          <a:ext cx="5296632" cy="3050569"/>
        </a:xfrm>
        <a:prstGeom prst="roundRect">
          <a:avLst>
            <a:gd name="adj" fmla="val 10000"/>
          </a:avLst>
        </a:prstGeom>
        <a:solidFill>
          <a:schemeClr val="bg2"/>
        </a:solidFill>
        <a:ln w="6350" cap="flat" cmpd="sng" algn="ctr">
          <a:noFill/>
          <a:prstDash val="solid"/>
          <a:miter lim="800000"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2400" b="1" kern="1200" dirty="0"/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2400" b="1" kern="1200" dirty="0"/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2400" b="1" kern="1200" dirty="0"/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2400" b="1" kern="1200" dirty="0"/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2400" b="1" kern="1200" dirty="0">
            <a:solidFill>
              <a:schemeClr val="tx1">
                <a:lumMod val="75000"/>
              </a:schemeClr>
            </a:solidFill>
          </a:endParaRP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1" kern="1200" dirty="0">
              <a:solidFill>
                <a:schemeClr val="tx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Стажировка директоров РТ (1061 чел.)</a:t>
          </a:r>
          <a:endParaRPr lang="en-US" sz="2000" b="1" kern="1200" dirty="0">
            <a:solidFill>
              <a:schemeClr val="tx1">
                <a:lumMod val="7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20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1" kern="1200" dirty="0">
              <a:solidFill>
                <a:srgbClr val="006666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«Школа руководителя: эффективные практики управления»</a:t>
          </a:r>
          <a:endParaRPr lang="en-US" sz="2000" b="1" kern="1200" dirty="0">
            <a:solidFill>
              <a:srgbClr val="006666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0" lvl="0" indent="0" algn="just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&gt; </a:t>
          </a:r>
          <a:r>
            <a:rPr lang="ru-RU" sz="18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Стажировочные</a:t>
          </a:r>
          <a:r>
            <a:rPr lang="ru-RU" sz="18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площадки по обмену опытом «Руководитель-руководителю» (52 стаж. </a:t>
          </a:r>
          <a:r>
            <a:rPr lang="ru-RU" sz="18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площ</a:t>
          </a:r>
          <a:r>
            <a:rPr lang="ru-RU" sz="18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.)</a:t>
          </a:r>
        </a:p>
        <a:p>
          <a:pPr marL="0" lvl="0" indent="0" algn="just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Wingdings" panose="05000000000000000000" pitchFamily="2" charset="2"/>
            <a:buNone/>
          </a:pPr>
          <a:r>
            <a:rPr lang="en-US" sz="18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&gt; </a:t>
          </a:r>
          <a:r>
            <a:rPr lang="ru-RU" sz="18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День ИРО РТ (активные формы обучения)</a:t>
          </a:r>
        </a:p>
        <a:p>
          <a:pPr marL="0" lvl="0" indent="0" algn="just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Wingdings" panose="05000000000000000000" pitchFamily="2" charset="2"/>
            <a:buNone/>
          </a:pPr>
          <a:r>
            <a:rPr lang="en-US" sz="18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&gt;</a:t>
          </a:r>
          <a:r>
            <a:rPr lang="ru-RU" sz="18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День Министерства образования и науки РТ (государственная политика, актуальные вопросы)</a:t>
          </a:r>
          <a:endParaRPr lang="ru-RU" sz="1800" b="1" kern="1200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0" y="0"/>
        <a:ext cx="5296632" cy="915170"/>
      </dsp:txXfrm>
    </dsp:sp>
    <dsp:sp modelId="{019F1B2E-256B-42AD-9455-AF4D57877B44}">
      <dsp:nvSpPr>
        <dsp:cNvPr id="0" name=""/>
        <dsp:cNvSpPr/>
      </dsp:nvSpPr>
      <dsp:spPr>
        <a:xfrm>
          <a:off x="5936805" y="0"/>
          <a:ext cx="4895330" cy="3050569"/>
        </a:xfrm>
        <a:prstGeom prst="roundRect">
          <a:avLst>
            <a:gd name="adj" fmla="val 10000"/>
          </a:avLst>
        </a:prstGeom>
        <a:solidFill>
          <a:schemeClr val="bg2"/>
        </a:solidFill>
        <a:ln w="6350" cap="flat" cmpd="sng" algn="ctr">
          <a:noFill/>
          <a:prstDash val="solid"/>
          <a:miter lim="800000"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4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4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4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4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4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4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1" kern="1200" dirty="0">
              <a:solidFill>
                <a:schemeClr val="tx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Командное обучение</a:t>
          </a:r>
          <a:endParaRPr lang="en-US" sz="2000" b="1" kern="1200" dirty="0">
            <a:solidFill>
              <a:schemeClr val="tx1">
                <a:lumMod val="7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>
              <a:solidFill>
                <a:srgbClr val="006666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Направление:</a:t>
          </a:r>
        </a:p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Wingdings" panose="05000000000000000000" pitchFamily="2" charset="2"/>
            <a:buNone/>
          </a:pPr>
          <a:r>
            <a:rPr lang="en-US" sz="18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&gt; </a:t>
          </a:r>
          <a:r>
            <a:rPr lang="ru-RU" sz="18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Наставничество</a:t>
          </a:r>
        </a:p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Wingdings" panose="05000000000000000000" pitchFamily="2" charset="2"/>
            <a:buNone/>
          </a:pPr>
          <a:r>
            <a:rPr lang="en-US" sz="18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&gt; </a:t>
          </a:r>
          <a:r>
            <a:rPr lang="ru-RU" sz="18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Реализация требований обновленных ФГОС</a:t>
          </a: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349 слушателей, из них: </a:t>
          </a:r>
        </a:p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РФ – 76 чел. (Республика Саха (Якутия), ЯНАО)</a:t>
          </a:r>
        </a:p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РТ – 273 чел. </a:t>
          </a:r>
          <a:endParaRPr lang="ru-RU" sz="1800" b="1" kern="1200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936805" y="0"/>
        <a:ext cx="4895330" cy="91517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5E2ADCA-DE3E-43B5-9B58-87E53BC58844}">
      <dsp:nvSpPr>
        <dsp:cNvPr id="0" name=""/>
        <dsp:cNvSpPr/>
      </dsp:nvSpPr>
      <dsp:spPr>
        <a:xfrm>
          <a:off x="0" y="2576"/>
          <a:ext cx="11339891" cy="548245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/>
            <a:t>Современный руководитель и управление ОО в контексте глобальных изменений</a:t>
          </a:r>
          <a:endParaRPr lang="ru-RU" sz="1800" kern="1200" dirty="0">
            <a:solidFill>
              <a:schemeClr val="tx2"/>
            </a:solidFill>
          </a:endParaRPr>
        </a:p>
      </dsp:txBody>
      <dsp:txXfrm>
        <a:off x="26763" y="29339"/>
        <a:ext cx="11286365" cy="494719"/>
      </dsp:txXfrm>
    </dsp:sp>
    <dsp:sp modelId="{31FD6AB2-9EA0-473A-AD7D-AB8644895EE8}">
      <dsp:nvSpPr>
        <dsp:cNvPr id="0" name=""/>
        <dsp:cNvSpPr/>
      </dsp:nvSpPr>
      <dsp:spPr>
        <a:xfrm>
          <a:off x="0" y="561832"/>
          <a:ext cx="11339891" cy="548245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>
              <a:solidFill>
                <a:schemeClr val="tx2"/>
              </a:solidFill>
            </a:rPr>
            <a:t>Управление мотивацией и профессиональным развитием руководителя</a:t>
          </a:r>
        </a:p>
      </dsp:txBody>
      <dsp:txXfrm>
        <a:off x="26763" y="588595"/>
        <a:ext cx="11286365" cy="494719"/>
      </dsp:txXfrm>
    </dsp:sp>
    <dsp:sp modelId="{069E1DF3-CE2F-4C12-8055-13E3CABE6A89}">
      <dsp:nvSpPr>
        <dsp:cNvPr id="0" name=""/>
        <dsp:cNvSpPr/>
      </dsp:nvSpPr>
      <dsp:spPr>
        <a:xfrm>
          <a:off x="0" y="1121089"/>
          <a:ext cx="11339891" cy="548245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/>
            <a:t>Эффективные практики управленческих команд образовательных организаций</a:t>
          </a:r>
          <a:endParaRPr lang="ru-RU" sz="1800" kern="1200" dirty="0">
            <a:solidFill>
              <a:schemeClr val="tx2"/>
            </a:solidFill>
          </a:endParaRPr>
        </a:p>
      </dsp:txBody>
      <dsp:txXfrm>
        <a:off x="26763" y="1147852"/>
        <a:ext cx="11286365" cy="494719"/>
      </dsp:txXfrm>
    </dsp:sp>
    <dsp:sp modelId="{CBD09997-44C2-4E1A-A932-170A3EAB888A}">
      <dsp:nvSpPr>
        <dsp:cNvPr id="0" name=""/>
        <dsp:cNvSpPr/>
      </dsp:nvSpPr>
      <dsp:spPr>
        <a:xfrm>
          <a:off x="0" y="1680346"/>
          <a:ext cx="11339891" cy="548245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/>
            <a:t>Организация межпредметного сотрудничества в процессе формирования функциональной грамотности</a:t>
          </a:r>
          <a:endParaRPr lang="ru-RU" sz="1800" kern="1200" dirty="0">
            <a:solidFill>
              <a:schemeClr val="tx2"/>
            </a:solidFill>
          </a:endParaRPr>
        </a:p>
      </dsp:txBody>
      <dsp:txXfrm>
        <a:off x="26763" y="1707109"/>
        <a:ext cx="11286365" cy="494719"/>
      </dsp:txXfrm>
    </dsp:sp>
    <dsp:sp modelId="{DBBF18EE-EC38-4C25-8E9A-FFCAABE04A7E}">
      <dsp:nvSpPr>
        <dsp:cNvPr id="0" name=""/>
        <dsp:cNvSpPr/>
      </dsp:nvSpPr>
      <dsp:spPr>
        <a:xfrm>
          <a:off x="0" y="2239602"/>
          <a:ext cx="11339891" cy="548245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/>
            <a:t>Управление качеством образования на основе внешних и внутренних мониторингов</a:t>
          </a:r>
          <a:endParaRPr lang="ru-RU" sz="1800" kern="1200" dirty="0">
            <a:solidFill>
              <a:schemeClr val="tx2"/>
            </a:solidFill>
          </a:endParaRPr>
        </a:p>
      </dsp:txBody>
      <dsp:txXfrm>
        <a:off x="26763" y="2266365"/>
        <a:ext cx="11286365" cy="494719"/>
      </dsp:txXfrm>
    </dsp:sp>
    <dsp:sp modelId="{6734F78C-CD62-4A78-B060-3198B50BC58F}">
      <dsp:nvSpPr>
        <dsp:cNvPr id="0" name=""/>
        <dsp:cNvSpPr/>
      </dsp:nvSpPr>
      <dsp:spPr>
        <a:xfrm>
          <a:off x="0" y="2798859"/>
          <a:ext cx="11339891" cy="548245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/>
            <a:t>Презентация успешных практик формирования объективной внутренней системы оценки качества образования образовательных организаций Республики Татарстан</a:t>
          </a:r>
          <a:endParaRPr lang="ru-RU" sz="1800" kern="1200" dirty="0">
            <a:solidFill>
              <a:schemeClr val="tx2"/>
            </a:solidFill>
          </a:endParaRPr>
        </a:p>
      </dsp:txBody>
      <dsp:txXfrm>
        <a:off x="26763" y="2825622"/>
        <a:ext cx="11286365" cy="494719"/>
      </dsp:txXfrm>
    </dsp:sp>
    <dsp:sp modelId="{A1347F3B-2F8C-4A87-946E-CDDCF5E666DB}">
      <dsp:nvSpPr>
        <dsp:cNvPr id="0" name=""/>
        <dsp:cNvSpPr/>
      </dsp:nvSpPr>
      <dsp:spPr>
        <a:xfrm>
          <a:off x="0" y="3358116"/>
          <a:ext cx="11339891" cy="548245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/>
            <a:t>Формирование траектории развития управленческих команд образовательных </a:t>
          </a:r>
          <a:endParaRPr lang="ru-RU" sz="1800" kern="1200" dirty="0">
            <a:solidFill>
              <a:schemeClr val="tx2"/>
            </a:solidFill>
          </a:endParaRPr>
        </a:p>
      </dsp:txBody>
      <dsp:txXfrm>
        <a:off x="26763" y="3384879"/>
        <a:ext cx="11286365" cy="494719"/>
      </dsp:txXfrm>
    </dsp:sp>
    <dsp:sp modelId="{EB169E85-44C3-4AAC-99B0-A2F7AD701B98}">
      <dsp:nvSpPr>
        <dsp:cNvPr id="0" name=""/>
        <dsp:cNvSpPr/>
      </dsp:nvSpPr>
      <dsp:spPr>
        <a:xfrm>
          <a:off x="0" y="3917373"/>
          <a:ext cx="11339891" cy="548245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/>
            <a:t>Школа управленцев: особенности управления образовательной организации</a:t>
          </a:r>
          <a:endParaRPr lang="ru-RU" sz="1800" kern="1200" dirty="0">
            <a:solidFill>
              <a:schemeClr val="tx2"/>
            </a:solidFill>
          </a:endParaRPr>
        </a:p>
      </dsp:txBody>
      <dsp:txXfrm>
        <a:off x="26763" y="3944136"/>
        <a:ext cx="11286365" cy="494719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3D00DCB-0379-466F-BC4B-0383C2F557F1}">
      <dsp:nvSpPr>
        <dsp:cNvPr id="0" name=""/>
        <dsp:cNvSpPr/>
      </dsp:nvSpPr>
      <dsp:spPr>
        <a:xfrm>
          <a:off x="4350718" y="1763816"/>
          <a:ext cx="1928827" cy="1356437"/>
        </a:xfrm>
        <a:prstGeom prst="roundRect">
          <a:avLst/>
        </a:prstGeom>
        <a:solidFill>
          <a:schemeClr val="bg2">
            <a:lumMod val="9000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1120" tIns="71120" rIns="71120" bIns="7112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800" b="1" kern="1200" dirty="0">
              <a:solidFill>
                <a:schemeClr val="tx1">
                  <a:lumMod val="75000"/>
                </a:schemeClr>
              </a:solidFill>
            </a:rPr>
            <a:t>Тренинги</a:t>
          </a:r>
        </a:p>
      </dsp:txBody>
      <dsp:txXfrm>
        <a:off x="4416934" y="1830032"/>
        <a:ext cx="1796395" cy="1224005"/>
      </dsp:txXfrm>
    </dsp:sp>
    <dsp:sp modelId="{4600B3FE-0492-49AB-8A9E-99837969C7EE}">
      <dsp:nvSpPr>
        <dsp:cNvPr id="0" name=""/>
        <dsp:cNvSpPr/>
      </dsp:nvSpPr>
      <dsp:spPr>
        <a:xfrm rot="16200000">
          <a:off x="4929911" y="1378595"/>
          <a:ext cx="770441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770441" y="0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AB6BCCE-C1E8-4001-9AFD-0167B269DAF4}">
      <dsp:nvSpPr>
        <dsp:cNvPr id="0" name=""/>
        <dsp:cNvSpPr/>
      </dsp:nvSpPr>
      <dsp:spPr>
        <a:xfrm>
          <a:off x="3695131" y="93376"/>
          <a:ext cx="3240001" cy="899997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1" kern="1200" dirty="0">
              <a:solidFill>
                <a:schemeClr val="tx1">
                  <a:lumMod val="75000"/>
                </a:schemeClr>
              </a:solidFill>
            </a:rPr>
            <a:t>Командная работа</a:t>
          </a:r>
        </a:p>
      </dsp:txBody>
      <dsp:txXfrm>
        <a:off x="3739065" y="137310"/>
        <a:ext cx="3152133" cy="812129"/>
      </dsp:txXfrm>
    </dsp:sp>
    <dsp:sp modelId="{0F830D97-08B1-488D-926A-F8DA34BCD591}">
      <dsp:nvSpPr>
        <dsp:cNvPr id="0" name=""/>
        <dsp:cNvSpPr/>
      </dsp:nvSpPr>
      <dsp:spPr>
        <a:xfrm rot="20562055">
          <a:off x="6253417" y="1969911"/>
          <a:ext cx="1155231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155231" y="0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957BF6C-A67E-40F5-8664-E9BD64F79D89}">
      <dsp:nvSpPr>
        <dsp:cNvPr id="0" name=""/>
        <dsp:cNvSpPr/>
      </dsp:nvSpPr>
      <dsp:spPr>
        <a:xfrm>
          <a:off x="7207382" y="898153"/>
          <a:ext cx="3240001" cy="899997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1" kern="1200" dirty="0">
              <a:solidFill>
                <a:schemeClr val="tx1">
                  <a:lumMod val="75000"/>
                </a:schemeClr>
              </a:solidFill>
            </a:rPr>
            <a:t>Начинающий руководитель</a:t>
          </a:r>
        </a:p>
      </dsp:txBody>
      <dsp:txXfrm>
        <a:off x="7251316" y="942087"/>
        <a:ext cx="3152133" cy="812129"/>
      </dsp:txXfrm>
    </dsp:sp>
    <dsp:sp modelId="{ED7E31FB-9801-4C9B-856A-80FBAECE06B4}">
      <dsp:nvSpPr>
        <dsp:cNvPr id="0" name=""/>
        <dsp:cNvSpPr/>
      </dsp:nvSpPr>
      <dsp:spPr>
        <a:xfrm rot="1258956">
          <a:off x="6230737" y="3075472"/>
          <a:ext cx="1472109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472109" y="0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89A2754-BEC9-453E-8598-EEACB840301B}">
      <dsp:nvSpPr>
        <dsp:cNvPr id="0" name=""/>
        <dsp:cNvSpPr/>
      </dsp:nvSpPr>
      <dsp:spPr>
        <a:xfrm>
          <a:off x="7207390" y="3339042"/>
          <a:ext cx="3240001" cy="899997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1" i="0" kern="1200" dirty="0">
              <a:solidFill>
                <a:schemeClr val="tx1">
                  <a:lumMod val="75000"/>
                </a:schemeClr>
              </a:solidFill>
            </a:rPr>
            <a:t>Управление конфликтами</a:t>
          </a:r>
        </a:p>
      </dsp:txBody>
      <dsp:txXfrm>
        <a:off x="7251324" y="3382976"/>
        <a:ext cx="3152133" cy="812129"/>
      </dsp:txXfrm>
    </dsp:sp>
    <dsp:sp modelId="{4E862A96-0D38-48CB-AFA9-D4535D716313}">
      <dsp:nvSpPr>
        <dsp:cNvPr id="0" name=""/>
        <dsp:cNvSpPr/>
      </dsp:nvSpPr>
      <dsp:spPr>
        <a:xfrm rot="9452030">
          <a:off x="3174634" y="3074417"/>
          <a:ext cx="1222473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222473" y="0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D942E19-58AF-4E2E-810D-7E606FAF50FC}">
      <dsp:nvSpPr>
        <dsp:cNvPr id="0" name=""/>
        <dsp:cNvSpPr/>
      </dsp:nvSpPr>
      <dsp:spPr>
        <a:xfrm>
          <a:off x="512813" y="3307994"/>
          <a:ext cx="3240001" cy="899997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1" kern="1200" dirty="0">
              <a:solidFill>
                <a:schemeClr val="tx1">
                  <a:lumMod val="75000"/>
                </a:schemeClr>
              </a:solidFill>
            </a:rPr>
            <a:t>Внедрение инноваций</a:t>
          </a:r>
        </a:p>
      </dsp:txBody>
      <dsp:txXfrm>
        <a:off x="556747" y="3351928"/>
        <a:ext cx="3152133" cy="812129"/>
      </dsp:txXfrm>
    </dsp:sp>
    <dsp:sp modelId="{C0D1D072-E315-45E0-9EBC-E57FFC0AAEEC}">
      <dsp:nvSpPr>
        <dsp:cNvPr id="0" name=""/>
        <dsp:cNvSpPr/>
      </dsp:nvSpPr>
      <dsp:spPr>
        <a:xfrm rot="11976682">
          <a:off x="3109959" y="1883964"/>
          <a:ext cx="1277821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277821" y="0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85E779E-1B81-42C6-964C-D98285366E4A}">
      <dsp:nvSpPr>
        <dsp:cNvPr id="0" name=""/>
        <dsp:cNvSpPr/>
      </dsp:nvSpPr>
      <dsp:spPr>
        <a:xfrm>
          <a:off x="264070" y="769523"/>
          <a:ext cx="3240001" cy="899997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1" kern="1200" dirty="0">
              <a:solidFill>
                <a:schemeClr val="tx1">
                  <a:lumMod val="75000"/>
                </a:schemeClr>
              </a:solidFill>
            </a:rPr>
            <a:t>Управление проектами</a:t>
          </a:r>
        </a:p>
      </dsp:txBody>
      <dsp:txXfrm>
        <a:off x="308004" y="813457"/>
        <a:ext cx="3152133" cy="812129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E3D63DF-6FEB-4122-8382-A2823499345B}">
      <dsp:nvSpPr>
        <dsp:cNvPr id="0" name=""/>
        <dsp:cNvSpPr/>
      </dsp:nvSpPr>
      <dsp:spPr>
        <a:xfrm>
          <a:off x="199508" y="-28232"/>
          <a:ext cx="756711" cy="1135815"/>
        </a:xfrm>
        <a:prstGeom prst="pie">
          <a:avLst>
            <a:gd name="adj1" fmla="val 5400000"/>
            <a:gd name="adj2" fmla="val 16200000"/>
          </a:avLst>
        </a:prstGeom>
        <a:solidFill>
          <a:schemeClr val="tx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B19D018-1F15-44B8-9B5A-57C9AD2A823B}">
      <dsp:nvSpPr>
        <dsp:cNvPr id="0" name=""/>
        <dsp:cNvSpPr/>
      </dsp:nvSpPr>
      <dsp:spPr>
        <a:xfrm>
          <a:off x="38629" y="0"/>
          <a:ext cx="9607638" cy="1107583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200" kern="1200" dirty="0"/>
            <a:t>Образовательный процесс в формате тренинга</a:t>
          </a:r>
        </a:p>
      </dsp:txBody>
      <dsp:txXfrm>
        <a:off x="38629" y="0"/>
        <a:ext cx="9607638" cy="110758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Process2">
  <dgm:title val=""/>
  <dgm:desc val=""/>
  <dgm:catLst>
    <dgm:cat type="list" pri="10000"/>
    <dgm:cat type="relationship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h"/>
      <dgm:constr type="w" for="ch" forName="aSpace" refType="w" fact="0.075"/>
      <dgm:constr type="h" for="des" forName="aSpace2" refType="h" fact="0.1"/>
      <dgm:constr type="primFontSz" for="des" forName="textNode" op="equ"/>
      <dgm:constr type="primFontSz" for="des" forName="childNode" op="equ"/>
    </dgm:constrLst>
    <dgm:ruleLst/>
    <dgm:forEach name="aNode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onstrLst>
          <dgm:constr type="w" for="ch" forName="aNode" refType="w"/>
          <dgm:constr type="h" for="ch" forName="aNode" refType="h"/>
          <dgm:constr type="w" for="ch" forName="textNode" refType="w"/>
          <dgm:constr type="h" for="ch" forName="textNode" refType="h" fact="0.3"/>
          <dgm:constr type="ctrX" for="ch" forName="textNode" refType="w" fact="0.5"/>
          <dgm:constr type="w" for="ch" forName="compChildNode" refType="w" fact="0.8"/>
          <dgm:constr type="h" for="ch" forName="compChildNode" refType="h" fact="0.65"/>
          <dgm:constr type="t" for="ch" forName="compChildNode" refType="h" fact="0.3"/>
          <dgm:constr type="ctrX" for="ch" forName="compChildNode" refType="w" fact="0.5"/>
        </dgm:constrLst>
        <dgm:ruleLst/>
        <dgm:layoutNode name="aNode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/>
          <dgm:ruleLst/>
        </dgm:layoutNode>
        <dgm:layoutNode name="textNode" styleLbl="bgShp">
          <dgm:alg type="tx"/>
          <dgm:shape xmlns:r="http://schemas.openxmlformats.org/officeDocument/2006/relationships" type="rect" r:blip="" hideGeom="1">
            <dgm:adjLst>
              <dgm:adj idx="1" val="0.1"/>
            </dgm:adjLst>
          </dgm:shape>
          <dgm:presOf axis="self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ompChild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des" forName="childNode" refType="w"/>
            <dgm:constr type="h" for="des" forName="childNode" refType="h"/>
          </dgm:constrLst>
          <dgm:ruleLst/>
          <dgm:layoutNode name="theInnerList">
            <dgm:alg type="lin"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childNodeForEach" axis="ch" ptType="node">
              <dgm:layoutNode name="childNode" styleLbl="node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desOrSelf" ptType="node"/>
                <dgm:constrLst>
                  <dgm:constr type="primFontSz" val="65"/>
                  <dgm:constr type="tMarg" refType="primFontSz" fact="0.15"/>
                  <dgm:constr type="bMarg" refType="primFontSz" fact="0.15"/>
                  <dgm:constr type="lMarg" refType="primFontSz" fact="0.2"/>
                  <dgm:constr type="rMarg" refType="primFontSz" fact="0.2"/>
                </dgm:constrLst>
                <dgm:ruleLst>
                  <dgm:rule type="primFontSz" val="5" fact="NaN" max="NaN"/>
                </dgm:ruleLst>
              </dgm:layoutNode>
              <dgm:choose name="Name3">
                <dgm:if name="Name4" axis="self" ptType="node" func="revPos" op="equ" val="1"/>
                <dgm:else name="Name5">
                  <dgm:layoutNode name="aSpace2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else>
              </dgm:choose>
            </dgm:forEach>
          </dgm:layoutNode>
        </dgm:layoutNode>
      </dgm:layoutNode>
      <dgm:choose name="Name6">
        <dgm:if name="Name7" axis="self" ptType="node" func="revPos" op="equ" val="1"/>
        <dgm:else name="Name8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RadialCluster">
  <dgm:title val=""/>
  <dgm:desc val=""/>
  <dgm:catLst>
    <dgm:cat type="relationship" pri="19500"/>
    <dgm:cat type="cycle" pri="1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chMax val="1"/>
      <dgm:chPref val="1"/>
      <dgm:dir/>
      <dgm:animOne val="branch"/>
      <dgm:animLvl val="lvl"/>
    </dgm:varLst>
    <dgm:alg type="composite">
      <dgm:param type="ar" val="1.00"/>
    </dgm:alg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cnt="1 0" func="cnt" op="equ" val="1">
            <dgm:constrLst>
              <dgm:constr type="l" for="ch" forName="textCenter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r" for="ch" forName="cycle_1" refType="w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5" axis="ch ch" ptType="node node" cnt="1 0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6" axis="ch ch" ptType="node node" cnt="1 0" func="cnt" op="equ" val="3">
            <dgm:choose name="Name7">
              <dgm:if name="Name8" axis="ch ch ch" ptType="node node node" st="1 2 0" cnt="1 1 0" func="cnt" op="equ" val="1">
                <dgm:choose name="Name9">
                  <dgm:if name="Name10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12">
                <dgm:choose name="Name13">
                  <dgm:if name="Name14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5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16" axis="ch ch" ptType="node node" cnt="1 0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r" for="ch" forName="cycle_2" refType="w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l" for="ch" forName="cycle_4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17" axis="ch ch" ptType="node node" cnt="1 0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r" for="ch" forName="cycle_3" refType="w" fact="0.89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l" for="ch" forName="cycle_4" refType="w" fact="0.11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18" axis="ch ch" ptType="node node" cnt="1 0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r" for="ch" forName="cycle_3" refType="w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l" for="ch" forName="cycle_6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19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r" for="ch" forName="cycle_2" refType="w" fact="0.938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r" for="ch" forName="cycle_3" refType="w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r" for="ch" forName="cycle_4" refType="w" fact="0.8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l" for="ch" forName="cycle_5" refType="w" fact="0.2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l" for="ch" forName="cycle_6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l" for="ch" forName="cycle_7" refType="w" fact="0.062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if>
      <dgm:else name="Name20">
        <dgm:choose name="Name21">
          <dgm:if name="Name22" axis="ch ch" ptType="node node" func="cnt" op="equ" val="1">
            <dgm:constrLst>
              <dgm:constr type="r" for="ch" forName="textCenter" refType="w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l" for="ch" forName="cycle_1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23" axis="ch ch" ptType="node node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24" axis="ch ch" ptType="node node" func="cnt" op="equ" val="3">
            <dgm:choose name="Name25">
              <dgm:if name="Name26" axis="ch ch ch" ptType="node node node" st="1 2 0" cnt="1 1 0" func="cnt" op="equ" val="1">
                <dgm:choose name="Name27">
                  <dgm:if name="Name28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29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30">
                <dgm:choose name="Name31">
                  <dgm:if name="Name32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33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34" axis="ch ch" ptType="node node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l" for="ch" forName="cycle_2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r" for="ch" forName="cycle_4" refType="w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35" axis="ch ch" ptType="node node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l" for="ch" forName="cycle_3" refType="w" fact="0.11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r" for="ch" forName="cycle_4" refType="w" fact="0.89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36" axis="ch ch" ptType="node node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l" for="ch" forName="cycle_3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r" for="ch" forName="cycle_6" refType="w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37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l" for="ch" forName="cycle_2" refType="w" fact="0.062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l" for="ch" forName="cycle_3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l" for="ch" forName="cycle_4" refType="w" fact="0.2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r" for="ch" forName="cycle_5" refType="w" fact="0.8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r" for="ch" forName="cycle_6" refType="w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r" for="ch" forName="cycle_7" refType="w" fact="0.938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else>
    </dgm:choose>
    <dgm:forEach name="Name38" axis="ch" ptType="node" cnt="1">
      <dgm:choose name="Name39">
        <dgm:if name="Name40" axis="des" func="maxDepth" op="lte" val="1">
          <dgm:layoutNode name="singleCycle">
            <dgm:choose name="Name41">
              <dgm:if name="Name42" axis="ch" ptType="node" func="cnt" op="equ" val="1">
                <dgm:choose name="Name43">
                  <dgm:if name="Name44" func="var" arg="dir" op="equ" val="norm">
                    <dgm:alg type="cycle">
                      <dgm:param type="stAng" val="90"/>
                      <dgm:param type="ctrShpMap" val="fNode"/>
                    </dgm:alg>
                  </dgm:if>
                  <dgm:else name="Name45">
                    <dgm:alg type="cycle">
                      <dgm:param type="stAng" val="-90"/>
                      <dgm:param type="spanAng" val="-360"/>
                      <dgm:param type="ctrShpMap" val="fNode"/>
                    </dgm:alg>
                  </dgm:else>
                </dgm:choose>
              </dgm:if>
              <dgm:else name="Name46">
                <dgm:choose name="Name47">
                  <dgm:if name="Name48" func="var" arg="dir" op="equ" val="norm">
                    <dgm:alg type="cycle">
                      <dgm:param type="ctrShpMap" val="fNode"/>
                    </dgm:alg>
                  </dgm:if>
                  <dgm:else name="Name49">
                    <dgm:alg type="cycle">
                      <dgm:param type="spanAng" val="-360"/>
                      <dgm:param type="ctrShpMap" val="fNode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hoose name="Name50">
              <dgm:if name="Name51" axis="ch" ptType="node" func="cnt" op="equ" val="0">
                <dgm:constrLst>
                  <dgm:constr type="w" for="ch" forName="singleCenter" refType="w"/>
                  <dgm:constr type="h" for="ch" forName="singleCenter" refType="w" refFor="ch" refForName="singleCenter"/>
                </dgm:constrLst>
              </dgm:if>
              <dgm:if name="Name52" axis="ch" ptType="node" func="cnt" op="equ" val="1">
                <dgm:constrLst>
                  <dgm:constr type="w" for="ch" forName="singleCenter" refType="w" fact="0.5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if>
              <dgm:else name="Name53">
                <dgm:constrLst>
                  <dgm:constr type="w" for="ch" forName="singleCenter" refType="w" fact="0.3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else>
            </dgm:choose>
            <dgm:layoutNode name="singleCenter" styleLbl="node1">
              <dgm:varLst>
                <dgm:chMax val="7"/>
                <dgm:chPref val="7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self" ptType="node"/>
              <dgm:constrLst>
                <dgm:constr type="tMarg" refType="primFontSz" fact="0.2"/>
                <dgm:constr type="bMarg" refType="primFontSz" fact="0.2"/>
                <dgm:constr type="lMarg" refType="primFontSz" fact="0.2"/>
                <dgm:constr type="rMarg" refType="primFontSz" fact="0.2"/>
              </dgm:constrLst>
              <dgm:ruleLst>
                <dgm:rule type="primFontSz" val="5" fact="NaN" max="NaN"/>
              </dgm:ruleLst>
            </dgm:layoutNode>
            <dgm:forEach name="Name54" axis="ch" cnt="21">
              <dgm:forEach name="Name55" axis="self" ptType="parTrans">
                <dgm:layoutNode name="Name56">
                  <dgm:alg type="conn">
                    <dgm:param type="dim" val="1D"/>
                    <dgm:param type="begPts" val="auto"/>
                    <dgm:param type="endPts" val="auto"/>
                    <dgm:param type="begSty" val="noArr"/>
                    <dgm:param type="endSty" val="noArr"/>
                  </dgm:alg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</dgm:layoutNode>
              </dgm:forEach>
              <dgm:forEach name="Name57" axis="self" ptType="node">
                <dgm:layoutNode name="text0" styleLbl="node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/>
                  </dgm:shape>
                  <dgm:presOf axis="desOrSelf" ptType="node"/>
                  <dgm:constrLst>
                    <dgm:constr type="userS"/>
                    <dgm:constr type="w" refType="userS"/>
                    <dgm:constr type="h" refType="w"/>
                    <dgm:constr type="tMarg" refType="primFontSz" fact="0.2"/>
                    <dgm:constr type="bMarg" refType="primFontSz" fact="0.2"/>
                    <dgm:constr type="lMarg" refType="primFontSz" fact="0.2"/>
                    <dgm:constr type="rMarg" refType="primFontSz" fact="0.2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if>
        <dgm:else name="Name58">
          <dgm:layoutNode name="textCenter" styleLbl="node1">
            <dgm:alg type="tx"/>
            <dgm:shape xmlns:r="http://schemas.openxmlformats.org/officeDocument/2006/relationships" type="roundRect" r:blip="">
              <dgm:adjLst/>
            </dgm:shape>
            <dgm:presOf axis="self" ptType="node"/>
            <dgm:constrLst>
              <dgm:constr type="tMarg" refType="primFontSz" fact="0.2"/>
              <dgm:constr type="bMarg" refType="primFontSz" fact="0.2"/>
              <dgm:constr type="lMarg" refType="primFontSz" fact="0.2"/>
              <dgm:constr type="rMarg" refType="primFontSz" fact="0.2"/>
            </dgm:constrLst>
            <dgm:ruleLst>
              <dgm:rule type="primFontSz" val="5" fact="NaN" max="NaN"/>
            </dgm:ruleLst>
          </dgm:layoutNode>
          <dgm:choose name="Name59">
            <dgm:if name="Name60" axis="ch" ptType="node" func="cnt" op="gte" val="1">
              <dgm:layoutNode name="cycle_1">
                <dgm:choose name="Name61">
                  <dgm:if name="Name62" func="var" arg="dir" op="equ" val="norm">
                    <dgm:choose name="Name63">
                      <dgm:if name="Name64" axis="ch" ptType="node" func="cnt" op="equ" val="1">
                        <dgm:choose name="Name65">
                          <dgm:if name="Name66" axis="ch ch" ptType="node node" st="1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67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68">
                            <dgm:alg type="cycle">
                              <dgm:param type="ctrShpMap" val="fNode"/>
                              <dgm:param type="stAng" val="0"/>
                              <dgm:param type="spanAng" val="180"/>
                            </dgm:alg>
                          </dgm:else>
                        </dgm:choose>
                      </dgm:if>
                      <dgm:if name="Name69" axis="ch" ptType="node" func="cnt" op="equ" val="2">
                        <dgm:choose name="Name70">
                          <dgm:if name="Name7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3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4" axis="ch" ptType="node" func="cnt" op="equ" val="3">
                        <dgm:choose name="Name75">
                          <dgm:if name="Name7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8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9" axis="ch" ptType="node" func="cnt" op="equ" val="4">
                        <dgm:choose name="Name80">
                          <dgm:if name="Name8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3">
                            <dgm:alg type="cycle">
                              <dgm:param type="ctrShpMap" val="fNode"/>
                              <dgm:param type="stAng" val="292.5"/>
                              <dgm:param type="spanAng" val="135"/>
                            </dgm:alg>
                          </dgm:else>
                        </dgm:choose>
                      </dgm:if>
                      <dgm:if name="Name84" axis="ch" ptType="node" func="cnt" op="equ" val="5">
                        <dgm:choose name="Name85">
                          <dgm:if name="Name8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89" axis="ch" ptType="node" func="cnt" op="equ" val="6">
                        <dgm:choose name="Name90">
                          <dgm:if name="Name9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94" axis="ch" ptType="node" func="cnt" op="gte" val="7">
                        <dgm:choose name="Name95">
                          <dgm:if name="Name9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99"/>
                    </dgm:choose>
                  </dgm:if>
                  <dgm:else name="Name100">
                    <dgm:choose name="Name101">
                      <dgm:if name="Name102" axis="ch" ptType="node" func="cnt" op="equ" val="1">
                        <dgm:choose name="Name103">
                          <dgm:if name="Name104" axis="ch ch" ptType="node node" st="1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05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06">
                            <dgm:alg type="cycle">
                              <dgm:param type="ctrShpMap" val="fNode"/>
                              <dgm:param type="stAng" val="0"/>
                              <dgm:param type="spanAng" val="-180"/>
                            </dgm:alg>
                          </dgm:else>
                        </dgm:choose>
                      </dgm:if>
                      <dgm:if name="Name107" axis="ch" ptType="node" func="cnt" op="equ" val="2">
                        <dgm:choose name="Name108">
                          <dgm:if name="Name10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1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2" axis="ch" ptType="node" func="cnt" op="equ" val="3">
                        <dgm:choose name="Name113">
                          <dgm:if name="Name11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6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7" axis="ch" ptType="node" func="cnt" op="equ" val="4">
                        <dgm:choose name="Name118">
                          <dgm:if name="Name11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1">
                            <dgm:alg type="cycle">
                              <dgm:param type="ctrShpMap" val="fNode"/>
                              <dgm:param type="stAng" val="67.5"/>
                              <dgm:param type="spanAng" val="-135"/>
                            </dgm:alg>
                          </dgm:else>
                        </dgm:choose>
                      </dgm:if>
                      <dgm:if name="Name122" axis="ch" ptType="node" func="cnt" op="equ" val="5">
                        <dgm:choose name="Name123">
                          <dgm:if name="Name12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27" axis="ch" ptType="node" func="cnt" op="equ" val="6">
                        <dgm:choose name="Name128">
                          <dgm:if name="Name12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32" axis="ch" ptType="node" func="cnt" op="gte" val="7">
                        <dgm:choose name="Name133">
                          <dgm:if name="Name13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137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138" axis="ch" ptType="node" cnt="1">
                  <dgm:layoutNode name="childCenter1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139" axis="ch">
                    <dgm:forEach name="Name140" axis="self" ptType="parTrans">
                      <dgm:layoutNode name="Name141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142" axis="self" ptType="node">
                      <dgm:layoutNode name="text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143" axis="ch" ptType="parTrans" cnt="1">
                <dgm:layoutNode name="Name144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1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145"/>
          </dgm:choose>
          <dgm:choose name="Name146">
            <dgm:if name="Name147" axis="ch" ptType="node" func="cnt" op="gte" val="2">
              <dgm:layoutNode name="cycle_2">
                <dgm:choose name="Name148">
                  <dgm:if name="Name149" func="var" arg="dir" op="equ" val="norm">
                    <dgm:choose name="Name150">
                      <dgm:if name="Name151" axis="ch" ptType="node" func="cnt" op="equ" val="2">
                        <dgm:choose name="Name152">
                          <dgm:if name="Name153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54" axis="ch ch" ptType="node node" st="2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155">
                            <dgm:alg type="cycle">
                              <dgm:param type="ctrShpMap" val="fNode"/>
                              <dgm:param type="stAng" val="90"/>
                              <dgm:param type="spanAng" val="180"/>
                            </dgm:alg>
                          </dgm:else>
                        </dgm:choose>
                      </dgm:if>
                      <dgm:if name="Name156" axis="ch" ptType="node" func="cnt" op="equ" val="3">
                        <dgm:choose name="Name157">
                          <dgm:if name="Name158" axis="ch ch" ptType="node node" st="2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159" axis="ch ch" ptType="node node" st="2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  <dgm:param type="horzAlign" val="r"/>
                              <dgm:param type="vertAlign" val="b"/>
                            </dgm:alg>
                          </dgm:if>
                          <dgm:else name="Name160">
                            <dgm:alg type="cycle">
                              <dgm:param type="ctrShpMap" val="fNode"/>
                              <dgm:param type="stAng" val="30"/>
                              <dgm:param type="spanAng" val="180"/>
                            </dgm:alg>
                          </dgm:else>
                        </dgm:choose>
                      </dgm:if>
                      <dgm:if name="Name161" axis="ch" ptType="node" func="cnt" op="equ" val="4">
                        <dgm:choose name="Name162">
                          <dgm:if name="Name163" axis="ch ch" ptType="node node" st="2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164" axis="ch ch" ptType="node node" st="2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165">
                            <dgm:alg type="cycle">
                              <dgm:param type="ctrShpMap" val="fNode"/>
                              <dgm:param type="stAng" val="22.5"/>
                              <dgm:param type="spanAng" val="135"/>
                            </dgm:alg>
                          </dgm:else>
                        </dgm:choose>
                      </dgm:if>
                      <dgm:if name="Name166" axis="ch" ptType="node" func="cnt" op="equ" val="5">
                        <dgm:choose name="Name167">
                          <dgm:if name="Name168" axis="ch ch" ptType="node node" st="2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169" axis="ch ch" ptType="node node" st="2 1" cnt="1 0" func="cnt" op="equ" val="2">
                            <dgm:alg type="cycle">
                              <dgm:param type="ctrShpMap" val="fNode"/>
                              <dgm:param type="stAng" val="27"/>
                              <dgm:param type="spanAng" val="90"/>
                            </dgm:alg>
                          </dgm:if>
                          <dgm:else name="Name17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1" axis="ch" ptType="node" func="cnt" op="equ" val="6">
                        <dgm:choose name="Name172">
                          <dgm:if name="Name173" axis="ch ch" ptType="node node" st="2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174" axis="ch ch" ptType="node node" st="2 1" cnt="1 0" func="cnt" op="equ" val="2">
                            <dgm:alg type="cycle">
                              <dgm:param type="ctrShpMap" val="fNode"/>
                              <dgm:param type="stAng" val="15"/>
                              <dgm:param type="spanAng" val="90"/>
                            </dgm:alg>
                          </dgm:if>
                          <dgm:else name="Name175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6" axis="ch" ptType="node" func="cnt" op="gte" val="7">
                        <dgm:choose name="Name177">
                          <dgm:if name="Name178" axis="ch ch" ptType="node node" st="2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179" axis="ch ch" ptType="node node" st="2 1" cnt="1 0" func="cnt" op="equ" val="2">
                            <dgm:alg type="cycle">
                              <dgm:param type="ctrShpMap" val="fNode"/>
                              <dgm:param type="stAng" val="6"/>
                              <dgm:param type="spanAng" val="90"/>
                            </dgm:alg>
                          </dgm:if>
                          <dgm:else name="Name18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181"/>
                    </dgm:choose>
                  </dgm:if>
                  <dgm:else name="Name182">
                    <dgm:choose name="Name183">
                      <dgm:if name="Name184" axis="ch" ptType="node" func="cnt" op="equ" val="2">
                        <dgm:choose name="Name185">
                          <dgm:if name="Name186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87" axis="ch ch" ptType="node node" st="2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188">
                            <dgm:alg type="cycle">
                              <dgm:param type="ctrShpMap" val="fNode"/>
                              <dgm:param type="stAng" val="270"/>
                              <dgm:param type="spanAng" val="-180"/>
                            </dgm:alg>
                          </dgm:else>
                        </dgm:choose>
                      </dgm:if>
                      <dgm:if name="Name189" axis="ch" ptType="node" func="cnt" op="equ" val="3">
                        <dgm:choose name="Name190">
                          <dgm:if name="Name191" axis="ch ch" ptType="node node" st="2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192" axis="ch ch" ptType="node node" st="2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  <dgm:param type="horzAlign" val="l"/>
                              <dgm:param type="vertAlign" val="b"/>
                            </dgm:alg>
                          </dgm:if>
                          <dgm:else name="Name193">
                            <dgm:alg type="cycle">
                              <dgm:param type="ctrShpMap" val="fNode"/>
                              <dgm:param type="stAng" val="330"/>
                              <dgm:param type="spanAng" val="-180"/>
                            </dgm:alg>
                          </dgm:else>
                        </dgm:choose>
                      </dgm:if>
                      <dgm:if name="Name194" axis="ch" ptType="node" func="cnt" op="equ" val="4">
                        <dgm:choose name="Name195">
                          <dgm:if name="Name196" axis="ch ch" ptType="node node" st="2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97" axis="ch ch" ptType="node node" st="2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98">
                            <dgm:alg type="cycle">
                              <dgm:param type="ctrShpMap" val="fNode"/>
                              <dgm:param type="stAng" val="337.5"/>
                              <dgm:param type="spanAng" val="-135"/>
                            </dgm:alg>
                          </dgm:else>
                        </dgm:choose>
                      </dgm:if>
                      <dgm:if name="Name199" axis="ch" ptType="node" func="cnt" op="equ" val="5">
                        <dgm:choose name="Name200">
                          <dgm:if name="Name201" axis="ch ch" ptType="node node" st="2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202" axis="ch ch" ptType="node node" st="2 1" cnt="1 0" func="cnt" op="equ" val="2">
                            <dgm:alg type="cycle">
                              <dgm:param type="ctrShpMap" val="fNode"/>
                              <dgm:param type="stAng" val="333"/>
                              <dgm:param type="spanAng" val="-90"/>
                            </dgm:alg>
                          </dgm:if>
                          <dgm:else name="Name20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4" axis="ch" ptType="node" func="cnt" op="equ" val="6">
                        <dgm:choose name="Name205">
                          <dgm:if name="Name206" axis="ch ch" ptType="node node" st="2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207" axis="ch ch" ptType="node node" st="2 1" cnt="1 0" func="cnt" op="equ" val="2">
                            <dgm:alg type="cycle">
                              <dgm:param type="ctrShpMap" val="fNode"/>
                              <dgm:param type="stAng" val="345"/>
                              <dgm:param type="spanAng" val="-90"/>
                            </dgm:alg>
                          </dgm:if>
                          <dgm:else name="Name20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9" axis="ch" ptType="node" func="cnt" op="gte" val="7">
                        <dgm:choose name="Name210">
                          <dgm:if name="Name211" axis="ch ch" ptType="node node" st="2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212" axis="ch ch" ptType="node node" st="2 1" cnt="1 0" func="cnt" op="equ" val="2">
                            <dgm:alg type="cycle">
                              <dgm:param type="ctrShpMap" val="fNode"/>
                              <dgm:param type="stAng" val="353"/>
                              <dgm:param type="spanAng" val="-90"/>
                            </dgm:alg>
                          </dgm:if>
                          <dgm:else name="Name21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14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15" axis="ch" ptType="node" st="2" cnt="1">
                  <dgm:layoutNode name="childCenter2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16" axis="ch">
                    <dgm:forEach name="Name217" axis="self" ptType="parTrans">
                      <dgm:layoutNode name="Name218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19" axis="self" ptType="node">
                      <dgm:layoutNode name="text2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20" axis="ch" ptType="parTrans" st="2" cnt="1">
                <dgm:layoutNode name="Name221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22"/>
          </dgm:choose>
          <dgm:choose name="Name223">
            <dgm:if name="Name224" axis="ch" ptType="node" func="cnt" op="gte" val="3">
              <dgm:layoutNode name="cycle_3">
                <dgm:choose name="Name225">
                  <dgm:if name="Name226" func="var" arg="dir" op="equ" val="norm">
                    <dgm:choose name="Name227">
                      <dgm:if name="Name228" axis="ch" ptType="node" func="cnt" op="equ" val="3">
                        <dgm:choose name="Name229">
                          <dgm:if name="Name230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231" axis="ch ch" ptType="node node" st="3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  <dgm:param type="horzAlign" val="l"/>
                              <dgm:param type="vertAlign" val="b"/>
                            </dgm:alg>
                          </dgm:if>
                          <dgm:else name="Name232">
                            <dgm:alg type="cycle">
                              <dgm:param type="ctrShpMap" val="fNode"/>
                              <dgm:param type="stAng" val="150"/>
                              <dgm:param type="spanAng" val="180"/>
                            </dgm:alg>
                          </dgm:else>
                        </dgm:choose>
                      </dgm:if>
                      <dgm:if name="Name233" axis="ch" ptType="node" func="cnt" op="equ" val="4">
                        <dgm:choose name="Name234">
                          <dgm:if name="Name235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36" axis="ch ch" ptType="node node" st="3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237">
                            <dgm:alg type="cycle">
                              <dgm:param type="ctrShpMap" val="fNode"/>
                              <dgm:param type="stAng" val="112.5"/>
                              <dgm:param type="spanAng" val="135"/>
                            </dgm:alg>
                          </dgm:else>
                        </dgm:choose>
                      </dgm:if>
                      <dgm:if name="Name238" axis="ch" ptType="node" func="cnt" op="equ" val="5">
                        <dgm:choose name="Name239">
                          <dgm:if name="Name240" axis="ch ch" ptType="node node" st="3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241" axis="ch ch" ptType="node node" st="3 1" cnt="1 0" func="cnt" op="equ" val="2">
                            <dgm:alg type="cycle">
                              <dgm:param type="ctrShpMap" val="fNode"/>
                              <dgm:param type="stAng" val="99"/>
                              <dgm:param type="spanAng" val="90"/>
                            </dgm:alg>
                          </dgm:if>
                          <dgm:else name="Name24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3" axis="ch" ptType="node" func="cnt" op="equ" val="6">
                        <dgm:choose name="Name244">
                          <dgm:if name="Name245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246" axis="ch ch" ptType="node node" st="3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</dgm:alg>
                          </dgm:if>
                          <dgm:else name="Name247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8" axis="ch" ptType="node" func="cnt" op="gte" val="7">
                        <dgm:choose name="Name249">
                          <dgm:if name="Name250" axis="ch ch" ptType="node node" st="3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251" axis="ch ch" ptType="node node" st="3 1" cnt="1 0" func="cnt" op="equ" val="2">
                            <dgm:alg type="cycle">
                              <dgm:param type="ctrShpMap" val="fNode"/>
                              <dgm:param type="stAng" val="57"/>
                              <dgm:param type="spanAng" val="90"/>
                            </dgm:alg>
                          </dgm:if>
                          <dgm:else name="Name25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253"/>
                    </dgm:choose>
                  </dgm:if>
                  <dgm:else name="Name254">
                    <dgm:choose name="Name255">
                      <dgm:if name="Name256" axis="ch" ptType="node" func="cnt" op="equ" val="3">
                        <dgm:choose name="Name257">
                          <dgm:if name="Name258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259" axis="ch ch" ptType="node node" st="3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  <dgm:param type="horzAlign" val="r"/>
                              <dgm:param type="vertAlign" val="b"/>
                            </dgm:alg>
                          </dgm:if>
                          <dgm:else name="Name260">
                            <dgm:alg type="cycle">
                              <dgm:param type="ctrShpMap" val="fNode"/>
                              <dgm:param type="stAng" val="210"/>
                              <dgm:param type="spanAng" val="-180"/>
                            </dgm:alg>
                          </dgm:else>
                        </dgm:choose>
                      </dgm:if>
                      <dgm:if name="Name261" axis="ch" ptType="node" func="cnt" op="equ" val="4">
                        <dgm:choose name="Name262">
                          <dgm:if name="Name263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64" axis="ch ch" ptType="node node" st="3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265">
                            <dgm:alg type="cycle">
                              <dgm:param type="ctrShpMap" val="fNode"/>
                              <dgm:param type="stAng" val="247.5"/>
                              <dgm:param type="spanAng" val="-135"/>
                            </dgm:alg>
                          </dgm:else>
                        </dgm:choose>
                      </dgm:if>
                      <dgm:if name="Name266" axis="ch" ptType="node" func="cnt" op="equ" val="5">
                        <dgm:choose name="Name267">
                          <dgm:if name="Name268" axis="ch ch" ptType="node node" st="3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269" axis="ch ch" ptType="node node" st="3 1" cnt="1 0" func="cnt" op="equ" val="2">
                            <dgm:alg type="cycle">
                              <dgm:param type="ctrShpMap" val="fNode"/>
                              <dgm:param type="stAng" val="261"/>
                              <dgm:param type="spanAng" val="-90"/>
                            </dgm:alg>
                          </dgm:if>
                          <dgm:else name="Name27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1" axis="ch" ptType="node" func="cnt" op="equ" val="6">
                        <dgm:choose name="Name272">
                          <dgm:if name="Name273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274" axis="ch ch" ptType="node node" st="3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</dgm:alg>
                          </dgm:if>
                          <dgm:else name="Name275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6" axis="ch" ptType="node" func="cnt" op="gte" val="7">
                        <dgm:choose name="Name277">
                          <dgm:if name="Name278" axis="ch ch" ptType="node node" st="3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279" axis="ch ch" ptType="node node" st="3 1" cnt="1 0" func="cnt" op="equ" val="2">
                            <dgm:alg type="cycle">
                              <dgm:param type="ctrShpMap" val="fNode"/>
                              <dgm:param type="stAng" val="302"/>
                              <dgm:param type="spanAng" val="-90"/>
                            </dgm:alg>
                          </dgm:if>
                          <dgm:else name="Name28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81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82" axis="ch" ptType="node" st="3" cnt="1">
                  <dgm:layoutNode name="childCenter3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83" axis="ch">
                    <dgm:forEach name="Name284" axis="self" ptType="parTrans">
                      <dgm:layoutNode name="Name285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86" axis="self" ptType="node">
                      <dgm:layoutNode name="text3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87" axis="ch" ptType="parTrans" st="3" cnt="1">
                <dgm:layoutNode name="Name288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3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89"/>
          </dgm:choose>
          <dgm:choose name="Name290">
            <dgm:if name="Name291" axis="ch" ptType="node" func="cnt" op="gte" val="4">
              <dgm:layoutNode name="cycle_4">
                <dgm:choose name="Name292">
                  <dgm:if name="Name293" func="var" arg="dir" op="equ" val="norm">
                    <dgm:choose name="Name294">
                      <dgm:if name="Name295" axis="ch" ptType="node" func="cnt" op="equ" val="4">
                        <dgm:choose name="Name296">
                          <dgm:if name="Name297" axis="ch ch" ptType="node node" st="4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298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90"/>
                            </dgm:alg>
                          </dgm:if>
                          <dgm:else name="Name299">
                            <dgm:alg type="cycle">
                              <dgm:param type="ctrShpMap" val="fNode"/>
                              <dgm:param type="stAng" val="202.5"/>
                              <dgm:param type="spanAng" val="135"/>
                            </dgm:alg>
                          </dgm:else>
                        </dgm:choose>
                      </dgm:if>
                      <dgm:if name="Name300" axis="ch" ptType="node" func="cnt" op="equ" val="5">
                        <dgm:choose name="Name301">
                          <dgm:if name="Name302" axis="ch ch" ptType="node node" st="4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303" axis="ch ch" ptType="node node" st="4 1" cnt="1 0" func="cnt" op="equ" val="2">
                            <dgm:alg type="cycle">
                              <dgm:param type="ctrShpMap" val="fNode"/>
                              <dgm:param type="stAng" val="171"/>
                              <dgm:param type="spanAng" val="90"/>
                            </dgm:alg>
                          </dgm:if>
                          <dgm:else name="Name30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05" axis="ch" ptType="node" func="cnt" op="equ" val="6">
                        <dgm:choose name="Name306">
                          <dgm:if name="Name307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08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309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10" axis="ch" ptType="node" func="cnt" op="gte" val="7">
                        <dgm:choose name="Name311">
                          <dgm:if name="Name312" axis="ch ch" ptType="node node" st="4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13" axis="ch ch" ptType="node node" st="4 1" cnt="1 0" func="cnt" op="equ" val="2">
                            <dgm:alg type="cycle">
                              <dgm:param type="ctrShpMap" val="fNode"/>
                              <dgm:param type="stAng" val="109"/>
                              <dgm:param type="spanAng" val="90"/>
                            </dgm:alg>
                          </dgm:if>
                          <dgm:else name="Name31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15"/>
                    </dgm:choose>
                  </dgm:if>
                  <dgm:else name="Name316">
                    <dgm:choose name="Name317">
                      <dgm:if name="Name318" axis="ch" ptType="node" func="cnt" op="equ" val="4">
                        <dgm:choose name="Name319">
                          <dgm:if name="Name320" axis="ch ch" ptType="node node" st="4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321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-90"/>
                            </dgm:alg>
                          </dgm:if>
                          <dgm:else name="Name322">
                            <dgm:alg type="cycle">
                              <dgm:param type="ctrShpMap" val="fNode"/>
                              <dgm:param type="stAng" val="157.5"/>
                              <dgm:param type="spanAng" val="-135"/>
                            </dgm:alg>
                          </dgm:else>
                        </dgm:choose>
                      </dgm:if>
                      <dgm:if name="Name323" axis="ch" ptType="node" func="cnt" op="equ" val="5">
                        <dgm:choose name="Name324">
                          <dgm:if name="Name325" axis="ch ch" ptType="node node" st="4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326" axis="ch ch" ptType="node node" st="4 1" cnt="1 0" func="cnt" op="equ" val="2">
                            <dgm:alg type="cycle">
                              <dgm:param type="ctrShpMap" val="fNode"/>
                              <dgm:param type="stAng" val="189"/>
                              <dgm:param type="spanAng" val="-90"/>
                            </dgm:alg>
                          </dgm:if>
                          <dgm:else name="Name32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28" axis="ch" ptType="node" func="cnt" op="equ" val="6">
                        <dgm:choose name="Name329">
                          <dgm:if name="Name330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31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332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33" axis="ch" ptType="node" func="cnt" op="gte" val="7">
                        <dgm:choose name="Name334">
                          <dgm:if name="Name335" axis="ch ch" ptType="node node" st="4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36" axis="ch ch" ptType="node node" st="4 1" cnt="1 0" func="cnt" op="equ" val="2">
                            <dgm:alg type="cycle">
                              <dgm:param type="ctrShpMap" val="fNode"/>
                              <dgm:param type="stAng" val="250"/>
                              <dgm:param type="spanAng" val="-90"/>
                            </dgm:alg>
                          </dgm:if>
                          <dgm:else name="Name33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38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39" axis="ch" ptType="node" st="4" cnt="1">
                  <dgm:layoutNode name="childCenter4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40" axis="ch">
                    <dgm:forEach name="Name341" axis="self" ptType="parTrans">
                      <dgm:layoutNode name="Name342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43" axis="self" ptType="node">
                      <dgm:layoutNode name="text4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44" axis="ch" ptType="parTrans" st="4" cnt="1">
                <dgm:layoutNode name="Name345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4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46"/>
          </dgm:choose>
          <dgm:choose name="Name347">
            <dgm:if name="Name348" axis="ch" ptType="node" func="cnt" op="gte" val="5">
              <dgm:layoutNode name="cycle_5">
                <dgm:choose name="Name349">
                  <dgm:if name="Name350" func="var" arg="dir" op="equ" val="norm">
                    <dgm:choose name="Name351">
                      <dgm:if name="Name352" axis="ch" ptType="node" func="cnt" op="equ" val="5">
                        <dgm:choose name="Name353">
                          <dgm:if name="Name354" axis="ch ch" ptType="node node" st="5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355" axis="ch ch" ptType="node node" st="5 1" cnt="1 0" func="cnt" op="equ" val="2">
                            <dgm:alg type="cycle">
                              <dgm:param type="ctrShpMap" val="fNode"/>
                              <dgm:param type="stAng" val="243"/>
                              <dgm:param type="spanAng" val="90"/>
                            </dgm:alg>
                          </dgm:if>
                          <dgm:else name="Name35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57" axis="ch" ptType="node" func="cnt" op="equ" val="6">
                        <dgm:choose name="Name358">
                          <dgm:if name="Name359" axis="ch ch" ptType="node node" st="5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360" axis="ch ch" ptType="node node" st="5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</dgm:alg>
                          </dgm:if>
                          <dgm:else name="Name361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62" axis="ch" ptType="node" func="cnt" op="gte" val="7">
                        <dgm:choose name="Name363">
                          <dgm:if name="Name364" axis="ch ch" ptType="node node" st="5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65" axis="ch ch" ptType="node node" st="5 1" cnt="1 0" func="cnt" op="equ" val="2">
                            <dgm:alg type="cycle">
                              <dgm:param type="ctrShpMap" val="fNode"/>
                              <dgm:param type="stAng" val="160"/>
                              <dgm:param type="spanAng" val="90"/>
                            </dgm:alg>
                          </dgm:if>
                          <dgm:else name="Name36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67"/>
                    </dgm:choose>
                  </dgm:if>
                  <dgm:else name="Name368">
                    <dgm:choose name="Name369">
                      <dgm:if name="Name370" axis="ch" ptType="node" func="cnt" op="equ" val="5">
                        <dgm:choose name="Name371">
                          <dgm:if name="Name372" axis="ch ch" ptType="node node" st="5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373" axis="ch ch" ptType="node node" st="5 1" cnt="1 0" func="cnt" op="equ" val="2">
                            <dgm:alg type="cycle">
                              <dgm:param type="ctrShpMap" val="fNode"/>
                              <dgm:param type="stAng" val="117"/>
                              <dgm:param type="spanAng" val="-90"/>
                            </dgm:alg>
                          </dgm:if>
                          <dgm:else name="Name37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75" axis="ch" ptType="node" func="cnt" op="equ" val="6">
                        <dgm:choose name="Name376">
                          <dgm:if name="Name377" axis="ch ch" ptType="node node" st="5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378" axis="ch ch" ptType="node node" st="5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</dgm:alg>
                          </dgm:if>
                          <dgm:else name="Name379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80" axis="ch" ptType="node" func="cnt" op="gte" val="7">
                        <dgm:choose name="Name381">
                          <dgm:if name="Name382" axis="ch ch" ptType="node node" st="5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83" axis="ch ch" ptType="node node" st="5 1" cnt="1 0" func="cnt" op="equ" val="2">
                            <dgm:alg type="cycle">
                              <dgm:param type="ctrShpMap" val="fNode"/>
                              <dgm:param type="stAng" val="199"/>
                              <dgm:param type="spanAng" val="-90"/>
                            </dgm:alg>
                          </dgm:if>
                          <dgm:else name="Name38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85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86" axis="ch" ptType="node" st="5" cnt="1">
                  <dgm:layoutNode name="childCenter5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87" axis="ch">
                    <dgm:forEach name="Name388" axis="self" ptType="parTrans">
                      <dgm:layoutNode name="Name389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90" axis="self" ptType="node">
                      <dgm:layoutNode name="text5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91" axis="ch" ptType="parTrans" st="5" cnt="1">
                <dgm:layoutNode name="Name392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5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93"/>
          </dgm:choose>
          <dgm:choose name="Name394">
            <dgm:if name="Name395" axis="ch" ptType="node" func="cnt" op="gte" val="6">
              <dgm:layoutNode name="cycle_6">
                <dgm:choose name="Name396">
                  <dgm:if name="Name397" func="var" arg="dir" op="equ" val="norm">
                    <dgm:choose name="Name398">
                      <dgm:if name="Name399" axis="ch" ptType="node" func="cnt" op="equ" val="6">
                        <dgm:choose name="Name400">
                          <dgm:if name="Name401" axis="ch ch" ptType="node node" st="6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402" axis="ch ch" ptType="node node" st="6 1" cnt="1 0" func="cnt" op="equ" val="2">
                            <dgm:alg type="cycle">
                              <dgm:param type="ctrShpMap" val="fNode"/>
                              <dgm:param type="stAng" val="255"/>
                              <dgm:param type="spanAng" val="90"/>
                            </dgm:alg>
                          </dgm:if>
                          <dgm:else name="Name40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404" axis="ch" ptType="node" func="cnt" op="gte" val="7">
                        <dgm:choose name="Name405">
                          <dgm:if name="Name406" axis="ch ch" ptType="node node" st="6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407" axis="ch ch" ptType="node node" st="6 1" cnt="1 0" func="cnt" op="equ" val="2">
                            <dgm:alg type="cycle">
                              <dgm:param type="ctrShpMap" val="fNode"/>
                              <dgm:param type="stAng" val="212"/>
                              <dgm:param type="spanAng" val="90"/>
                            </dgm:alg>
                          </dgm:if>
                          <dgm:else name="Name40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09"/>
                    </dgm:choose>
                  </dgm:if>
                  <dgm:else name="Name410">
                    <dgm:choose name="Name411">
                      <dgm:if name="Name412" axis="ch" ptType="node" func="cnt" op="equ" val="6">
                        <dgm:choose name="Name413">
                          <dgm:if name="Name414" axis="ch ch" ptType="node node" st="6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415" axis="ch ch" ptType="node node" st="6 1" cnt="1 0" func="cnt" op="equ" val="2">
                            <dgm:alg type="cycle">
                              <dgm:param type="ctrShpMap" val="fNode"/>
                              <dgm:param type="stAng" val="105"/>
                              <dgm:param type="spanAng" val="-90"/>
                            </dgm:alg>
                          </dgm:if>
                          <dgm:else name="Name41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417" axis="ch" ptType="node" func="cnt" op="gte" val="7">
                        <dgm:choose name="Name418">
                          <dgm:if name="Name419" axis="ch ch" ptType="node node" st="6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420" axis="ch ch" ptType="node node" st="6 1" cnt="1 0" func="cnt" op="equ" val="2">
                            <dgm:alg type="cycle">
                              <dgm:param type="ctrShpMap" val="fNode"/>
                              <dgm:param type="stAng" val="147"/>
                              <dgm:param type="spanAng" val="-90"/>
                            </dgm:alg>
                          </dgm:if>
                          <dgm:else name="Name42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22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23" axis="ch" ptType="node" st="6" cnt="1">
                  <dgm:layoutNode name="childCenter6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24" axis="ch">
                    <dgm:forEach name="Name425" axis="self" ptType="parTrans">
                      <dgm:layoutNode name="Name426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27" axis="self" ptType="node">
                      <dgm:layoutNode name="text6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28" axis="ch" ptType="parTrans" st="6" cnt="1">
                <dgm:layoutNode name="Name429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6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30"/>
          </dgm:choose>
          <dgm:choose name="Name431">
            <dgm:if name="Name432" axis="ch" ptType="node" func="cnt" op="gte" val="7">
              <dgm:layoutNode name="cycle_7">
                <dgm:choose name="Name433">
                  <dgm:if name="Name434" func="var" arg="dir" op="equ" val="norm">
                    <dgm:choose name="Name435">
                      <dgm:if name="Name436" axis="ch" ptType="node" func="cnt" op="gte" val="7">
                        <dgm:choose name="Name437">
                          <dgm:if name="Name438" axis="ch ch" ptType="node node" st="7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439" axis="ch ch" ptType="node node" st="7 1" cnt="1 0" func="cnt" op="equ" val="2">
                            <dgm:alg type="cycle">
                              <dgm:param type="ctrShpMap" val="fNode"/>
                              <dgm:param type="stAng" val="263"/>
                              <dgm:param type="spanAng" val="90"/>
                            </dgm:alg>
                          </dgm:if>
                          <dgm:else name="Name44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41"/>
                    </dgm:choose>
                  </dgm:if>
                  <dgm:else name="Name442">
                    <dgm:choose name="Name443">
                      <dgm:if name="Name444" axis="ch" ptType="node" func="cnt" op="gte" val="7">
                        <dgm:choose name="Name445">
                          <dgm:if name="Name446" axis="ch ch" ptType="node node" st="7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447" axis="ch ch" ptType="node node" st="7 1" cnt="1 0" func="cnt" op="equ" val="2">
                            <dgm:alg type="cycle">
                              <dgm:param type="ctrShpMap" val="fNode"/>
                              <dgm:param type="stAng" val="96"/>
                              <dgm:param type="spanAng" val="-90"/>
                            </dgm:alg>
                          </dgm:if>
                          <dgm:else name="Name44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49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50" axis="ch" ptType="node" st="7" cnt="1">
                  <dgm:layoutNode name="childCenter7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51" axis="ch">
                    <dgm:forEach name="Name452" axis="self" ptType="parTrans">
                      <dgm:layoutNode name="Name453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54" axis="self" ptType="node">
                      <dgm:layoutNode name="text7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55" axis="ch" ptType="parTrans" st="7" cnt="1">
                <dgm:layoutNode name="Name456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7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5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A36AB1B-BD22-4883-89BC-09E281FAA1B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4C0B0CB4-090E-45D7-A5CF-0C51CB2751E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EF0828B-E6C3-49D4-A8A5-98FB612A38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1CFBF5-CEC7-4BA8-90AD-AFDC2FDF697E}" type="datetimeFigureOut">
              <a:rPr lang="ru-RU" smtClean="0"/>
              <a:t>пт 01.09.23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DF5034A-84B5-4C09-807F-8A9BB9E497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4A2FCFB-AD87-432B-AA78-AE16E9C47E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A2C6FA-4CE6-498E-BEDB-E7B7280E8A2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64116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3075ED6-BC4D-4CF2-A1A9-1FE0577958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40E1134-F58B-4BDD-9F7C-FBEA052752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2202FC1-7BB8-4E36-A345-57A2D2A654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1CFBF5-CEC7-4BA8-90AD-AFDC2FDF697E}" type="datetimeFigureOut">
              <a:rPr lang="ru-RU" smtClean="0"/>
              <a:t>пт 01.09.23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49ED1B9-28FD-4801-AFE8-79E30FD23D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3A6F167-8EB1-4E60-9755-3F7C8B08BE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A2C6FA-4CE6-498E-BEDB-E7B7280E8A2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40532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3721AAC-B141-4478-9A99-9848E390F4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D309168-F8C6-4DD8-9851-70BA1956A34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F2C293D-C772-47B7-A0CD-01AF009BF3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1CFBF5-CEC7-4BA8-90AD-AFDC2FDF697E}" type="datetimeFigureOut">
              <a:rPr lang="ru-RU" smtClean="0"/>
              <a:t>пт 01.09.23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978F28A-D174-4EBE-9CB7-071C98AA11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0D421BE-EB3F-4F5D-BC30-7344518A26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A2C6FA-4CE6-498E-BEDB-E7B7280E8A2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108557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CB091BA-A59F-48EE-8C8F-09C4A53CC0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EF0313E-E8D2-4AFE-8D05-3D123A1A069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9E509768-FA43-4B47-B525-E3A231607EB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84F81C80-42C7-4FDC-A02C-438BB44BAD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1CFBF5-CEC7-4BA8-90AD-AFDC2FDF697E}" type="datetimeFigureOut">
              <a:rPr lang="ru-RU" smtClean="0"/>
              <a:t>пт 01.09.23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12A30417-EA5F-4B39-BD5D-A99A8800E7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7479832-55B1-45D1-A35A-CB11DDEC32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A2C6FA-4CE6-498E-BEDB-E7B7280E8A2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70958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ED76BE9-B4BD-445A-8AAC-4EE0F4CB1C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0BD6C3A-EF27-4DB9-9F8A-5FBBCBD88D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FE9ADB73-1D6A-4D3C-ACF4-B1F068EE014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3A059721-6DDE-4692-B877-FCBFA34F4F4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7BABFD5A-C704-4910-977D-0588FE3706F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E8CEACFA-8C75-452E-A8D4-716D31FFF6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1CFBF5-CEC7-4BA8-90AD-AFDC2FDF697E}" type="datetimeFigureOut">
              <a:rPr lang="ru-RU" smtClean="0"/>
              <a:t>пт 01.09.23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0650B27C-19AB-4A70-BC43-F375FC5DC2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0B8EF682-C979-4368-BF4F-7EFD23E789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A2C6FA-4CE6-498E-BEDB-E7B7280E8A2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899351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6030A69-A429-4B33-8C61-D7DBDCF3C8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8F07B488-099E-4644-B0B4-F4FA5331F4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1CFBF5-CEC7-4BA8-90AD-AFDC2FDF697E}" type="datetimeFigureOut">
              <a:rPr lang="ru-RU" smtClean="0"/>
              <a:t>пт 01.09.23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0092D187-B6D1-402F-B712-C7B50AC79E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2C845021-DD94-42A5-9EEA-EBD713A037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A2C6FA-4CE6-498E-BEDB-E7B7280E8A2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163487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9067CCFB-0FB4-49E5-9116-AAE6809647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1CFBF5-CEC7-4BA8-90AD-AFDC2FDF697E}" type="datetimeFigureOut">
              <a:rPr lang="ru-RU" smtClean="0"/>
              <a:t>пт 01.09.23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D737D3ED-CA9B-4032-B924-26343627C4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A9350AF1-AC47-4615-9664-69D904CC0C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A2C6FA-4CE6-498E-BEDB-E7B7280E8A2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97755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41E2A16-55AB-48B9-A9AA-CBE9112521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3F052DF-8777-4B35-8606-D99FF989AA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FFF225D4-AA70-4D25-B7F4-D68B1DA6625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9AC943A0-1102-454F-B961-C99649DCAC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1CFBF5-CEC7-4BA8-90AD-AFDC2FDF697E}" type="datetimeFigureOut">
              <a:rPr lang="ru-RU" smtClean="0"/>
              <a:t>пт 01.09.23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1C6689B0-37FF-4F6E-90B4-724260D6D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BF0CF2D7-B006-4D7D-89F5-25C1D0EC09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A2C6FA-4CE6-498E-BEDB-E7B7280E8A2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032531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FD41917-865E-4DF7-A5AD-9005E6369B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66825209-A4FC-49A0-8A74-B45EA5DCC01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06505B41-A25F-44A3-95F6-6A44149F37A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B81020B1-C044-4602-A965-97150F50B6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1CFBF5-CEC7-4BA8-90AD-AFDC2FDF697E}" type="datetimeFigureOut">
              <a:rPr lang="ru-RU" smtClean="0"/>
              <a:t>пт 01.09.23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3F09341E-5867-455A-A2E6-1AC9687855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94D8DDF7-76E5-445E-9D58-E148F9C2A1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A2C6FA-4CE6-498E-BEDB-E7B7280E8A2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06469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15DFB2E-6169-4DEC-87AA-53F2BD7717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B731DF99-392B-4334-9FBE-0F6463B5012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B972FD0-F84E-4933-9D4C-B0A0C4529D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1CFBF5-CEC7-4BA8-90AD-AFDC2FDF697E}" type="datetimeFigureOut">
              <a:rPr lang="ru-RU" smtClean="0"/>
              <a:t>пт 01.09.23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72750DF-98D5-4687-9A91-D3DC1D945B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B6A0A1F-9A83-4BD9-AFFF-CAB29577E9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A2C6FA-4CE6-498E-BEDB-E7B7280E8A2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088095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D97293B5-D2F2-4A42-8523-D555F2D2382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F9009359-9287-41A7-A872-DE72FDE0D1B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A532DBB-BF73-4623-A044-FAFEB81CD6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1CFBF5-CEC7-4BA8-90AD-AFDC2FDF697E}" type="datetimeFigureOut">
              <a:rPr lang="ru-RU" smtClean="0"/>
              <a:t>пт 01.09.23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F1E75D2-0E46-4D25-BD47-8E26B7CC0A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26376B3-34E2-4D45-B289-2B182127BE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A2C6FA-4CE6-498E-BEDB-E7B7280E8A2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08917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7EC4EA3-BC38-4196-9D13-5E66F9A3A4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F307460-F0A9-4187-BA0F-C1C66BB1B1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DCA2083-07CC-4110-9037-441A8623158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1CFBF5-CEC7-4BA8-90AD-AFDC2FDF697E}" type="datetimeFigureOut">
              <a:rPr lang="ru-RU" smtClean="0"/>
              <a:t>пт 01.09.23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B089F17-B61C-43B9-8211-EA8CE82E9CE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508D572-495C-4654-868F-3213DBCC18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A2C6FA-4CE6-498E-BEDB-E7B7280E8A2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14399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5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7" Type="http://schemas.openxmlformats.org/officeDocument/2006/relationships/image" Target="../media/image7.pn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10" Type="http://schemas.openxmlformats.org/officeDocument/2006/relationships/image" Target="../media/image11.png"/><Relationship Id="rId4" Type="http://schemas.openxmlformats.org/officeDocument/2006/relationships/diagramLayout" Target="../diagrams/layout4.xml"/><Relationship Id="rId9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D3BBBE6-16A1-4C63-AA75-1F1FE98127F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361386" y="1261971"/>
            <a:ext cx="8306873" cy="2209254"/>
          </a:xfrm>
        </p:spPr>
        <p:txBody>
          <a:bodyPr>
            <a:noAutofit/>
          </a:bodyPr>
          <a:lstStyle/>
          <a:p>
            <a:r>
              <a:rPr lang="ru-RU" sz="2800" b="1" dirty="0">
                <a:solidFill>
                  <a:schemeClr val="tx1">
                    <a:lumMod val="75000"/>
                  </a:schemeClr>
                </a:solidFill>
              </a:rPr>
              <a:t>ФОРМИРОВАНИЕ СОВРЕМЕННОГО ОБЛИКА УПРАВЛЕНИЯ ОБРАЗОВАТЕЛЬНЫМИ ОРГАНИЗАЦИЯМИ РЕСПУБЛИКИ ТАТАРСТАН</a:t>
            </a:r>
            <a:br>
              <a:rPr lang="ru-RU" sz="2800" dirty="0">
                <a:solidFill>
                  <a:schemeClr val="tx1"/>
                </a:solidFill>
              </a:rPr>
            </a:br>
            <a:endParaRPr lang="ru-RU" sz="2800" dirty="0">
              <a:solidFill>
                <a:schemeClr val="tx1"/>
              </a:solidFill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AB388E21-64FE-4913-B433-9D98325F8093}"/>
              </a:ext>
            </a:extLst>
          </p:cNvPr>
          <p:cNvSpPr/>
          <p:nvPr/>
        </p:nvSpPr>
        <p:spPr>
          <a:xfrm>
            <a:off x="6606862" y="4935524"/>
            <a:ext cx="506139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/>
              <a:t>Сахнова Ирина Александровна, </a:t>
            </a:r>
          </a:p>
          <a:p>
            <a:r>
              <a:rPr lang="ru-RU" sz="2400" b="1" dirty="0"/>
              <a:t>зав. каф.  педагогики и управления образованием, </a:t>
            </a:r>
            <a:r>
              <a:rPr lang="ru-RU" sz="2400" b="1" dirty="0" err="1"/>
              <a:t>к.п.н</a:t>
            </a:r>
            <a:endParaRPr lang="ru-RU" sz="2400" b="1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24AF9BF2-C3AF-4BE6-8B28-4551042237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397" y="1442214"/>
            <a:ext cx="2060620" cy="1262349"/>
          </a:xfrm>
          <a:prstGeom prst="rect">
            <a:avLst/>
          </a:prstGeom>
        </p:spPr>
      </p:pic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A5BDD1E7-789F-416A-BCCD-0A4A04C6455D}"/>
              </a:ext>
            </a:extLst>
          </p:cNvPr>
          <p:cNvSpPr/>
          <p:nvPr/>
        </p:nvSpPr>
        <p:spPr>
          <a:xfrm>
            <a:off x="0" y="0"/>
            <a:ext cx="12192000" cy="1252031"/>
          </a:xfrm>
          <a:prstGeom prst="rect">
            <a:avLst/>
          </a:prstGeom>
          <a:solidFill>
            <a:srgbClr val="206A7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latin typeface="Candara" panose="020E0502030303020204" pitchFamily="34" charset="0"/>
                <a:cs typeface="Arial" panose="020B0604020202020204" pitchFamily="34" charset="0"/>
              </a:rPr>
              <a:t>Государственное автономное образовательное учреждение дополнительного </a:t>
            </a:r>
          </a:p>
          <a:p>
            <a:pPr algn="ctr"/>
            <a:r>
              <a:rPr lang="ru-RU" b="1" dirty="0">
                <a:latin typeface="Candara" panose="020E0502030303020204" pitchFamily="34" charset="0"/>
                <a:cs typeface="Arial" panose="020B0604020202020204" pitchFamily="34" charset="0"/>
              </a:rPr>
              <a:t>профессионального образования «Институт развития образования Республики Татарстан»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F1D8E6B-A5E9-42A5-9E99-AEEDD71E8D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41640" y="0"/>
            <a:ext cx="1250360" cy="12619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56570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70CC826-69BA-467D-9E4E-C4E029A803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9420" y="540913"/>
            <a:ext cx="11029617" cy="1186834"/>
          </a:xfrm>
        </p:spPr>
        <p:txBody>
          <a:bodyPr>
            <a:noAutofit/>
          </a:bodyPr>
          <a:lstStyle/>
          <a:p>
            <a:r>
              <a:rPr lang="ru-RU" sz="2400" b="1" dirty="0">
                <a:solidFill>
                  <a:schemeClr val="tx1">
                    <a:lumMod val="75000"/>
                  </a:schemeClr>
                </a:solidFill>
              </a:rPr>
              <a:t>ОБУЧЕНИЕ РУКОВОДИТЕЛЕЙ И управленческих КОМАНД ПО ПРОГРАММАМ:</a:t>
            </a:r>
            <a:br>
              <a:rPr lang="ru-RU" sz="2400" dirty="0">
                <a:solidFill>
                  <a:schemeClr val="tx1"/>
                </a:solidFill>
              </a:rPr>
            </a:br>
            <a:endParaRPr lang="ru-RU" sz="2400" dirty="0">
              <a:solidFill>
                <a:schemeClr val="tx1"/>
              </a:solidFill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9ECBC2F-2E12-487A-B340-00D082129D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0913" y="1558416"/>
            <a:ext cx="5640946" cy="5175872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rmAutofit fontScale="62500" lnSpcReduction="20000"/>
          </a:bodyPr>
          <a:lstStyle/>
          <a:p>
            <a:r>
              <a:rPr lang="ru-RU" sz="3200" dirty="0"/>
              <a:t>Наставничество в практике работы педагогов: механизмы, технологии, оценка результатов</a:t>
            </a:r>
          </a:p>
          <a:p>
            <a:r>
              <a:rPr lang="ru-RU" sz="3200" dirty="0"/>
              <a:t>Управленческие практики на региональном и федеральном уровнях</a:t>
            </a:r>
          </a:p>
          <a:p>
            <a:r>
              <a:rPr lang="ru-RU" sz="3200" dirty="0"/>
              <a:t>Актуальные вопросы управления качеством образования: оценка, механизмы, технологии</a:t>
            </a:r>
          </a:p>
          <a:p>
            <a:r>
              <a:rPr lang="ru-RU" sz="3200" dirty="0"/>
              <a:t>Управление образовательной организацией: эффективные технологии, современные практики</a:t>
            </a:r>
          </a:p>
          <a:p>
            <a:r>
              <a:rPr lang="ru-RU" sz="3200" dirty="0"/>
              <a:t>Развитие и совершенствование компетенций молодого руководителя</a:t>
            </a:r>
          </a:p>
          <a:p>
            <a:r>
              <a:rPr lang="ru-RU" sz="3200" dirty="0"/>
              <a:t>Современный образовательный менеджмент (профессиональная переподготовка) </a:t>
            </a:r>
          </a:p>
          <a:p>
            <a:r>
              <a:rPr lang="ru-RU" sz="3200" dirty="0"/>
              <a:t>Профилактика и противодействие коррупции в образовательных организациях</a:t>
            </a:r>
          </a:p>
          <a:p>
            <a:r>
              <a:rPr lang="ru-RU" sz="3200" dirty="0"/>
              <a:t>Организация работы по профилактике терроризма и экстремизма в ОО</a:t>
            </a:r>
            <a:endParaRPr lang="ru-RU" sz="2800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1347268" y="5956137"/>
            <a:ext cx="263539" cy="365125"/>
          </a:xfrm>
        </p:spPr>
        <p:txBody>
          <a:bodyPr/>
          <a:lstStyle/>
          <a:p>
            <a:fld id="{DEEF7049-5EE1-4E1A-91D9-D0CBA1A62646}" type="slidenum">
              <a:rPr lang="ru-RU" b="1" smtClean="0">
                <a:solidFill>
                  <a:schemeClr val="tx1"/>
                </a:solidFill>
              </a:rPr>
              <a:t>2</a:t>
            </a:fld>
            <a:endParaRPr lang="ru-RU" b="1">
              <a:solidFill>
                <a:schemeClr val="tx1"/>
              </a:solidFill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C12A9E3-64CB-418C-891C-1E1EA15873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72011" y="1558416"/>
            <a:ext cx="2925313" cy="3629029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BDC86B54-A33A-4188-860C-D3A0A2E697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53409" y="3333666"/>
            <a:ext cx="3057398" cy="35243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69114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5" name="Прямоугольник 3"/>
          <p:cNvSpPr/>
          <p:nvPr/>
        </p:nvSpPr>
        <p:spPr bwMode="auto">
          <a:xfrm flipH="1" flipV="1">
            <a:off x="2354954" y="445819"/>
            <a:ext cx="9432033" cy="336258"/>
          </a:xfrm>
          <a:custGeom>
            <a:avLst/>
            <a:gdLst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4572000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3817398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4350058 w 8922058"/>
              <a:gd name="connsiteY3" fmla="*/ 1140307 h 1140307"/>
              <a:gd name="connsiteX4" fmla="*/ 0 w 8922058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88776 w 8922058"/>
              <a:gd name="connsiteY3" fmla="*/ 1131429 h 1140307"/>
              <a:gd name="connsiteX4" fmla="*/ 0 w 8922058"/>
              <a:gd name="connsiteY4" fmla="*/ 0 h 1140307"/>
              <a:gd name="connsiteX0" fmla="*/ 0 w 8868792"/>
              <a:gd name="connsiteY0" fmla="*/ 0 h 1140307"/>
              <a:gd name="connsiteX1" fmla="*/ 8868792 w 8868792"/>
              <a:gd name="connsiteY1" fmla="*/ 0 h 1140307"/>
              <a:gd name="connsiteX2" fmla="*/ 8114190 w 8868792"/>
              <a:gd name="connsiteY2" fmla="*/ 1140307 h 1140307"/>
              <a:gd name="connsiteX3" fmla="*/ 35510 w 8868792"/>
              <a:gd name="connsiteY3" fmla="*/ 1131429 h 1140307"/>
              <a:gd name="connsiteX4" fmla="*/ 0 w 8868792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192430 w 8868793"/>
              <a:gd name="connsiteY0" fmla="*/ 672438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92430 w 8868793"/>
              <a:gd name="connsiteY4" fmla="*/ 672438 h 1140307"/>
              <a:gd name="connsiteX0" fmla="*/ 0 w 8888034"/>
              <a:gd name="connsiteY0" fmla="*/ 838364 h 1140307"/>
              <a:gd name="connsiteX1" fmla="*/ 8888034 w 8888034"/>
              <a:gd name="connsiteY1" fmla="*/ 0 h 1140307"/>
              <a:gd name="connsiteX2" fmla="*/ 8133432 w 8888034"/>
              <a:gd name="connsiteY2" fmla="*/ 1140307 h 1140307"/>
              <a:gd name="connsiteX3" fmla="*/ 19241 w 8888034"/>
              <a:gd name="connsiteY3" fmla="*/ 1122552 h 1140307"/>
              <a:gd name="connsiteX4" fmla="*/ 0 w 8888034"/>
              <a:gd name="connsiteY4" fmla="*/ 838364 h 1140307"/>
              <a:gd name="connsiteX0" fmla="*/ 0 w 8888034"/>
              <a:gd name="connsiteY0" fmla="*/ 838364 h 1140307"/>
              <a:gd name="connsiteX1" fmla="*/ 8888034 w 8888034"/>
              <a:gd name="connsiteY1" fmla="*/ 0 h 1140307"/>
              <a:gd name="connsiteX2" fmla="*/ 8133432 w 8888034"/>
              <a:gd name="connsiteY2" fmla="*/ 1140307 h 1140307"/>
              <a:gd name="connsiteX3" fmla="*/ 19241 w 8888034"/>
              <a:gd name="connsiteY3" fmla="*/ 1122552 h 1140307"/>
              <a:gd name="connsiteX4" fmla="*/ 0 w 8888034"/>
              <a:gd name="connsiteY4" fmla="*/ 838364 h 1140307"/>
              <a:gd name="connsiteX0" fmla="*/ 0 w 8878412"/>
              <a:gd name="connsiteY0" fmla="*/ 820899 h 1140307"/>
              <a:gd name="connsiteX1" fmla="*/ 8878412 w 8878412"/>
              <a:gd name="connsiteY1" fmla="*/ 0 h 1140307"/>
              <a:gd name="connsiteX2" fmla="*/ 8123810 w 8878412"/>
              <a:gd name="connsiteY2" fmla="*/ 1140307 h 1140307"/>
              <a:gd name="connsiteX3" fmla="*/ 9619 w 8878412"/>
              <a:gd name="connsiteY3" fmla="*/ 1122552 h 1140307"/>
              <a:gd name="connsiteX4" fmla="*/ 0 w 8878412"/>
              <a:gd name="connsiteY4" fmla="*/ 820899 h 1140307"/>
              <a:gd name="connsiteX0" fmla="*/ 0 w 8329993"/>
              <a:gd name="connsiteY0" fmla="*/ 0 h 319408"/>
              <a:gd name="connsiteX1" fmla="*/ 8329993 w 8329993"/>
              <a:gd name="connsiteY1" fmla="*/ 0 h 319408"/>
              <a:gd name="connsiteX2" fmla="*/ 8123810 w 8329993"/>
              <a:gd name="connsiteY2" fmla="*/ 319408 h 319408"/>
              <a:gd name="connsiteX3" fmla="*/ 9619 w 8329993"/>
              <a:gd name="connsiteY3" fmla="*/ 301653 h 319408"/>
              <a:gd name="connsiteX4" fmla="*/ 0 w 8329993"/>
              <a:gd name="connsiteY4" fmla="*/ 0 h 319408"/>
              <a:gd name="connsiteX0" fmla="*/ 3 w 8320374"/>
              <a:gd name="connsiteY0" fmla="*/ 0 h 328140"/>
              <a:gd name="connsiteX1" fmla="*/ 8320374 w 8320374"/>
              <a:gd name="connsiteY1" fmla="*/ 8732 h 328140"/>
              <a:gd name="connsiteX2" fmla="*/ 8114191 w 8320374"/>
              <a:gd name="connsiteY2" fmla="*/ 328140 h 328140"/>
              <a:gd name="connsiteX3" fmla="*/ 0 w 8320374"/>
              <a:gd name="connsiteY3" fmla="*/ 310385 h 328140"/>
              <a:gd name="connsiteX4" fmla="*/ 3 w 8320374"/>
              <a:gd name="connsiteY4" fmla="*/ 0 h 328140"/>
              <a:gd name="connsiteX0" fmla="*/ 3 w 8320374"/>
              <a:gd name="connsiteY0" fmla="*/ 1850 h 329990"/>
              <a:gd name="connsiteX1" fmla="*/ 8320374 w 8320374"/>
              <a:gd name="connsiteY1" fmla="*/ 0 h 329990"/>
              <a:gd name="connsiteX2" fmla="*/ 8114191 w 8320374"/>
              <a:gd name="connsiteY2" fmla="*/ 329990 h 329990"/>
              <a:gd name="connsiteX3" fmla="*/ 0 w 8320374"/>
              <a:gd name="connsiteY3" fmla="*/ 312235 h 329990"/>
              <a:gd name="connsiteX4" fmla="*/ 3 w 8320374"/>
              <a:gd name="connsiteY4" fmla="*/ 1850 h 329990"/>
              <a:gd name="connsiteX0" fmla="*/ 0 w 8320371"/>
              <a:gd name="connsiteY0" fmla="*/ 1850 h 333399"/>
              <a:gd name="connsiteX1" fmla="*/ 8320371 w 8320371"/>
              <a:gd name="connsiteY1" fmla="*/ 0 h 333399"/>
              <a:gd name="connsiteX2" fmla="*/ 8114188 w 8320371"/>
              <a:gd name="connsiteY2" fmla="*/ 329990 h 333399"/>
              <a:gd name="connsiteX3" fmla="*/ 5827 w 8320371"/>
              <a:gd name="connsiteY3" fmla="*/ 333399 h 333399"/>
              <a:gd name="connsiteX4" fmla="*/ 0 w 8320371"/>
              <a:gd name="connsiteY4" fmla="*/ 1850 h 333399"/>
              <a:gd name="connsiteX0" fmla="*/ 0 w 8320371"/>
              <a:gd name="connsiteY0" fmla="*/ 1850 h 333399"/>
              <a:gd name="connsiteX1" fmla="*/ 8320371 w 8320371"/>
              <a:gd name="connsiteY1" fmla="*/ 0 h 333399"/>
              <a:gd name="connsiteX2" fmla="*/ 8114188 w 8320371"/>
              <a:gd name="connsiteY2" fmla="*/ 329990 h 333399"/>
              <a:gd name="connsiteX3" fmla="*/ 11657 w 8320371"/>
              <a:gd name="connsiteY3" fmla="*/ 333399 h 333399"/>
              <a:gd name="connsiteX4" fmla="*/ 0 w 8320371"/>
              <a:gd name="connsiteY4" fmla="*/ 1850 h 333399"/>
              <a:gd name="connsiteX0" fmla="*/ 0 w 8320371"/>
              <a:gd name="connsiteY0" fmla="*/ 1850 h 333399"/>
              <a:gd name="connsiteX1" fmla="*/ 8320371 w 8320371"/>
              <a:gd name="connsiteY1" fmla="*/ 0 h 333399"/>
              <a:gd name="connsiteX2" fmla="*/ 8114188 w 8320371"/>
              <a:gd name="connsiteY2" fmla="*/ 329990 h 333399"/>
              <a:gd name="connsiteX3" fmla="*/ 11657 w 8320371"/>
              <a:gd name="connsiteY3" fmla="*/ 333399 h 333399"/>
              <a:gd name="connsiteX4" fmla="*/ 0 w 8320371"/>
              <a:gd name="connsiteY4" fmla="*/ 1850 h 333399"/>
              <a:gd name="connsiteX0" fmla="*/ 7463 w 8327834"/>
              <a:gd name="connsiteY0" fmla="*/ 1850 h 333399"/>
              <a:gd name="connsiteX1" fmla="*/ 8327834 w 8327834"/>
              <a:gd name="connsiteY1" fmla="*/ 0 h 333399"/>
              <a:gd name="connsiteX2" fmla="*/ 8121651 w 8327834"/>
              <a:gd name="connsiteY2" fmla="*/ 329990 h 333399"/>
              <a:gd name="connsiteX3" fmla="*/ 1632 w 8327834"/>
              <a:gd name="connsiteY3" fmla="*/ 333399 h 333399"/>
              <a:gd name="connsiteX4" fmla="*/ 7463 w 8327834"/>
              <a:gd name="connsiteY4" fmla="*/ 1850 h 333399"/>
              <a:gd name="connsiteX0" fmla="*/ 0 w 8332030"/>
              <a:gd name="connsiteY0" fmla="*/ 1850 h 333399"/>
              <a:gd name="connsiteX1" fmla="*/ 8332030 w 8332030"/>
              <a:gd name="connsiteY1" fmla="*/ 0 h 333399"/>
              <a:gd name="connsiteX2" fmla="*/ 8125847 w 8332030"/>
              <a:gd name="connsiteY2" fmla="*/ 329990 h 333399"/>
              <a:gd name="connsiteX3" fmla="*/ 5828 w 8332030"/>
              <a:gd name="connsiteY3" fmla="*/ 333399 h 333399"/>
              <a:gd name="connsiteX4" fmla="*/ 0 w 8332030"/>
              <a:gd name="connsiteY4" fmla="*/ 1850 h 333399"/>
              <a:gd name="connsiteX0" fmla="*/ 670288 w 8326240"/>
              <a:gd name="connsiteY0" fmla="*/ 101502 h 333399"/>
              <a:gd name="connsiteX1" fmla="*/ 8326240 w 8326240"/>
              <a:gd name="connsiteY1" fmla="*/ 0 h 333399"/>
              <a:gd name="connsiteX2" fmla="*/ 8120057 w 8326240"/>
              <a:gd name="connsiteY2" fmla="*/ 329990 h 333399"/>
              <a:gd name="connsiteX3" fmla="*/ 38 w 8326240"/>
              <a:gd name="connsiteY3" fmla="*/ 333399 h 333399"/>
              <a:gd name="connsiteX4" fmla="*/ 670288 w 8326240"/>
              <a:gd name="connsiteY4" fmla="*/ 101502 h 333399"/>
              <a:gd name="connsiteX0" fmla="*/ 664509 w 8326240"/>
              <a:gd name="connsiteY0" fmla="*/ 7094 h 333399"/>
              <a:gd name="connsiteX1" fmla="*/ 8326240 w 8326240"/>
              <a:gd name="connsiteY1" fmla="*/ 0 h 333399"/>
              <a:gd name="connsiteX2" fmla="*/ 8120057 w 8326240"/>
              <a:gd name="connsiteY2" fmla="*/ 329990 h 333399"/>
              <a:gd name="connsiteX3" fmla="*/ 38 w 8326240"/>
              <a:gd name="connsiteY3" fmla="*/ 333399 h 333399"/>
              <a:gd name="connsiteX4" fmla="*/ 664509 w 8326240"/>
              <a:gd name="connsiteY4" fmla="*/ 7094 h 333399"/>
              <a:gd name="connsiteX0" fmla="*/ 4856 w 7666587"/>
              <a:gd name="connsiteY0" fmla="*/ 7094 h 330776"/>
              <a:gd name="connsiteX1" fmla="*/ 7666587 w 7666587"/>
              <a:gd name="connsiteY1" fmla="*/ 0 h 330776"/>
              <a:gd name="connsiteX2" fmla="*/ 7460404 w 7666587"/>
              <a:gd name="connsiteY2" fmla="*/ 329990 h 330776"/>
              <a:gd name="connsiteX3" fmla="*/ 2017 w 7666587"/>
              <a:gd name="connsiteY3" fmla="*/ 330776 h 330776"/>
              <a:gd name="connsiteX4" fmla="*/ 4856 w 7666587"/>
              <a:gd name="connsiteY4" fmla="*/ 7094 h 330776"/>
              <a:gd name="connsiteX0" fmla="*/ 179218 w 7664706"/>
              <a:gd name="connsiteY0" fmla="*/ 164441 h 330776"/>
              <a:gd name="connsiteX1" fmla="*/ 7664706 w 7664706"/>
              <a:gd name="connsiteY1" fmla="*/ 0 h 330776"/>
              <a:gd name="connsiteX2" fmla="*/ 7458523 w 7664706"/>
              <a:gd name="connsiteY2" fmla="*/ 329990 h 330776"/>
              <a:gd name="connsiteX3" fmla="*/ 136 w 7664706"/>
              <a:gd name="connsiteY3" fmla="*/ 330776 h 330776"/>
              <a:gd name="connsiteX4" fmla="*/ 179218 w 7664706"/>
              <a:gd name="connsiteY4" fmla="*/ 164441 h 330776"/>
              <a:gd name="connsiteX0" fmla="*/ 4855 w 7666585"/>
              <a:gd name="connsiteY0" fmla="*/ 7094 h 330776"/>
              <a:gd name="connsiteX1" fmla="*/ 7666585 w 7666585"/>
              <a:gd name="connsiteY1" fmla="*/ 0 h 330776"/>
              <a:gd name="connsiteX2" fmla="*/ 7460402 w 7666585"/>
              <a:gd name="connsiteY2" fmla="*/ 329990 h 330776"/>
              <a:gd name="connsiteX3" fmla="*/ 2015 w 7666585"/>
              <a:gd name="connsiteY3" fmla="*/ 330776 h 330776"/>
              <a:gd name="connsiteX4" fmla="*/ 4855 w 7666585"/>
              <a:gd name="connsiteY4" fmla="*/ 7094 h 330776"/>
              <a:gd name="connsiteX0" fmla="*/ 2555 w 7667173"/>
              <a:gd name="connsiteY0" fmla="*/ 9717 h 330776"/>
              <a:gd name="connsiteX1" fmla="*/ 7667173 w 7667173"/>
              <a:gd name="connsiteY1" fmla="*/ 0 h 330776"/>
              <a:gd name="connsiteX2" fmla="*/ 7460990 w 7667173"/>
              <a:gd name="connsiteY2" fmla="*/ 329990 h 330776"/>
              <a:gd name="connsiteX3" fmla="*/ 2603 w 7667173"/>
              <a:gd name="connsiteY3" fmla="*/ 330776 h 330776"/>
              <a:gd name="connsiteX4" fmla="*/ 2555 w 7667173"/>
              <a:gd name="connsiteY4" fmla="*/ 9717 h 330776"/>
              <a:gd name="connsiteX0" fmla="*/ 173447 w 7664710"/>
              <a:gd name="connsiteY0" fmla="*/ 119859 h 330776"/>
              <a:gd name="connsiteX1" fmla="*/ 7664710 w 7664710"/>
              <a:gd name="connsiteY1" fmla="*/ 0 h 330776"/>
              <a:gd name="connsiteX2" fmla="*/ 7458527 w 7664710"/>
              <a:gd name="connsiteY2" fmla="*/ 329990 h 330776"/>
              <a:gd name="connsiteX3" fmla="*/ 140 w 7664710"/>
              <a:gd name="connsiteY3" fmla="*/ 330776 h 330776"/>
              <a:gd name="connsiteX4" fmla="*/ 173447 w 7664710"/>
              <a:gd name="connsiteY4" fmla="*/ 119859 h 330776"/>
              <a:gd name="connsiteX0" fmla="*/ 4858 w 7666585"/>
              <a:gd name="connsiteY0" fmla="*/ 0 h 331549"/>
              <a:gd name="connsiteX1" fmla="*/ 7666585 w 7666585"/>
              <a:gd name="connsiteY1" fmla="*/ 773 h 331549"/>
              <a:gd name="connsiteX2" fmla="*/ 7460402 w 7666585"/>
              <a:gd name="connsiteY2" fmla="*/ 330763 h 331549"/>
              <a:gd name="connsiteX3" fmla="*/ 2015 w 7666585"/>
              <a:gd name="connsiteY3" fmla="*/ 331549 h 331549"/>
              <a:gd name="connsiteX4" fmla="*/ 4858 w 7666585"/>
              <a:gd name="connsiteY4" fmla="*/ 0 h 331549"/>
              <a:gd name="connsiteX0" fmla="*/ 2843 w 7664570"/>
              <a:gd name="connsiteY0" fmla="*/ 0 h 331549"/>
              <a:gd name="connsiteX1" fmla="*/ 7664570 w 7664570"/>
              <a:gd name="connsiteY1" fmla="*/ 773 h 331549"/>
              <a:gd name="connsiteX2" fmla="*/ 7458387 w 7664570"/>
              <a:gd name="connsiteY2" fmla="*/ 330763 h 331549"/>
              <a:gd name="connsiteX3" fmla="*/ 0 w 7664570"/>
              <a:gd name="connsiteY3" fmla="*/ 331549 h 331549"/>
              <a:gd name="connsiteX4" fmla="*/ 2843 w 7664570"/>
              <a:gd name="connsiteY4" fmla="*/ 0 h 331549"/>
              <a:gd name="connsiteX0" fmla="*/ 2843 w 7664570"/>
              <a:gd name="connsiteY0" fmla="*/ 0 h 331549"/>
              <a:gd name="connsiteX1" fmla="*/ 7664570 w 7664570"/>
              <a:gd name="connsiteY1" fmla="*/ 773 h 331549"/>
              <a:gd name="connsiteX2" fmla="*/ 7458387 w 7664570"/>
              <a:gd name="connsiteY2" fmla="*/ 330763 h 331549"/>
              <a:gd name="connsiteX3" fmla="*/ 0 w 7664570"/>
              <a:gd name="connsiteY3" fmla="*/ 331549 h 331549"/>
              <a:gd name="connsiteX4" fmla="*/ 2843 w 7664570"/>
              <a:gd name="connsiteY4" fmla="*/ 0 h 331549"/>
              <a:gd name="connsiteX0" fmla="*/ 2843 w 7664570"/>
              <a:gd name="connsiteY0" fmla="*/ 0 h 331549"/>
              <a:gd name="connsiteX1" fmla="*/ 7664570 w 7664570"/>
              <a:gd name="connsiteY1" fmla="*/ 773 h 331549"/>
              <a:gd name="connsiteX2" fmla="*/ 7458387 w 7664570"/>
              <a:gd name="connsiteY2" fmla="*/ 330763 h 331549"/>
              <a:gd name="connsiteX3" fmla="*/ 0 w 7664570"/>
              <a:gd name="connsiteY3" fmla="*/ 331549 h 331549"/>
              <a:gd name="connsiteX4" fmla="*/ 2843 w 7664570"/>
              <a:gd name="connsiteY4" fmla="*/ 0 h 331549"/>
              <a:gd name="connsiteX0" fmla="*/ 2843 w 7664570"/>
              <a:gd name="connsiteY0" fmla="*/ 68439 h 399988"/>
              <a:gd name="connsiteX1" fmla="*/ 7664570 w 7664570"/>
              <a:gd name="connsiteY1" fmla="*/ 69212 h 399988"/>
              <a:gd name="connsiteX2" fmla="*/ 7458387 w 7664570"/>
              <a:gd name="connsiteY2" fmla="*/ 399202 h 399988"/>
              <a:gd name="connsiteX3" fmla="*/ 0 w 7664570"/>
              <a:gd name="connsiteY3" fmla="*/ 399988 h 399988"/>
              <a:gd name="connsiteX4" fmla="*/ 2843 w 7664570"/>
              <a:gd name="connsiteY4" fmla="*/ 68439 h 399988"/>
              <a:gd name="connsiteX0" fmla="*/ 2843 w 7664570"/>
              <a:gd name="connsiteY0" fmla="*/ 0 h 331549"/>
              <a:gd name="connsiteX1" fmla="*/ 7664570 w 7664570"/>
              <a:gd name="connsiteY1" fmla="*/ 773 h 331549"/>
              <a:gd name="connsiteX2" fmla="*/ 7458387 w 7664570"/>
              <a:gd name="connsiteY2" fmla="*/ 330763 h 331549"/>
              <a:gd name="connsiteX3" fmla="*/ 0 w 7664570"/>
              <a:gd name="connsiteY3" fmla="*/ 331549 h 331549"/>
              <a:gd name="connsiteX4" fmla="*/ 2843 w 7664570"/>
              <a:gd name="connsiteY4" fmla="*/ 0 h 331549"/>
              <a:gd name="connsiteX0" fmla="*/ 101076 w 7664570"/>
              <a:gd name="connsiteY0" fmla="*/ 77899 h 330776"/>
              <a:gd name="connsiteX1" fmla="*/ 7664570 w 7664570"/>
              <a:gd name="connsiteY1" fmla="*/ 0 h 330776"/>
              <a:gd name="connsiteX2" fmla="*/ 7458387 w 7664570"/>
              <a:gd name="connsiteY2" fmla="*/ 329990 h 330776"/>
              <a:gd name="connsiteX3" fmla="*/ 0 w 7664570"/>
              <a:gd name="connsiteY3" fmla="*/ 330776 h 330776"/>
              <a:gd name="connsiteX4" fmla="*/ 101076 w 7664570"/>
              <a:gd name="connsiteY4" fmla="*/ 77899 h 330776"/>
              <a:gd name="connsiteX0" fmla="*/ 2034 w 7666651"/>
              <a:gd name="connsiteY0" fmla="*/ 4471 h 330776"/>
              <a:gd name="connsiteX1" fmla="*/ 7666651 w 7666651"/>
              <a:gd name="connsiteY1" fmla="*/ 0 h 330776"/>
              <a:gd name="connsiteX2" fmla="*/ 7460468 w 7666651"/>
              <a:gd name="connsiteY2" fmla="*/ 329990 h 330776"/>
              <a:gd name="connsiteX3" fmla="*/ 2081 w 7666651"/>
              <a:gd name="connsiteY3" fmla="*/ 330776 h 330776"/>
              <a:gd name="connsiteX4" fmla="*/ 2034 w 7666651"/>
              <a:gd name="connsiteY4" fmla="*/ 4471 h 3307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66651" h="330776" extrusionOk="0">
                <a:moveTo>
                  <a:pt x="2034" y="4471"/>
                </a:moveTo>
                <a:lnTo>
                  <a:pt x="7666651" y="0"/>
                </a:lnTo>
                <a:lnTo>
                  <a:pt x="7460468" y="329990"/>
                </a:lnTo>
                <a:lnTo>
                  <a:pt x="2081" y="330776"/>
                </a:lnTo>
                <a:cubicBezTo>
                  <a:pt x="4919" y="162438"/>
                  <a:pt x="-3745" y="52023"/>
                  <a:pt x="2034" y="4471"/>
                </a:cubicBezTo>
                <a:close/>
              </a:path>
            </a:pathLst>
          </a:custGeom>
          <a:solidFill>
            <a:srgbClr val="206A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7" name="Прямоугольник 3"/>
          <p:cNvSpPr/>
          <p:nvPr/>
        </p:nvSpPr>
        <p:spPr bwMode="auto">
          <a:xfrm>
            <a:off x="405013" y="457580"/>
            <a:ext cx="990869" cy="335459"/>
          </a:xfrm>
          <a:custGeom>
            <a:avLst/>
            <a:gdLst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4572000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3817398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4350058 w 8922058"/>
              <a:gd name="connsiteY3" fmla="*/ 1140307 h 1140307"/>
              <a:gd name="connsiteX4" fmla="*/ 0 w 8922058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88776 w 8922058"/>
              <a:gd name="connsiteY3" fmla="*/ 1131429 h 1140307"/>
              <a:gd name="connsiteX4" fmla="*/ 0 w 8922058"/>
              <a:gd name="connsiteY4" fmla="*/ 0 h 1140307"/>
              <a:gd name="connsiteX0" fmla="*/ 0 w 8868792"/>
              <a:gd name="connsiteY0" fmla="*/ 0 h 1140307"/>
              <a:gd name="connsiteX1" fmla="*/ 8868792 w 8868792"/>
              <a:gd name="connsiteY1" fmla="*/ 0 h 1140307"/>
              <a:gd name="connsiteX2" fmla="*/ 8114190 w 8868792"/>
              <a:gd name="connsiteY2" fmla="*/ 1140307 h 1140307"/>
              <a:gd name="connsiteX3" fmla="*/ 35510 w 8868792"/>
              <a:gd name="connsiteY3" fmla="*/ 1131429 h 1140307"/>
              <a:gd name="connsiteX4" fmla="*/ 0 w 8868792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192430 w 8868793"/>
              <a:gd name="connsiteY0" fmla="*/ 672438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92430 w 8868793"/>
              <a:gd name="connsiteY4" fmla="*/ 672438 h 1140307"/>
              <a:gd name="connsiteX0" fmla="*/ 0 w 8888034"/>
              <a:gd name="connsiteY0" fmla="*/ 838364 h 1140307"/>
              <a:gd name="connsiteX1" fmla="*/ 8888034 w 8888034"/>
              <a:gd name="connsiteY1" fmla="*/ 0 h 1140307"/>
              <a:gd name="connsiteX2" fmla="*/ 8133432 w 8888034"/>
              <a:gd name="connsiteY2" fmla="*/ 1140307 h 1140307"/>
              <a:gd name="connsiteX3" fmla="*/ 19241 w 8888034"/>
              <a:gd name="connsiteY3" fmla="*/ 1122552 h 1140307"/>
              <a:gd name="connsiteX4" fmla="*/ 0 w 8888034"/>
              <a:gd name="connsiteY4" fmla="*/ 838364 h 1140307"/>
              <a:gd name="connsiteX0" fmla="*/ 0 w 8888034"/>
              <a:gd name="connsiteY0" fmla="*/ 838364 h 1140307"/>
              <a:gd name="connsiteX1" fmla="*/ 8888034 w 8888034"/>
              <a:gd name="connsiteY1" fmla="*/ 0 h 1140307"/>
              <a:gd name="connsiteX2" fmla="*/ 8133432 w 8888034"/>
              <a:gd name="connsiteY2" fmla="*/ 1140307 h 1140307"/>
              <a:gd name="connsiteX3" fmla="*/ 19241 w 8888034"/>
              <a:gd name="connsiteY3" fmla="*/ 1122552 h 1140307"/>
              <a:gd name="connsiteX4" fmla="*/ 0 w 8888034"/>
              <a:gd name="connsiteY4" fmla="*/ 838364 h 1140307"/>
              <a:gd name="connsiteX0" fmla="*/ 0 w 8878412"/>
              <a:gd name="connsiteY0" fmla="*/ 820899 h 1140307"/>
              <a:gd name="connsiteX1" fmla="*/ 8878412 w 8878412"/>
              <a:gd name="connsiteY1" fmla="*/ 0 h 1140307"/>
              <a:gd name="connsiteX2" fmla="*/ 8123810 w 8878412"/>
              <a:gd name="connsiteY2" fmla="*/ 1140307 h 1140307"/>
              <a:gd name="connsiteX3" fmla="*/ 9619 w 8878412"/>
              <a:gd name="connsiteY3" fmla="*/ 1122552 h 1140307"/>
              <a:gd name="connsiteX4" fmla="*/ 0 w 8878412"/>
              <a:gd name="connsiteY4" fmla="*/ 820899 h 1140307"/>
              <a:gd name="connsiteX0" fmla="*/ 0 w 8329993"/>
              <a:gd name="connsiteY0" fmla="*/ 0 h 319408"/>
              <a:gd name="connsiteX1" fmla="*/ 8329993 w 8329993"/>
              <a:gd name="connsiteY1" fmla="*/ 0 h 319408"/>
              <a:gd name="connsiteX2" fmla="*/ 8123810 w 8329993"/>
              <a:gd name="connsiteY2" fmla="*/ 319408 h 319408"/>
              <a:gd name="connsiteX3" fmla="*/ 9619 w 8329993"/>
              <a:gd name="connsiteY3" fmla="*/ 301653 h 319408"/>
              <a:gd name="connsiteX4" fmla="*/ 0 w 8329993"/>
              <a:gd name="connsiteY4" fmla="*/ 0 h 319408"/>
              <a:gd name="connsiteX0" fmla="*/ 3 w 8320374"/>
              <a:gd name="connsiteY0" fmla="*/ 0 h 328140"/>
              <a:gd name="connsiteX1" fmla="*/ 8320374 w 8320374"/>
              <a:gd name="connsiteY1" fmla="*/ 8732 h 328140"/>
              <a:gd name="connsiteX2" fmla="*/ 8114191 w 8320374"/>
              <a:gd name="connsiteY2" fmla="*/ 328140 h 328140"/>
              <a:gd name="connsiteX3" fmla="*/ 0 w 8320374"/>
              <a:gd name="connsiteY3" fmla="*/ 310385 h 328140"/>
              <a:gd name="connsiteX4" fmla="*/ 3 w 8320374"/>
              <a:gd name="connsiteY4" fmla="*/ 0 h 328140"/>
              <a:gd name="connsiteX0" fmla="*/ 3 w 8320374"/>
              <a:gd name="connsiteY0" fmla="*/ 1850 h 329990"/>
              <a:gd name="connsiteX1" fmla="*/ 8320374 w 8320374"/>
              <a:gd name="connsiteY1" fmla="*/ 0 h 329990"/>
              <a:gd name="connsiteX2" fmla="*/ 8114191 w 8320374"/>
              <a:gd name="connsiteY2" fmla="*/ 329990 h 329990"/>
              <a:gd name="connsiteX3" fmla="*/ 0 w 8320374"/>
              <a:gd name="connsiteY3" fmla="*/ 312235 h 329990"/>
              <a:gd name="connsiteX4" fmla="*/ 3 w 8320374"/>
              <a:gd name="connsiteY4" fmla="*/ 1850 h 329990"/>
              <a:gd name="connsiteX0" fmla="*/ 0 w 8320371"/>
              <a:gd name="connsiteY0" fmla="*/ 1850 h 333399"/>
              <a:gd name="connsiteX1" fmla="*/ 8320371 w 8320371"/>
              <a:gd name="connsiteY1" fmla="*/ 0 h 333399"/>
              <a:gd name="connsiteX2" fmla="*/ 8114188 w 8320371"/>
              <a:gd name="connsiteY2" fmla="*/ 329990 h 333399"/>
              <a:gd name="connsiteX3" fmla="*/ 5827 w 8320371"/>
              <a:gd name="connsiteY3" fmla="*/ 333399 h 333399"/>
              <a:gd name="connsiteX4" fmla="*/ 0 w 8320371"/>
              <a:gd name="connsiteY4" fmla="*/ 1850 h 333399"/>
              <a:gd name="connsiteX0" fmla="*/ 0 w 8320371"/>
              <a:gd name="connsiteY0" fmla="*/ 1850 h 333399"/>
              <a:gd name="connsiteX1" fmla="*/ 8320371 w 8320371"/>
              <a:gd name="connsiteY1" fmla="*/ 0 h 333399"/>
              <a:gd name="connsiteX2" fmla="*/ 8114188 w 8320371"/>
              <a:gd name="connsiteY2" fmla="*/ 329990 h 333399"/>
              <a:gd name="connsiteX3" fmla="*/ 11657 w 8320371"/>
              <a:gd name="connsiteY3" fmla="*/ 333399 h 333399"/>
              <a:gd name="connsiteX4" fmla="*/ 0 w 8320371"/>
              <a:gd name="connsiteY4" fmla="*/ 1850 h 333399"/>
              <a:gd name="connsiteX0" fmla="*/ 0 w 8320371"/>
              <a:gd name="connsiteY0" fmla="*/ 1850 h 333399"/>
              <a:gd name="connsiteX1" fmla="*/ 8320371 w 8320371"/>
              <a:gd name="connsiteY1" fmla="*/ 0 h 333399"/>
              <a:gd name="connsiteX2" fmla="*/ 8114188 w 8320371"/>
              <a:gd name="connsiteY2" fmla="*/ 329990 h 333399"/>
              <a:gd name="connsiteX3" fmla="*/ 11657 w 8320371"/>
              <a:gd name="connsiteY3" fmla="*/ 333399 h 333399"/>
              <a:gd name="connsiteX4" fmla="*/ 0 w 8320371"/>
              <a:gd name="connsiteY4" fmla="*/ 1850 h 333399"/>
              <a:gd name="connsiteX0" fmla="*/ 7463 w 8327834"/>
              <a:gd name="connsiteY0" fmla="*/ 1850 h 333399"/>
              <a:gd name="connsiteX1" fmla="*/ 8327834 w 8327834"/>
              <a:gd name="connsiteY1" fmla="*/ 0 h 333399"/>
              <a:gd name="connsiteX2" fmla="*/ 8121651 w 8327834"/>
              <a:gd name="connsiteY2" fmla="*/ 329990 h 333399"/>
              <a:gd name="connsiteX3" fmla="*/ 1632 w 8327834"/>
              <a:gd name="connsiteY3" fmla="*/ 333399 h 333399"/>
              <a:gd name="connsiteX4" fmla="*/ 7463 w 8327834"/>
              <a:gd name="connsiteY4" fmla="*/ 1850 h 333399"/>
              <a:gd name="connsiteX0" fmla="*/ 0 w 8332030"/>
              <a:gd name="connsiteY0" fmla="*/ 1850 h 333399"/>
              <a:gd name="connsiteX1" fmla="*/ 8332030 w 8332030"/>
              <a:gd name="connsiteY1" fmla="*/ 0 h 333399"/>
              <a:gd name="connsiteX2" fmla="*/ 8125847 w 8332030"/>
              <a:gd name="connsiteY2" fmla="*/ 329990 h 333399"/>
              <a:gd name="connsiteX3" fmla="*/ 5828 w 8332030"/>
              <a:gd name="connsiteY3" fmla="*/ 333399 h 333399"/>
              <a:gd name="connsiteX4" fmla="*/ 0 w 8332030"/>
              <a:gd name="connsiteY4" fmla="*/ 1850 h 333399"/>
              <a:gd name="connsiteX0" fmla="*/ 7560904 w 8326206"/>
              <a:gd name="connsiteY0" fmla="*/ 0 h 340918"/>
              <a:gd name="connsiteX1" fmla="*/ 8326206 w 8326206"/>
              <a:gd name="connsiteY1" fmla="*/ 7519 h 340918"/>
              <a:gd name="connsiteX2" fmla="*/ 8120023 w 8326206"/>
              <a:gd name="connsiteY2" fmla="*/ 337509 h 340918"/>
              <a:gd name="connsiteX3" fmla="*/ 4 w 8326206"/>
              <a:gd name="connsiteY3" fmla="*/ 340918 h 340918"/>
              <a:gd name="connsiteX4" fmla="*/ 7560904 w 8326206"/>
              <a:gd name="connsiteY4" fmla="*/ 0 h 340918"/>
              <a:gd name="connsiteX0" fmla="*/ 211070 w 976372"/>
              <a:gd name="connsiteY0" fmla="*/ 0 h 359657"/>
              <a:gd name="connsiteX1" fmla="*/ 976372 w 976372"/>
              <a:gd name="connsiteY1" fmla="*/ 7519 h 359657"/>
              <a:gd name="connsiteX2" fmla="*/ 770189 w 976372"/>
              <a:gd name="connsiteY2" fmla="*/ 337509 h 359657"/>
              <a:gd name="connsiteX3" fmla="*/ 116 w 976372"/>
              <a:gd name="connsiteY3" fmla="*/ 359657 h 359657"/>
              <a:gd name="connsiteX4" fmla="*/ 211070 w 976372"/>
              <a:gd name="connsiteY4" fmla="*/ 0 h 359657"/>
              <a:gd name="connsiteX0" fmla="*/ 0 w 765302"/>
              <a:gd name="connsiteY0" fmla="*/ 0 h 337509"/>
              <a:gd name="connsiteX1" fmla="*/ 765302 w 765302"/>
              <a:gd name="connsiteY1" fmla="*/ 7519 h 337509"/>
              <a:gd name="connsiteX2" fmla="*/ 559119 w 765302"/>
              <a:gd name="connsiteY2" fmla="*/ 337509 h 337509"/>
              <a:gd name="connsiteX3" fmla="*/ 81842 w 765302"/>
              <a:gd name="connsiteY3" fmla="*/ 277885 h 337509"/>
              <a:gd name="connsiteX4" fmla="*/ 0 w 765302"/>
              <a:gd name="connsiteY4" fmla="*/ 0 h 337509"/>
              <a:gd name="connsiteX0" fmla="*/ 42525 w 807827"/>
              <a:gd name="connsiteY0" fmla="*/ 0 h 344325"/>
              <a:gd name="connsiteX1" fmla="*/ 807827 w 807827"/>
              <a:gd name="connsiteY1" fmla="*/ 7519 h 344325"/>
              <a:gd name="connsiteX2" fmla="*/ 601644 w 807827"/>
              <a:gd name="connsiteY2" fmla="*/ 337509 h 344325"/>
              <a:gd name="connsiteX3" fmla="*/ 492 w 807827"/>
              <a:gd name="connsiteY3" fmla="*/ 344325 h 344325"/>
              <a:gd name="connsiteX4" fmla="*/ 42525 w 807827"/>
              <a:gd name="connsiteY4" fmla="*/ 0 h 344325"/>
              <a:gd name="connsiteX0" fmla="*/ 14958 w 808413"/>
              <a:gd name="connsiteY0" fmla="*/ 7814 h 336806"/>
              <a:gd name="connsiteX1" fmla="*/ 808413 w 808413"/>
              <a:gd name="connsiteY1" fmla="*/ 0 h 336806"/>
              <a:gd name="connsiteX2" fmla="*/ 602230 w 808413"/>
              <a:gd name="connsiteY2" fmla="*/ 329990 h 336806"/>
              <a:gd name="connsiteX3" fmla="*/ 1078 w 808413"/>
              <a:gd name="connsiteY3" fmla="*/ 336806 h 336806"/>
              <a:gd name="connsiteX4" fmla="*/ 14958 w 808413"/>
              <a:gd name="connsiteY4" fmla="*/ 7814 h 336806"/>
              <a:gd name="connsiteX0" fmla="*/ 638927 w 807375"/>
              <a:gd name="connsiteY0" fmla="*/ 0 h 666301"/>
              <a:gd name="connsiteX1" fmla="*/ 807375 w 807375"/>
              <a:gd name="connsiteY1" fmla="*/ 329495 h 666301"/>
              <a:gd name="connsiteX2" fmla="*/ 601192 w 807375"/>
              <a:gd name="connsiteY2" fmla="*/ 659485 h 666301"/>
              <a:gd name="connsiteX3" fmla="*/ 40 w 807375"/>
              <a:gd name="connsiteY3" fmla="*/ 666301 h 666301"/>
              <a:gd name="connsiteX4" fmla="*/ 638927 w 807375"/>
              <a:gd name="connsiteY4" fmla="*/ 0 h 666301"/>
              <a:gd name="connsiteX0" fmla="*/ 9663 w 808749"/>
              <a:gd name="connsiteY0" fmla="*/ 0 h 344324"/>
              <a:gd name="connsiteX1" fmla="*/ 808749 w 808749"/>
              <a:gd name="connsiteY1" fmla="*/ 7518 h 344324"/>
              <a:gd name="connsiteX2" fmla="*/ 602566 w 808749"/>
              <a:gd name="connsiteY2" fmla="*/ 337508 h 344324"/>
              <a:gd name="connsiteX3" fmla="*/ 1414 w 808749"/>
              <a:gd name="connsiteY3" fmla="*/ 344324 h 344324"/>
              <a:gd name="connsiteX4" fmla="*/ 9663 w 808749"/>
              <a:gd name="connsiteY4" fmla="*/ 0 h 344324"/>
              <a:gd name="connsiteX0" fmla="*/ 9663 w 808749"/>
              <a:gd name="connsiteY0" fmla="*/ 58922 h 336806"/>
              <a:gd name="connsiteX1" fmla="*/ 808749 w 808749"/>
              <a:gd name="connsiteY1" fmla="*/ 0 h 336806"/>
              <a:gd name="connsiteX2" fmla="*/ 602566 w 808749"/>
              <a:gd name="connsiteY2" fmla="*/ 329990 h 336806"/>
              <a:gd name="connsiteX3" fmla="*/ 1414 w 808749"/>
              <a:gd name="connsiteY3" fmla="*/ 336806 h 336806"/>
              <a:gd name="connsiteX4" fmla="*/ 9663 w 808749"/>
              <a:gd name="connsiteY4" fmla="*/ 58922 h 336806"/>
              <a:gd name="connsiteX0" fmla="*/ 9663 w 808749"/>
              <a:gd name="connsiteY0" fmla="*/ 7815 h 336806"/>
              <a:gd name="connsiteX1" fmla="*/ 808749 w 808749"/>
              <a:gd name="connsiteY1" fmla="*/ 0 h 336806"/>
              <a:gd name="connsiteX2" fmla="*/ 602566 w 808749"/>
              <a:gd name="connsiteY2" fmla="*/ 329990 h 336806"/>
              <a:gd name="connsiteX3" fmla="*/ 1414 w 808749"/>
              <a:gd name="connsiteY3" fmla="*/ 336806 h 336806"/>
              <a:gd name="connsiteX4" fmla="*/ 9663 w 808749"/>
              <a:gd name="connsiteY4" fmla="*/ 7815 h 336806"/>
              <a:gd name="connsiteX0" fmla="*/ 9663 w 808749"/>
              <a:gd name="connsiteY0" fmla="*/ 0 h 441427"/>
              <a:gd name="connsiteX1" fmla="*/ 808749 w 808749"/>
              <a:gd name="connsiteY1" fmla="*/ 104621 h 441427"/>
              <a:gd name="connsiteX2" fmla="*/ 602566 w 808749"/>
              <a:gd name="connsiteY2" fmla="*/ 434611 h 441427"/>
              <a:gd name="connsiteX3" fmla="*/ 1414 w 808749"/>
              <a:gd name="connsiteY3" fmla="*/ 441427 h 441427"/>
              <a:gd name="connsiteX4" fmla="*/ 9663 w 808749"/>
              <a:gd name="connsiteY4" fmla="*/ 0 h 441427"/>
              <a:gd name="connsiteX0" fmla="*/ 9663 w 808749"/>
              <a:gd name="connsiteY0" fmla="*/ 0 h 339212"/>
              <a:gd name="connsiteX1" fmla="*/ 808749 w 808749"/>
              <a:gd name="connsiteY1" fmla="*/ 2406 h 339212"/>
              <a:gd name="connsiteX2" fmla="*/ 602566 w 808749"/>
              <a:gd name="connsiteY2" fmla="*/ 332396 h 339212"/>
              <a:gd name="connsiteX3" fmla="*/ 1414 w 808749"/>
              <a:gd name="connsiteY3" fmla="*/ 339212 h 339212"/>
              <a:gd name="connsiteX4" fmla="*/ 9663 w 808749"/>
              <a:gd name="connsiteY4" fmla="*/ 0 h 339212"/>
              <a:gd name="connsiteX0" fmla="*/ 177306 w 807472"/>
              <a:gd name="connsiteY0" fmla="*/ 84476 h 336806"/>
              <a:gd name="connsiteX1" fmla="*/ 807472 w 807472"/>
              <a:gd name="connsiteY1" fmla="*/ 0 h 336806"/>
              <a:gd name="connsiteX2" fmla="*/ 601289 w 807472"/>
              <a:gd name="connsiteY2" fmla="*/ 329990 h 336806"/>
              <a:gd name="connsiteX3" fmla="*/ 137 w 807472"/>
              <a:gd name="connsiteY3" fmla="*/ 336806 h 336806"/>
              <a:gd name="connsiteX4" fmla="*/ 177306 w 807472"/>
              <a:gd name="connsiteY4" fmla="*/ 84476 h 336806"/>
              <a:gd name="connsiteX0" fmla="*/ 4669 w 809386"/>
              <a:gd name="connsiteY0" fmla="*/ 2704 h 336806"/>
              <a:gd name="connsiteX1" fmla="*/ 809386 w 809386"/>
              <a:gd name="connsiteY1" fmla="*/ 0 h 336806"/>
              <a:gd name="connsiteX2" fmla="*/ 603203 w 809386"/>
              <a:gd name="connsiteY2" fmla="*/ 329990 h 336806"/>
              <a:gd name="connsiteX3" fmla="*/ 2051 w 809386"/>
              <a:gd name="connsiteY3" fmla="*/ 336806 h 336806"/>
              <a:gd name="connsiteX4" fmla="*/ 4669 w 809386"/>
              <a:gd name="connsiteY4" fmla="*/ 2704 h 336806"/>
              <a:gd name="connsiteX0" fmla="*/ 0 w 804717"/>
              <a:gd name="connsiteY0" fmla="*/ 2704 h 329990"/>
              <a:gd name="connsiteX1" fmla="*/ 804717 w 804717"/>
              <a:gd name="connsiteY1" fmla="*/ 0 h 329990"/>
              <a:gd name="connsiteX2" fmla="*/ 598534 w 804717"/>
              <a:gd name="connsiteY2" fmla="*/ 329990 h 329990"/>
              <a:gd name="connsiteX3" fmla="*/ 166302 w 804717"/>
              <a:gd name="connsiteY3" fmla="*/ 224369 h 329990"/>
              <a:gd name="connsiteX4" fmla="*/ 0 w 804717"/>
              <a:gd name="connsiteY4" fmla="*/ 2704 h 329990"/>
              <a:gd name="connsiteX0" fmla="*/ 20383 w 825100"/>
              <a:gd name="connsiteY0" fmla="*/ 2704 h 329990"/>
              <a:gd name="connsiteX1" fmla="*/ 825100 w 825100"/>
              <a:gd name="connsiteY1" fmla="*/ 0 h 329990"/>
              <a:gd name="connsiteX2" fmla="*/ 618917 w 825100"/>
              <a:gd name="connsiteY2" fmla="*/ 329990 h 329990"/>
              <a:gd name="connsiteX3" fmla="*/ 872 w 825100"/>
              <a:gd name="connsiteY3" fmla="*/ 321474 h 329990"/>
              <a:gd name="connsiteX4" fmla="*/ 20383 w 825100"/>
              <a:gd name="connsiteY4" fmla="*/ 2704 h 329990"/>
              <a:gd name="connsiteX0" fmla="*/ 0 w 804717"/>
              <a:gd name="connsiteY0" fmla="*/ 2704 h 329990"/>
              <a:gd name="connsiteX1" fmla="*/ 804717 w 804717"/>
              <a:gd name="connsiteY1" fmla="*/ 0 h 329990"/>
              <a:gd name="connsiteX2" fmla="*/ 598534 w 804717"/>
              <a:gd name="connsiteY2" fmla="*/ 329990 h 329990"/>
              <a:gd name="connsiteX3" fmla="*/ 109878 w 804717"/>
              <a:gd name="connsiteY3" fmla="*/ 289445 h 329990"/>
              <a:gd name="connsiteX4" fmla="*/ 0 w 804717"/>
              <a:gd name="connsiteY4" fmla="*/ 2704 h 329990"/>
              <a:gd name="connsiteX0" fmla="*/ 267 w 804984"/>
              <a:gd name="connsiteY0" fmla="*/ 2704 h 329990"/>
              <a:gd name="connsiteX1" fmla="*/ 804984 w 804984"/>
              <a:gd name="connsiteY1" fmla="*/ 0 h 329990"/>
              <a:gd name="connsiteX2" fmla="*/ 598801 w 804984"/>
              <a:gd name="connsiteY2" fmla="*/ 329990 h 329990"/>
              <a:gd name="connsiteX3" fmla="*/ 4281 w 804984"/>
              <a:gd name="connsiteY3" fmla="*/ 326813 h 329990"/>
              <a:gd name="connsiteX4" fmla="*/ 267 w 804984"/>
              <a:gd name="connsiteY4" fmla="*/ 2704 h 329990"/>
              <a:gd name="connsiteX0" fmla="*/ 9204 w 802158"/>
              <a:gd name="connsiteY0" fmla="*/ 2704 h 329990"/>
              <a:gd name="connsiteX1" fmla="*/ 802158 w 802158"/>
              <a:gd name="connsiteY1" fmla="*/ 0 h 329990"/>
              <a:gd name="connsiteX2" fmla="*/ 595975 w 802158"/>
              <a:gd name="connsiteY2" fmla="*/ 329990 h 329990"/>
              <a:gd name="connsiteX3" fmla="*/ 1455 w 802158"/>
              <a:gd name="connsiteY3" fmla="*/ 326813 h 329990"/>
              <a:gd name="connsiteX4" fmla="*/ 9204 w 802158"/>
              <a:gd name="connsiteY4" fmla="*/ 2704 h 329990"/>
              <a:gd name="connsiteX0" fmla="*/ 6555 w 802450"/>
              <a:gd name="connsiteY0" fmla="*/ 35 h 329990"/>
              <a:gd name="connsiteX1" fmla="*/ 802450 w 802450"/>
              <a:gd name="connsiteY1" fmla="*/ 0 h 329990"/>
              <a:gd name="connsiteX2" fmla="*/ 596267 w 802450"/>
              <a:gd name="connsiteY2" fmla="*/ 329990 h 329990"/>
              <a:gd name="connsiteX3" fmla="*/ 1747 w 802450"/>
              <a:gd name="connsiteY3" fmla="*/ 326813 h 329990"/>
              <a:gd name="connsiteX4" fmla="*/ 6555 w 802450"/>
              <a:gd name="connsiteY4" fmla="*/ 35 h 329990"/>
              <a:gd name="connsiteX0" fmla="*/ 267 w 804984"/>
              <a:gd name="connsiteY0" fmla="*/ 2705 h 329990"/>
              <a:gd name="connsiteX1" fmla="*/ 804984 w 804984"/>
              <a:gd name="connsiteY1" fmla="*/ 0 h 329990"/>
              <a:gd name="connsiteX2" fmla="*/ 598801 w 804984"/>
              <a:gd name="connsiteY2" fmla="*/ 329990 h 329990"/>
              <a:gd name="connsiteX3" fmla="*/ 4281 w 804984"/>
              <a:gd name="connsiteY3" fmla="*/ 326813 h 329990"/>
              <a:gd name="connsiteX4" fmla="*/ 267 w 804984"/>
              <a:gd name="connsiteY4" fmla="*/ 2705 h 329990"/>
              <a:gd name="connsiteX0" fmla="*/ 613566 w 800744"/>
              <a:gd name="connsiteY0" fmla="*/ 0 h 412697"/>
              <a:gd name="connsiteX1" fmla="*/ 800744 w 800744"/>
              <a:gd name="connsiteY1" fmla="*/ 82707 h 412697"/>
              <a:gd name="connsiteX2" fmla="*/ 594561 w 800744"/>
              <a:gd name="connsiteY2" fmla="*/ 412697 h 412697"/>
              <a:gd name="connsiteX3" fmla="*/ 41 w 800744"/>
              <a:gd name="connsiteY3" fmla="*/ 409520 h 412697"/>
              <a:gd name="connsiteX4" fmla="*/ 613566 w 800744"/>
              <a:gd name="connsiteY4" fmla="*/ 0 h 412697"/>
              <a:gd name="connsiteX0" fmla="*/ 9202 w 802157"/>
              <a:gd name="connsiteY0" fmla="*/ 0 h 337962"/>
              <a:gd name="connsiteX1" fmla="*/ 802157 w 802157"/>
              <a:gd name="connsiteY1" fmla="*/ 7972 h 337962"/>
              <a:gd name="connsiteX2" fmla="*/ 595974 w 802157"/>
              <a:gd name="connsiteY2" fmla="*/ 337962 h 337962"/>
              <a:gd name="connsiteX3" fmla="*/ 1454 w 802157"/>
              <a:gd name="connsiteY3" fmla="*/ 334785 h 337962"/>
              <a:gd name="connsiteX4" fmla="*/ 9202 w 802157"/>
              <a:gd name="connsiteY4" fmla="*/ 0 h 337962"/>
              <a:gd name="connsiteX0" fmla="*/ 79962 w 800989"/>
              <a:gd name="connsiteY0" fmla="*/ 91166 h 329990"/>
              <a:gd name="connsiteX1" fmla="*/ 800989 w 800989"/>
              <a:gd name="connsiteY1" fmla="*/ 0 h 329990"/>
              <a:gd name="connsiteX2" fmla="*/ 594806 w 800989"/>
              <a:gd name="connsiteY2" fmla="*/ 329990 h 329990"/>
              <a:gd name="connsiteX3" fmla="*/ 286 w 800989"/>
              <a:gd name="connsiteY3" fmla="*/ 326813 h 329990"/>
              <a:gd name="connsiteX4" fmla="*/ 79962 w 800989"/>
              <a:gd name="connsiteY4" fmla="*/ 91166 h 329990"/>
              <a:gd name="connsiteX0" fmla="*/ 1 w 806276"/>
              <a:gd name="connsiteY0" fmla="*/ 0 h 333126"/>
              <a:gd name="connsiteX1" fmla="*/ 806276 w 806276"/>
              <a:gd name="connsiteY1" fmla="*/ 3136 h 333126"/>
              <a:gd name="connsiteX2" fmla="*/ 600093 w 806276"/>
              <a:gd name="connsiteY2" fmla="*/ 333126 h 333126"/>
              <a:gd name="connsiteX3" fmla="*/ 5573 w 806276"/>
              <a:gd name="connsiteY3" fmla="*/ 329949 h 333126"/>
              <a:gd name="connsiteX4" fmla="*/ 1 w 806276"/>
              <a:gd name="connsiteY4" fmla="*/ 0 h 333126"/>
              <a:gd name="connsiteX0" fmla="*/ 103877 w 800928"/>
              <a:gd name="connsiteY0" fmla="*/ 0 h 395993"/>
              <a:gd name="connsiteX1" fmla="*/ 800928 w 800928"/>
              <a:gd name="connsiteY1" fmla="*/ 66003 h 395993"/>
              <a:gd name="connsiteX2" fmla="*/ 594745 w 800928"/>
              <a:gd name="connsiteY2" fmla="*/ 395993 h 395993"/>
              <a:gd name="connsiteX3" fmla="*/ 225 w 800928"/>
              <a:gd name="connsiteY3" fmla="*/ 392816 h 395993"/>
              <a:gd name="connsiteX4" fmla="*/ 103877 w 800928"/>
              <a:gd name="connsiteY4" fmla="*/ 0 h 395993"/>
              <a:gd name="connsiteX0" fmla="*/ 1 w 806276"/>
              <a:gd name="connsiteY0" fmla="*/ 1700 h 329990"/>
              <a:gd name="connsiteX1" fmla="*/ 806276 w 806276"/>
              <a:gd name="connsiteY1" fmla="*/ 0 h 329990"/>
              <a:gd name="connsiteX2" fmla="*/ 600093 w 806276"/>
              <a:gd name="connsiteY2" fmla="*/ 329990 h 329990"/>
              <a:gd name="connsiteX3" fmla="*/ 5573 w 806276"/>
              <a:gd name="connsiteY3" fmla="*/ 326813 h 329990"/>
              <a:gd name="connsiteX4" fmla="*/ 1 w 806276"/>
              <a:gd name="connsiteY4" fmla="*/ 1700 h 329990"/>
              <a:gd name="connsiteX0" fmla="*/ 2292 w 803406"/>
              <a:gd name="connsiteY0" fmla="*/ 1700 h 329990"/>
              <a:gd name="connsiteX1" fmla="*/ 803406 w 803406"/>
              <a:gd name="connsiteY1" fmla="*/ 0 h 329990"/>
              <a:gd name="connsiteX2" fmla="*/ 597223 w 803406"/>
              <a:gd name="connsiteY2" fmla="*/ 329990 h 329990"/>
              <a:gd name="connsiteX3" fmla="*/ 2703 w 803406"/>
              <a:gd name="connsiteY3" fmla="*/ 326813 h 329990"/>
              <a:gd name="connsiteX4" fmla="*/ 2292 w 803406"/>
              <a:gd name="connsiteY4" fmla="*/ 1700 h 329990"/>
              <a:gd name="connsiteX0" fmla="*/ 0 w 801114"/>
              <a:gd name="connsiteY0" fmla="*/ 1700 h 329990"/>
              <a:gd name="connsiteX1" fmla="*/ 801114 w 801114"/>
              <a:gd name="connsiteY1" fmla="*/ 0 h 329990"/>
              <a:gd name="connsiteX2" fmla="*/ 594931 w 801114"/>
              <a:gd name="connsiteY2" fmla="*/ 329990 h 329990"/>
              <a:gd name="connsiteX3" fmla="*/ 77834 w 801114"/>
              <a:gd name="connsiteY3" fmla="*/ 270594 h 329990"/>
              <a:gd name="connsiteX4" fmla="*/ 0 w 801114"/>
              <a:gd name="connsiteY4" fmla="*/ 1700 h 329990"/>
              <a:gd name="connsiteX0" fmla="*/ 690 w 801804"/>
              <a:gd name="connsiteY0" fmla="*/ 1700 h 329990"/>
              <a:gd name="connsiteX1" fmla="*/ 801804 w 801804"/>
              <a:gd name="connsiteY1" fmla="*/ 0 h 329990"/>
              <a:gd name="connsiteX2" fmla="*/ 595621 w 801804"/>
              <a:gd name="connsiteY2" fmla="*/ 329990 h 329990"/>
              <a:gd name="connsiteX3" fmla="*/ 3682 w 801804"/>
              <a:gd name="connsiteY3" fmla="*/ 322127 h 329990"/>
              <a:gd name="connsiteX4" fmla="*/ 690 w 801804"/>
              <a:gd name="connsiteY4" fmla="*/ 1700 h 329990"/>
              <a:gd name="connsiteX0" fmla="*/ 4296 w 805410"/>
              <a:gd name="connsiteY0" fmla="*/ 1700 h 329990"/>
              <a:gd name="connsiteX1" fmla="*/ 805410 w 805410"/>
              <a:gd name="connsiteY1" fmla="*/ 0 h 329990"/>
              <a:gd name="connsiteX2" fmla="*/ 599227 w 805410"/>
              <a:gd name="connsiteY2" fmla="*/ 329990 h 329990"/>
              <a:gd name="connsiteX3" fmla="*/ 2127 w 805410"/>
              <a:gd name="connsiteY3" fmla="*/ 326813 h 329990"/>
              <a:gd name="connsiteX4" fmla="*/ 4296 w 805410"/>
              <a:gd name="connsiteY4" fmla="*/ 1700 h 3299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05410" h="329990" extrusionOk="0">
                <a:moveTo>
                  <a:pt x="4296" y="1700"/>
                </a:moveTo>
                <a:lnTo>
                  <a:pt x="805410" y="0"/>
                </a:lnTo>
                <a:lnTo>
                  <a:pt x="599227" y="329990"/>
                </a:lnTo>
                <a:lnTo>
                  <a:pt x="2127" y="326813"/>
                </a:lnTo>
                <a:cubicBezTo>
                  <a:pt x="-3703" y="100781"/>
                  <a:pt x="4296" y="70231"/>
                  <a:pt x="4296" y="1700"/>
                </a:cubicBezTo>
                <a:close/>
              </a:path>
            </a:pathLst>
          </a:custGeom>
          <a:solidFill>
            <a:srgbClr val="206A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8" name="TextBox 17"/>
          <p:cNvSpPr txBox="1"/>
          <p:nvPr/>
        </p:nvSpPr>
        <p:spPr bwMode="auto">
          <a:xfrm>
            <a:off x="984918" y="394089"/>
            <a:ext cx="1824203" cy="3770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>
              <a:defRPr/>
            </a:pPr>
            <a:r>
              <a:rPr lang="en-US" sz="2000" b="1" dirty="0">
                <a:solidFill>
                  <a:srgbClr val="206A75"/>
                </a:solidFill>
                <a:latin typeface="Open Sans"/>
                <a:ea typeface="Open Sans"/>
                <a:cs typeface="Open Sans"/>
              </a:rPr>
              <a:t>irort.ru</a:t>
            </a:r>
            <a:endParaRPr lang="ru-RU" sz="2000" b="1" dirty="0">
              <a:solidFill>
                <a:srgbClr val="206A75"/>
              </a:solidFill>
              <a:latin typeface="Open Sans"/>
              <a:ea typeface="Open Sans"/>
              <a:cs typeface="Open Sans"/>
            </a:endParaRPr>
          </a:p>
        </p:txBody>
      </p:sp>
      <p:graphicFrame>
        <p:nvGraphicFramePr>
          <p:cNvPr id="2" name="Схема 1">
            <a:extLst>
              <a:ext uri="{FF2B5EF4-FFF2-40B4-BE49-F238E27FC236}">
                <a16:creationId xmlns:a16="http://schemas.microsoft.com/office/drawing/2014/main" id="{6C3A3517-3721-4410-8319-4E4BEF8AF076}"/>
              </a:ext>
            </a:extLst>
          </p:cNvPr>
          <p:cNvGraphicFramePr/>
          <p:nvPr/>
        </p:nvGraphicFramePr>
        <p:xfrm>
          <a:off x="656496" y="1068833"/>
          <a:ext cx="10832136" cy="305056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2" name="Заголовок 1">
            <a:extLst>
              <a:ext uri="{FF2B5EF4-FFF2-40B4-BE49-F238E27FC236}">
                <a16:creationId xmlns:a16="http://schemas.microsoft.com/office/drawing/2014/main" id="{E3223B6C-D32C-4E0A-BED9-338F8E635F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6496" y="669883"/>
            <a:ext cx="11029616" cy="376003"/>
          </a:xfrm>
        </p:spPr>
        <p:txBody>
          <a:bodyPr>
            <a:normAutofit fontScale="90000"/>
          </a:bodyPr>
          <a:lstStyle/>
          <a:p>
            <a:br>
              <a:rPr lang="en-US" sz="2400" dirty="0">
                <a:solidFill>
                  <a:schemeClr val="tx1"/>
                </a:solidFill>
              </a:rPr>
            </a:br>
            <a:endParaRPr lang="ru-RU" sz="2400" dirty="0">
              <a:solidFill>
                <a:schemeClr val="tx1"/>
              </a:solidFill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9787E28-DC9D-42E4-900F-F588E529C94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952947" y="4043967"/>
            <a:ext cx="5938019" cy="27064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5027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 bwMode="auto">
          <a:xfrm>
            <a:off x="-8575" y="198087"/>
            <a:ext cx="10741218" cy="1159202"/>
          </a:xfrm>
          <a:custGeom>
            <a:avLst/>
            <a:gdLst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4572000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3817398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4350058 w 8922058"/>
              <a:gd name="connsiteY3" fmla="*/ 1140307 h 1140307"/>
              <a:gd name="connsiteX4" fmla="*/ 0 w 8922058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88776 w 8922058"/>
              <a:gd name="connsiteY3" fmla="*/ 1131429 h 1140307"/>
              <a:gd name="connsiteX4" fmla="*/ 0 w 8922058"/>
              <a:gd name="connsiteY4" fmla="*/ 0 h 1140307"/>
              <a:gd name="connsiteX0" fmla="*/ 0 w 8868792"/>
              <a:gd name="connsiteY0" fmla="*/ 0 h 1140307"/>
              <a:gd name="connsiteX1" fmla="*/ 8868792 w 8868792"/>
              <a:gd name="connsiteY1" fmla="*/ 0 h 1140307"/>
              <a:gd name="connsiteX2" fmla="*/ 8114190 w 8868792"/>
              <a:gd name="connsiteY2" fmla="*/ 1140307 h 1140307"/>
              <a:gd name="connsiteX3" fmla="*/ 35510 w 8868792"/>
              <a:gd name="connsiteY3" fmla="*/ 1131429 h 1140307"/>
              <a:gd name="connsiteX4" fmla="*/ 0 w 8868792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0 w 8868792"/>
              <a:gd name="connsiteY0" fmla="*/ 0 h 1248797"/>
              <a:gd name="connsiteX1" fmla="*/ 8868792 w 8868792"/>
              <a:gd name="connsiteY1" fmla="*/ 0 h 1248797"/>
              <a:gd name="connsiteX2" fmla="*/ 8114190 w 8868792"/>
              <a:gd name="connsiteY2" fmla="*/ 1140307 h 1248797"/>
              <a:gd name="connsiteX3" fmla="*/ 312948 w 8868792"/>
              <a:gd name="connsiteY3" fmla="*/ 1248797 h 1248797"/>
              <a:gd name="connsiteX4" fmla="*/ 0 w 8868792"/>
              <a:gd name="connsiteY4" fmla="*/ 0 h 124879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30442 h 1140307"/>
              <a:gd name="connsiteX4" fmla="*/ 1 w 8868793"/>
              <a:gd name="connsiteY4" fmla="*/ 0 h 11403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868793" h="1140307" extrusionOk="0">
                <a:moveTo>
                  <a:pt x="1" y="0"/>
                </a:moveTo>
                <a:lnTo>
                  <a:pt x="8868793" y="0"/>
                </a:lnTo>
                <a:lnTo>
                  <a:pt x="8114191" y="1140307"/>
                </a:lnTo>
                <a:lnTo>
                  <a:pt x="0" y="1130442"/>
                </a:lnTo>
                <a:cubicBezTo>
                  <a:pt x="0" y="756258"/>
                  <a:pt x="1" y="374184"/>
                  <a:pt x="1" y="0"/>
                </a:cubicBez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/>
            </a:pPr>
            <a:endParaRPr lang="ru-RU" sz="3600" dirty="0">
              <a:solidFill>
                <a:srgbClr val="006666"/>
              </a:solidFill>
            </a:endParaRPr>
          </a:p>
          <a:p>
            <a:pPr>
              <a:defRPr/>
            </a:pPr>
            <a:r>
              <a:rPr lang="ru-RU" sz="3600" dirty="0">
                <a:solidFill>
                  <a:schemeClr val="tx1">
                    <a:lumMod val="75000"/>
                  </a:schemeClr>
                </a:solidFill>
              </a:rPr>
              <a:t>Приглашаем принять участие в семинарах и тренингах на 2023 -2024 </a:t>
            </a:r>
            <a:r>
              <a:rPr lang="ru-RU" sz="3600" dirty="0" err="1">
                <a:solidFill>
                  <a:schemeClr val="tx1">
                    <a:lumMod val="75000"/>
                  </a:schemeClr>
                </a:solidFill>
              </a:rPr>
              <a:t>уч.год</a:t>
            </a:r>
            <a:endParaRPr lang="ru-RU" sz="3600" dirty="0">
              <a:solidFill>
                <a:schemeClr val="tx1">
                  <a:lumMod val="75000"/>
                </a:schemeClr>
              </a:solidFill>
            </a:endParaRPr>
          </a:p>
          <a:p>
            <a:pPr>
              <a:defRPr/>
            </a:pPr>
            <a:r>
              <a:rPr lang="ru-RU" sz="2800" dirty="0">
                <a:solidFill>
                  <a:srgbClr val="006260"/>
                </a:solidFill>
              </a:rPr>
              <a:t>Семинары:</a:t>
            </a: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10866209" y="400167"/>
            <a:ext cx="550346" cy="799032"/>
          </a:xfrm>
          <a:prstGeom prst="rect">
            <a:avLst/>
          </a:prstGeom>
        </p:spPr>
      </p:pic>
      <p:sp>
        <p:nvSpPr>
          <p:cNvPr id="15" name="Прямоугольник 3"/>
          <p:cNvSpPr/>
          <p:nvPr/>
        </p:nvSpPr>
        <p:spPr bwMode="auto">
          <a:xfrm flipH="1" flipV="1">
            <a:off x="2763745" y="6529840"/>
            <a:ext cx="9432033" cy="336258"/>
          </a:xfrm>
          <a:custGeom>
            <a:avLst/>
            <a:gdLst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4572000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3817398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4350058 w 8922058"/>
              <a:gd name="connsiteY3" fmla="*/ 1140307 h 1140307"/>
              <a:gd name="connsiteX4" fmla="*/ 0 w 8922058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88776 w 8922058"/>
              <a:gd name="connsiteY3" fmla="*/ 1131429 h 1140307"/>
              <a:gd name="connsiteX4" fmla="*/ 0 w 8922058"/>
              <a:gd name="connsiteY4" fmla="*/ 0 h 1140307"/>
              <a:gd name="connsiteX0" fmla="*/ 0 w 8868792"/>
              <a:gd name="connsiteY0" fmla="*/ 0 h 1140307"/>
              <a:gd name="connsiteX1" fmla="*/ 8868792 w 8868792"/>
              <a:gd name="connsiteY1" fmla="*/ 0 h 1140307"/>
              <a:gd name="connsiteX2" fmla="*/ 8114190 w 8868792"/>
              <a:gd name="connsiteY2" fmla="*/ 1140307 h 1140307"/>
              <a:gd name="connsiteX3" fmla="*/ 35510 w 8868792"/>
              <a:gd name="connsiteY3" fmla="*/ 1131429 h 1140307"/>
              <a:gd name="connsiteX4" fmla="*/ 0 w 8868792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192430 w 8868793"/>
              <a:gd name="connsiteY0" fmla="*/ 672438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92430 w 8868793"/>
              <a:gd name="connsiteY4" fmla="*/ 672438 h 1140307"/>
              <a:gd name="connsiteX0" fmla="*/ 0 w 8888034"/>
              <a:gd name="connsiteY0" fmla="*/ 838364 h 1140307"/>
              <a:gd name="connsiteX1" fmla="*/ 8888034 w 8888034"/>
              <a:gd name="connsiteY1" fmla="*/ 0 h 1140307"/>
              <a:gd name="connsiteX2" fmla="*/ 8133432 w 8888034"/>
              <a:gd name="connsiteY2" fmla="*/ 1140307 h 1140307"/>
              <a:gd name="connsiteX3" fmla="*/ 19241 w 8888034"/>
              <a:gd name="connsiteY3" fmla="*/ 1122552 h 1140307"/>
              <a:gd name="connsiteX4" fmla="*/ 0 w 8888034"/>
              <a:gd name="connsiteY4" fmla="*/ 838364 h 1140307"/>
              <a:gd name="connsiteX0" fmla="*/ 0 w 8888034"/>
              <a:gd name="connsiteY0" fmla="*/ 838364 h 1140307"/>
              <a:gd name="connsiteX1" fmla="*/ 8888034 w 8888034"/>
              <a:gd name="connsiteY1" fmla="*/ 0 h 1140307"/>
              <a:gd name="connsiteX2" fmla="*/ 8133432 w 8888034"/>
              <a:gd name="connsiteY2" fmla="*/ 1140307 h 1140307"/>
              <a:gd name="connsiteX3" fmla="*/ 19241 w 8888034"/>
              <a:gd name="connsiteY3" fmla="*/ 1122552 h 1140307"/>
              <a:gd name="connsiteX4" fmla="*/ 0 w 8888034"/>
              <a:gd name="connsiteY4" fmla="*/ 838364 h 1140307"/>
              <a:gd name="connsiteX0" fmla="*/ 0 w 8878412"/>
              <a:gd name="connsiteY0" fmla="*/ 820899 h 1140307"/>
              <a:gd name="connsiteX1" fmla="*/ 8878412 w 8878412"/>
              <a:gd name="connsiteY1" fmla="*/ 0 h 1140307"/>
              <a:gd name="connsiteX2" fmla="*/ 8123810 w 8878412"/>
              <a:gd name="connsiteY2" fmla="*/ 1140307 h 1140307"/>
              <a:gd name="connsiteX3" fmla="*/ 9619 w 8878412"/>
              <a:gd name="connsiteY3" fmla="*/ 1122552 h 1140307"/>
              <a:gd name="connsiteX4" fmla="*/ 0 w 8878412"/>
              <a:gd name="connsiteY4" fmla="*/ 820899 h 1140307"/>
              <a:gd name="connsiteX0" fmla="*/ 0 w 8329993"/>
              <a:gd name="connsiteY0" fmla="*/ 0 h 319408"/>
              <a:gd name="connsiteX1" fmla="*/ 8329993 w 8329993"/>
              <a:gd name="connsiteY1" fmla="*/ 0 h 319408"/>
              <a:gd name="connsiteX2" fmla="*/ 8123810 w 8329993"/>
              <a:gd name="connsiteY2" fmla="*/ 319408 h 319408"/>
              <a:gd name="connsiteX3" fmla="*/ 9619 w 8329993"/>
              <a:gd name="connsiteY3" fmla="*/ 301653 h 319408"/>
              <a:gd name="connsiteX4" fmla="*/ 0 w 8329993"/>
              <a:gd name="connsiteY4" fmla="*/ 0 h 319408"/>
              <a:gd name="connsiteX0" fmla="*/ 3 w 8320374"/>
              <a:gd name="connsiteY0" fmla="*/ 0 h 328140"/>
              <a:gd name="connsiteX1" fmla="*/ 8320374 w 8320374"/>
              <a:gd name="connsiteY1" fmla="*/ 8732 h 328140"/>
              <a:gd name="connsiteX2" fmla="*/ 8114191 w 8320374"/>
              <a:gd name="connsiteY2" fmla="*/ 328140 h 328140"/>
              <a:gd name="connsiteX3" fmla="*/ 0 w 8320374"/>
              <a:gd name="connsiteY3" fmla="*/ 310385 h 328140"/>
              <a:gd name="connsiteX4" fmla="*/ 3 w 8320374"/>
              <a:gd name="connsiteY4" fmla="*/ 0 h 328140"/>
              <a:gd name="connsiteX0" fmla="*/ 3 w 8320374"/>
              <a:gd name="connsiteY0" fmla="*/ 1850 h 329990"/>
              <a:gd name="connsiteX1" fmla="*/ 8320374 w 8320374"/>
              <a:gd name="connsiteY1" fmla="*/ 0 h 329990"/>
              <a:gd name="connsiteX2" fmla="*/ 8114191 w 8320374"/>
              <a:gd name="connsiteY2" fmla="*/ 329990 h 329990"/>
              <a:gd name="connsiteX3" fmla="*/ 0 w 8320374"/>
              <a:gd name="connsiteY3" fmla="*/ 312235 h 329990"/>
              <a:gd name="connsiteX4" fmla="*/ 3 w 8320374"/>
              <a:gd name="connsiteY4" fmla="*/ 1850 h 329990"/>
              <a:gd name="connsiteX0" fmla="*/ 0 w 8320371"/>
              <a:gd name="connsiteY0" fmla="*/ 1850 h 333399"/>
              <a:gd name="connsiteX1" fmla="*/ 8320371 w 8320371"/>
              <a:gd name="connsiteY1" fmla="*/ 0 h 333399"/>
              <a:gd name="connsiteX2" fmla="*/ 8114188 w 8320371"/>
              <a:gd name="connsiteY2" fmla="*/ 329990 h 333399"/>
              <a:gd name="connsiteX3" fmla="*/ 5827 w 8320371"/>
              <a:gd name="connsiteY3" fmla="*/ 333399 h 333399"/>
              <a:gd name="connsiteX4" fmla="*/ 0 w 8320371"/>
              <a:gd name="connsiteY4" fmla="*/ 1850 h 333399"/>
              <a:gd name="connsiteX0" fmla="*/ 0 w 8320371"/>
              <a:gd name="connsiteY0" fmla="*/ 1850 h 333399"/>
              <a:gd name="connsiteX1" fmla="*/ 8320371 w 8320371"/>
              <a:gd name="connsiteY1" fmla="*/ 0 h 333399"/>
              <a:gd name="connsiteX2" fmla="*/ 8114188 w 8320371"/>
              <a:gd name="connsiteY2" fmla="*/ 329990 h 333399"/>
              <a:gd name="connsiteX3" fmla="*/ 11657 w 8320371"/>
              <a:gd name="connsiteY3" fmla="*/ 333399 h 333399"/>
              <a:gd name="connsiteX4" fmla="*/ 0 w 8320371"/>
              <a:gd name="connsiteY4" fmla="*/ 1850 h 333399"/>
              <a:gd name="connsiteX0" fmla="*/ 0 w 8320371"/>
              <a:gd name="connsiteY0" fmla="*/ 1850 h 333399"/>
              <a:gd name="connsiteX1" fmla="*/ 8320371 w 8320371"/>
              <a:gd name="connsiteY1" fmla="*/ 0 h 333399"/>
              <a:gd name="connsiteX2" fmla="*/ 8114188 w 8320371"/>
              <a:gd name="connsiteY2" fmla="*/ 329990 h 333399"/>
              <a:gd name="connsiteX3" fmla="*/ 11657 w 8320371"/>
              <a:gd name="connsiteY3" fmla="*/ 333399 h 333399"/>
              <a:gd name="connsiteX4" fmla="*/ 0 w 8320371"/>
              <a:gd name="connsiteY4" fmla="*/ 1850 h 333399"/>
              <a:gd name="connsiteX0" fmla="*/ 7463 w 8327834"/>
              <a:gd name="connsiteY0" fmla="*/ 1850 h 333399"/>
              <a:gd name="connsiteX1" fmla="*/ 8327834 w 8327834"/>
              <a:gd name="connsiteY1" fmla="*/ 0 h 333399"/>
              <a:gd name="connsiteX2" fmla="*/ 8121651 w 8327834"/>
              <a:gd name="connsiteY2" fmla="*/ 329990 h 333399"/>
              <a:gd name="connsiteX3" fmla="*/ 1632 w 8327834"/>
              <a:gd name="connsiteY3" fmla="*/ 333399 h 333399"/>
              <a:gd name="connsiteX4" fmla="*/ 7463 w 8327834"/>
              <a:gd name="connsiteY4" fmla="*/ 1850 h 333399"/>
              <a:gd name="connsiteX0" fmla="*/ 0 w 8332030"/>
              <a:gd name="connsiteY0" fmla="*/ 1850 h 333399"/>
              <a:gd name="connsiteX1" fmla="*/ 8332030 w 8332030"/>
              <a:gd name="connsiteY1" fmla="*/ 0 h 333399"/>
              <a:gd name="connsiteX2" fmla="*/ 8125847 w 8332030"/>
              <a:gd name="connsiteY2" fmla="*/ 329990 h 333399"/>
              <a:gd name="connsiteX3" fmla="*/ 5828 w 8332030"/>
              <a:gd name="connsiteY3" fmla="*/ 333399 h 333399"/>
              <a:gd name="connsiteX4" fmla="*/ 0 w 8332030"/>
              <a:gd name="connsiteY4" fmla="*/ 1850 h 333399"/>
              <a:gd name="connsiteX0" fmla="*/ 670288 w 8326240"/>
              <a:gd name="connsiteY0" fmla="*/ 101502 h 333399"/>
              <a:gd name="connsiteX1" fmla="*/ 8326240 w 8326240"/>
              <a:gd name="connsiteY1" fmla="*/ 0 h 333399"/>
              <a:gd name="connsiteX2" fmla="*/ 8120057 w 8326240"/>
              <a:gd name="connsiteY2" fmla="*/ 329990 h 333399"/>
              <a:gd name="connsiteX3" fmla="*/ 38 w 8326240"/>
              <a:gd name="connsiteY3" fmla="*/ 333399 h 333399"/>
              <a:gd name="connsiteX4" fmla="*/ 670288 w 8326240"/>
              <a:gd name="connsiteY4" fmla="*/ 101502 h 333399"/>
              <a:gd name="connsiteX0" fmla="*/ 664509 w 8326240"/>
              <a:gd name="connsiteY0" fmla="*/ 7094 h 333399"/>
              <a:gd name="connsiteX1" fmla="*/ 8326240 w 8326240"/>
              <a:gd name="connsiteY1" fmla="*/ 0 h 333399"/>
              <a:gd name="connsiteX2" fmla="*/ 8120057 w 8326240"/>
              <a:gd name="connsiteY2" fmla="*/ 329990 h 333399"/>
              <a:gd name="connsiteX3" fmla="*/ 38 w 8326240"/>
              <a:gd name="connsiteY3" fmla="*/ 333399 h 333399"/>
              <a:gd name="connsiteX4" fmla="*/ 664509 w 8326240"/>
              <a:gd name="connsiteY4" fmla="*/ 7094 h 333399"/>
              <a:gd name="connsiteX0" fmla="*/ 4856 w 7666587"/>
              <a:gd name="connsiteY0" fmla="*/ 7094 h 330776"/>
              <a:gd name="connsiteX1" fmla="*/ 7666587 w 7666587"/>
              <a:gd name="connsiteY1" fmla="*/ 0 h 330776"/>
              <a:gd name="connsiteX2" fmla="*/ 7460404 w 7666587"/>
              <a:gd name="connsiteY2" fmla="*/ 329990 h 330776"/>
              <a:gd name="connsiteX3" fmla="*/ 2017 w 7666587"/>
              <a:gd name="connsiteY3" fmla="*/ 330776 h 330776"/>
              <a:gd name="connsiteX4" fmla="*/ 4856 w 7666587"/>
              <a:gd name="connsiteY4" fmla="*/ 7094 h 330776"/>
              <a:gd name="connsiteX0" fmla="*/ 179218 w 7664706"/>
              <a:gd name="connsiteY0" fmla="*/ 164441 h 330776"/>
              <a:gd name="connsiteX1" fmla="*/ 7664706 w 7664706"/>
              <a:gd name="connsiteY1" fmla="*/ 0 h 330776"/>
              <a:gd name="connsiteX2" fmla="*/ 7458523 w 7664706"/>
              <a:gd name="connsiteY2" fmla="*/ 329990 h 330776"/>
              <a:gd name="connsiteX3" fmla="*/ 136 w 7664706"/>
              <a:gd name="connsiteY3" fmla="*/ 330776 h 330776"/>
              <a:gd name="connsiteX4" fmla="*/ 179218 w 7664706"/>
              <a:gd name="connsiteY4" fmla="*/ 164441 h 330776"/>
              <a:gd name="connsiteX0" fmla="*/ 4855 w 7666585"/>
              <a:gd name="connsiteY0" fmla="*/ 7094 h 330776"/>
              <a:gd name="connsiteX1" fmla="*/ 7666585 w 7666585"/>
              <a:gd name="connsiteY1" fmla="*/ 0 h 330776"/>
              <a:gd name="connsiteX2" fmla="*/ 7460402 w 7666585"/>
              <a:gd name="connsiteY2" fmla="*/ 329990 h 330776"/>
              <a:gd name="connsiteX3" fmla="*/ 2015 w 7666585"/>
              <a:gd name="connsiteY3" fmla="*/ 330776 h 330776"/>
              <a:gd name="connsiteX4" fmla="*/ 4855 w 7666585"/>
              <a:gd name="connsiteY4" fmla="*/ 7094 h 330776"/>
              <a:gd name="connsiteX0" fmla="*/ 2555 w 7667173"/>
              <a:gd name="connsiteY0" fmla="*/ 9717 h 330776"/>
              <a:gd name="connsiteX1" fmla="*/ 7667173 w 7667173"/>
              <a:gd name="connsiteY1" fmla="*/ 0 h 330776"/>
              <a:gd name="connsiteX2" fmla="*/ 7460990 w 7667173"/>
              <a:gd name="connsiteY2" fmla="*/ 329990 h 330776"/>
              <a:gd name="connsiteX3" fmla="*/ 2603 w 7667173"/>
              <a:gd name="connsiteY3" fmla="*/ 330776 h 330776"/>
              <a:gd name="connsiteX4" fmla="*/ 2555 w 7667173"/>
              <a:gd name="connsiteY4" fmla="*/ 9717 h 330776"/>
              <a:gd name="connsiteX0" fmla="*/ 173447 w 7664710"/>
              <a:gd name="connsiteY0" fmla="*/ 119859 h 330776"/>
              <a:gd name="connsiteX1" fmla="*/ 7664710 w 7664710"/>
              <a:gd name="connsiteY1" fmla="*/ 0 h 330776"/>
              <a:gd name="connsiteX2" fmla="*/ 7458527 w 7664710"/>
              <a:gd name="connsiteY2" fmla="*/ 329990 h 330776"/>
              <a:gd name="connsiteX3" fmla="*/ 140 w 7664710"/>
              <a:gd name="connsiteY3" fmla="*/ 330776 h 330776"/>
              <a:gd name="connsiteX4" fmla="*/ 173447 w 7664710"/>
              <a:gd name="connsiteY4" fmla="*/ 119859 h 330776"/>
              <a:gd name="connsiteX0" fmla="*/ 4858 w 7666585"/>
              <a:gd name="connsiteY0" fmla="*/ 0 h 331549"/>
              <a:gd name="connsiteX1" fmla="*/ 7666585 w 7666585"/>
              <a:gd name="connsiteY1" fmla="*/ 773 h 331549"/>
              <a:gd name="connsiteX2" fmla="*/ 7460402 w 7666585"/>
              <a:gd name="connsiteY2" fmla="*/ 330763 h 331549"/>
              <a:gd name="connsiteX3" fmla="*/ 2015 w 7666585"/>
              <a:gd name="connsiteY3" fmla="*/ 331549 h 331549"/>
              <a:gd name="connsiteX4" fmla="*/ 4858 w 7666585"/>
              <a:gd name="connsiteY4" fmla="*/ 0 h 331549"/>
              <a:gd name="connsiteX0" fmla="*/ 2843 w 7664570"/>
              <a:gd name="connsiteY0" fmla="*/ 0 h 331549"/>
              <a:gd name="connsiteX1" fmla="*/ 7664570 w 7664570"/>
              <a:gd name="connsiteY1" fmla="*/ 773 h 331549"/>
              <a:gd name="connsiteX2" fmla="*/ 7458387 w 7664570"/>
              <a:gd name="connsiteY2" fmla="*/ 330763 h 331549"/>
              <a:gd name="connsiteX3" fmla="*/ 0 w 7664570"/>
              <a:gd name="connsiteY3" fmla="*/ 331549 h 331549"/>
              <a:gd name="connsiteX4" fmla="*/ 2843 w 7664570"/>
              <a:gd name="connsiteY4" fmla="*/ 0 h 331549"/>
              <a:gd name="connsiteX0" fmla="*/ 2843 w 7664570"/>
              <a:gd name="connsiteY0" fmla="*/ 0 h 331549"/>
              <a:gd name="connsiteX1" fmla="*/ 7664570 w 7664570"/>
              <a:gd name="connsiteY1" fmla="*/ 773 h 331549"/>
              <a:gd name="connsiteX2" fmla="*/ 7458387 w 7664570"/>
              <a:gd name="connsiteY2" fmla="*/ 330763 h 331549"/>
              <a:gd name="connsiteX3" fmla="*/ 0 w 7664570"/>
              <a:gd name="connsiteY3" fmla="*/ 331549 h 331549"/>
              <a:gd name="connsiteX4" fmla="*/ 2843 w 7664570"/>
              <a:gd name="connsiteY4" fmla="*/ 0 h 331549"/>
              <a:gd name="connsiteX0" fmla="*/ 2843 w 7664570"/>
              <a:gd name="connsiteY0" fmla="*/ 0 h 331549"/>
              <a:gd name="connsiteX1" fmla="*/ 7664570 w 7664570"/>
              <a:gd name="connsiteY1" fmla="*/ 773 h 331549"/>
              <a:gd name="connsiteX2" fmla="*/ 7458387 w 7664570"/>
              <a:gd name="connsiteY2" fmla="*/ 330763 h 331549"/>
              <a:gd name="connsiteX3" fmla="*/ 0 w 7664570"/>
              <a:gd name="connsiteY3" fmla="*/ 331549 h 331549"/>
              <a:gd name="connsiteX4" fmla="*/ 2843 w 7664570"/>
              <a:gd name="connsiteY4" fmla="*/ 0 h 331549"/>
              <a:gd name="connsiteX0" fmla="*/ 2843 w 7664570"/>
              <a:gd name="connsiteY0" fmla="*/ 68439 h 399988"/>
              <a:gd name="connsiteX1" fmla="*/ 7664570 w 7664570"/>
              <a:gd name="connsiteY1" fmla="*/ 69212 h 399988"/>
              <a:gd name="connsiteX2" fmla="*/ 7458387 w 7664570"/>
              <a:gd name="connsiteY2" fmla="*/ 399202 h 399988"/>
              <a:gd name="connsiteX3" fmla="*/ 0 w 7664570"/>
              <a:gd name="connsiteY3" fmla="*/ 399988 h 399988"/>
              <a:gd name="connsiteX4" fmla="*/ 2843 w 7664570"/>
              <a:gd name="connsiteY4" fmla="*/ 68439 h 399988"/>
              <a:gd name="connsiteX0" fmla="*/ 2843 w 7664570"/>
              <a:gd name="connsiteY0" fmla="*/ 0 h 331549"/>
              <a:gd name="connsiteX1" fmla="*/ 7664570 w 7664570"/>
              <a:gd name="connsiteY1" fmla="*/ 773 h 331549"/>
              <a:gd name="connsiteX2" fmla="*/ 7458387 w 7664570"/>
              <a:gd name="connsiteY2" fmla="*/ 330763 h 331549"/>
              <a:gd name="connsiteX3" fmla="*/ 0 w 7664570"/>
              <a:gd name="connsiteY3" fmla="*/ 331549 h 331549"/>
              <a:gd name="connsiteX4" fmla="*/ 2843 w 7664570"/>
              <a:gd name="connsiteY4" fmla="*/ 0 h 331549"/>
              <a:gd name="connsiteX0" fmla="*/ 101076 w 7664570"/>
              <a:gd name="connsiteY0" fmla="*/ 77899 h 330776"/>
              <a:gd name="connsiteX1" fmla="*/ 7664570 w 7664570"/>
              <a:gd name="connsiteY1" fmla="*/ 0 h 330776"/>
              <a:gd name="connsiteX2" fmla="*/ 7458387 w 7664570"/>
              <a:gd name="connsiteY2" fmla="*/ 329990 h 330776"/>
              <a:gd name="connsiteX3" fmla="*/ 0 w 7664570"/>
              <a:gd name="connsiteY3" fmla="*/ 330776 h 330776"/>
              <a:gd name="connsiteX4" fmla="*/ 101076 w 7664570"/>
              <a:gd name="connsiteY4" fmla="*/ 77899 h 330776"/>
              <a:gd name="connsiteX0" fmla="*/ 2034 w 7666651"/>
              <a:gd name="connsiteY0" fmla="*/ 4471 h 330776"/>
              <a:gd name="connsiteX1" fmla="*/ 7666651 w 7666651"/>
              <a:gd name="connsiteY1" fmla="*/ 0 h 330776"/>
              <a:gd name="connsiteX2" fmla="*/ 7460468 w 7666651"/>
              <a:gd name="connsiteY2" fmla="*/ 329990 h 330776"/>
              <a:gd name="connsiteX3" fmla="*/ 2081 w 7666651"/>
              <a:gd name="connsiteY3" fmla="*/ 330776 h 330776"/>
              <a:gd name="connsiteX4" fmla="*/ 2034 w 7666651"/>
              <a:gd name="connsiteY4" fmla="*/ 4471 h 3307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66651" h="330776" extrusionOk="0">
                <a:moveTo>
                  <a:pt x="2034" y="4471"/>
                </a:moveTo>
                <a:lnTo>
                  <a:pt x="7666651" y="0"/>
                </a:lnTo>
                <a:lnTo>
                  <a:pt x="7460468" y="329990"/>
                </a:lnTo>
                <a:lnTo>
                  <a:pt x="2081" y="330776"/>
                </a:lnTo>
                <a:cubicBezTo>
                  <a:pt x="4919" y="162438"/>
                  <a:pt x="-3745" y="52023"/>
                  <a:pt x="2034" y="4471"/>
                </a:cubicBezTo>
                <a:close/>
              </a:path>
            </a:pathLst>
          </a:custGeom>
          <a:solidFill>
            <a:srgbClr val="206A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6" name="Прямоугольник 3"/>
          <p:cNvSpPr/>
          <p:nvPr/>
        </p:nvSpPr>
        <p:spPr bwMode="auto">
          <a:xfrm flipH="1" flipV="1">
            <a:off x="11471162" y="359476"/>
            <a:ext cx="724614" cy="997812"/>
          </a:xfrm>
          <a:custGeom>
            <a:avLst/>
            <a:gdLst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4572000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3817398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4350058 w 8922058"/>
              <a:gd name="connsiteY3" fmla="*/ 1140307 h 1140307"/>
              <a:gd name="connsiteX4" fmla="*/ 0 w 8922058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88776 w 8922058"/>
              <a:gd name="connsiteY3" fmla="*/ 1131429 h 1140307"/>
              <a:gd name="connsiteX4" fmla="*/ 0 w 8922058"/>
              <a:gd name="connsiteY4" fmla="*/ 0 h 1140307"/>
              <a:gd name="connsiteX0" fmla="*/ 0 w 8868792"/>
              <a:gd name="connsiteY0" fmla="*/ 0 h 1140307"/>
              <a:gd name="connsiteX1" fmla="*/ 8868792 w 8868792"/>
              <a:gd name="connsiteY1" fmla="*/ 0 h 1140307"/>
              <a:gd name="connsiteX2" fmla="*/ 8114190 w 8868792"/>
              <a:gd name="connsiteY2" fmla="*/ 1140307 h 1140307"/>
              <a:gd name="connsiteX3" fmla="*/ 35510 w 8868792"/>
              <a:gd name="connsiteY3" fmla="*/ 1131429 h 1140307"/>
              <a:gd name="connsiteX4" fmla="*/ 0 w 8868792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0 w 8868792"/>
              <a:gd name="connsiteY0" fmla="*/ 0 h 1248797"/>
              <a:gd name="connsiteX1" fmla="*/ 8868792 w 8868792"/>
              <a:gd name="connsiteY1" fmla="*/ 0 h 1248797"/>
              <a:gd name="connsiteX2" fmla="*/ 8114190 w 8868792"/>
              <a:gd name="connsiteY2" fmla="*/ 1140307 h 1248797"/>
              <a:gd name="connsiteX3" fmla="*/ 312948 w 8868792"/>
              <a:gd name="connsiteY3" fmla="*/ 1248797 h 1248797"/>
              <a:gd name="connsiteX4" fmla="*/ 0 w 8868792"/>
              <a:gd name="connsiteY4" fmla="*/ 0 h 124879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30442 h 1140307"/>
              <a:gd name="connsiteX4" fmla="*/ 1 w 8868793"/>
              <a:gd name="connsiteY4" fmla="*/ 0 h 1140307"/>
              <a:gd name="connsiteX0" fmla="*/ 0 w 8868792"/>
              <a:gd name="connsiteY0" fmla="*/ 0 h 1140307"/>
              <a:gd name="connsiteX1" fmla="*/ 8868792 w 8868792"/>
              <a:gd name="connsiteY1" fmla="*/ 0 h 1140307"/>
              <a:gd name="connsiteX2" fmla="*/ 8114190 w 8868792"/>
              <a:gd name="connsiteY2" fmla="*/ 1140307 h 1140307"/>
              <a:gd name="connsiteX3" fmla="*/ 7630730 w 8868792"/>
              <a:gd name="connsiteY3" fmla="*/ 874432 h 1140307"/>
              <a:gd name="connsiteX4" fmla="*/ 0 w 8868792"/>
              <a:gd name="connsiteY4" fmla="*/ 0 h 1140307"/>
              <a:gd name="connsiteX0" fmla="*/ 663211 w 1238062"/>
              <a:gd name="connsiteY0" fmla="*/ 0 h 1140307"/>
              <a:gd name="connsiteX1" fmla="*/ 1238062 w 1238062"/>
              <a:gd name="connsiteY1" fmla="*/ 0 h 1140307"/>
              <a:gd name="connsiteX2" fmla="*/ 483460 w 1238062"/>
              <a:gd name="connsiteY2" fmla="*/ 1140307 h 1140307"/>
              <a:gd name="connsiteX3" fmla="*/ 0 w 1238062"/>
              <a:gd name="connsiteY3" fmla="*/ 874432 h 1140307"/>
              <a:gd name="connsiteX4" fmla="*/ 663211 w 1238062"/>
              <a:gd name="connsiteY4" fmla="*/ 0 h 1140307"/>
              <a:gd name="connsiteX0" fmla="*/ 663211 w 1238062"/>
              <a:gd name="connsiteY0" fmla="*/ 0 h 1140307"/>
              <a:gd name="connsiteX1" fmla="*/ 1238062 w 1238062"/>
              <a:gd name="connsiteY1" fmla="*/ 0 h 1140307"/>
              <a:gd name="connsiteX2" fmla="*/ 649073 w 1238062"/>
              <a:gd name="connsiteY2" fmla="*/ 885418 h 1140307"/>
              <a:gd name="connsiteX3" fmla="*/ 483460 w 1238062"/>
              <a:gd name="connsiteY3" fmla="*/ 1140307 h 1140307"/>
              <a:gd name="connsiteX4" fmla="*/ 0 w 1238062"/>
              <a:gd name="connsiteY4" fmla="*/ 874432 h 1140307"/>
              <a:gd name="connsiteX5" fmla="*/ 663211 w 1238062"/>
              <a:gd name="connsiteY5" fmla="*/ 0 h 1140307"/>
              <a:gd name="connsiteX0" fmla="*/ 663211 w 1238062"/>
              <a:gd name="connsiteY0" fmla="*/ 0 h 885418"/>
              <a:gd name="connsiteX1" fmla="*/ 1238062 w 1238062"/>
              <a:gd name="connsiteY1" fmla="*/ 0 h 885418"/>
              <a:gd name="connsiteX2" fmla="*/ 649073 w 1238062"/>
              <a:gd name="connsiteY2" fmla="*/ 885418 h 885418"/>
              <a:gd name="connsiteX3" fmla="*/ 0 w 1238062"/>
              <a:gd name="connsiteY3" fmla="*/ 874432 h 885418"/>
              <a:gd name="connsiteX4" fmla="*/ 663211 w 1238062"/>
              <a:gd name="connsiteY4" fmla="*/ 0 h 885418"/>
              <a:gd name="connsiteX0" fmla="*/ 14138 w 588989"/>
              <a:gd name="connsiteY0" fmla="*/ 0 h 885418"/>
              <a:gd name="connsiteX1" fmla="*/ 588989 w 588989"/>
              <a:gd name="connsiteY1" fmla="*/ 0 h 885418"/>
              <a:gd name="connsiteX2" fmla="*/ 0 w 588989"/>
              <a:gd name="connsiteY2" fmla="*/ 885418 h 885418"/>
              <a:gd name="connsiteX3" fmla="*/ 14138 w 588989"/>
              <a:gd name="connsiteY3" fmla="*/ 0 h 885418"/>
              <a:gd name="connsiteX0" fmla="*/ 9904 w 588989"/>
              <a:gd name="connsiteY0" fmla="*/ 0 h 885418"/>
              <a:gd name="connsiteX1" fmla="*/ 588989 w 588989"/>
              <a:gd name="connsiteY1" fmla="*/ 0 h 885418"/>
              <a:gd name="connsiteX2" fmla="*/ 0 w 588989"/>
              <a:gd name="connsiteY2" fmla="*/ 885418 h 885418"/>
              <a:gd name="connsiteX3" fmla="*/ 9904 w 588989"/>
              <a:gd name="connsiteY3" fmla="*/ 0 h 885418"/>
              <a:gd name="connsiteX0" fmla="*/ 7322 w 588989"/>
              <a:gd name="connsiteY0" fmla="*/ 2342 h 885418"/>
              <a:gd name="connsiteX1" fmla="*/ 588989 w 588989"/>
              <a:gd name="connsiteY1" fmla="*/ 0 h 885418"/>
              <a:gd name="connsiteX2" fmla="*/ 0 w 588989"/>
              <a:gd name="connsiteY2" fmla="*/ 885418 h 885418"/>
              <a:gd name="connsiteX3" fmla="*/ 7322 w 588989"/>
              <a:gd name="connsiteY3" fmla="*/ 2342 h 885418"/>
              <a:gd name="connsiteX0" fmla="*/ 2161 w 588989"/>
              <a:gd name="connsiteY0" fmla="*/ 2342 h 885418"/>
              <a:gd name="connsiteX1" fmla="*/ 588989 w 588989"/>
              <a:gd name="connsiteY1" fmla="*/ 0 h 885418"/>
              <a:gd name="connsiteX2" fmla="*/ 0 w 588989"/>
              <a:gd name="connsiteY2" fmla="*/ 885418 h 885418"/>
              <a:gd name="connsiteX3" fmla="*/ 2161 w 588989"/>
              <a:gd name="connsiteY3" fmla="*/ 2342 h 885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88989" h="885418" extrusionOk="0">
                <a:moveTo>
                  <a:pt x="2161" y="2342"/>
                </a:moveTo>
                <a:lnTo>
                  <a:pt x="588989" y="0"/>
                </a:lnTo>
                <a:lnTo>
                  <a:pt x="0" y="885418"/>
                </a:lnTo>
                <a:cubicBezTo>
                  <a:pt x="2441" y="591059"/>
                  <a:pt x="-280" y="296701"/>
                  <a:pt x="2161" y="2342"/>
                </a:cubicBezTo>
                <a:close/>
              </a:path>
            </a:pathLst>
          </a:custGeom>
          <a:solidFill>
            <a:srgbClr val="206A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7" name="Прямоугольник 3"/>
          <p:cNvSpPr/>
          <p:nvPr/>
        </p:nvSpPr>
        <p:spPr bwMode="auto">
          <a:xfrm>
            <a:off x="-5951" y="6527175"/>
            <a:ext cx="990869" cy="335459"/>
          </a:xfrm>
          <a:custGeom>
            <a:avLst/>
            <a:gdLst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4572000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3817398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4350058 w 8922058"/>
              <a:gd name="connsiteY3" fmla="*/ 1140307 h 1140307"/>
              <a:gd name="connsiteX4" fmla="*/ 0 w 8922058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88776 w 8922058"/>
              <a:gd name="connsiteY3" fmla="*/ 1131429 h 1140307"/>
              <a:gd name="connsiteX4" fmla="*/ 0 w 8922058"/>
              <a:gd name="connsiteY4" fmla="*/ 0 h 1140307"/>
              <a:gd name="connsiteX0" fmla="*/ 0 w 8868792"/>
              <a:gd name="connsiteY0" fmla="*/ 0 h 1140307"/>
              <a:gd name="connsiteX1" fmla="*/ 8868792 w 8868792"/>
              <a:gd name="connsiteY1" fmla="*/ 0 h 1140307"/>
              <a:gd name="connsiteX2" fmla="*/ 8114190 w 8868792"/>
              <a:gd name="connsiteY2" fmla="*/ 1140307 h 1140307"/>
              <a:gd name="connsiteX3" fmla="*/ 35510 w 8868792"/>
              <a:gd name="connsiteY3" fmla="*/ 1131429 h 1140307"/>
              <a:gd name="connsiteX4" fmla="*/ 0 w 8868792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192430 w 8868793"/>
              <a:gd name="connsiteY0" fmla="*/ 672438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92430 w 8868793"/>
              <a:gd name="connsiteY4" fmla="*/ 672438 h 1140307"/>
              <a:gd name="connsiteX0" fmla="*/ 0 w 8888034"/>
              <a:gd name="connsiteY0" fmla="*/ 838364 h 1140307"/>
              <a:gd name="connsiteX1" fmla="*/ 8888034 w 8888034"/>
              <a:gd name="connsiteY1" fmla="*/ 0 h 1140307"/>
              <a:gd name="connsiteX2" fmla="*/ 8133432 w 8888034"/>
              <a:gd name="connsiteY2" fmla="*/ 1140307 h 1140307"/>
              <a:gd name="connsiteX3" fmla="*/ 19241 w 8888034"/>
              <a:gd name="connsiteY3" fmla="*/ 1122552 h 1140307"/>
              <a:gd name="connsiteX4" fmla="*/ 0 w 8888034"/>
              <a:gd name="connsiteY4" fmla="*/ 838364 h 1140307"/>
              <a:gd name="connsiteX0" fmla="*/ 0 w 8888034"/>
              <a:gd name="connsiteY0" fmla="*/ 838364 h 1140307"/>
              <a:gd name="connsiteX1" fmla="*/ 8888034 w 8888034"/>
              <a:gd name="connsiteY1" fmla="*/ 0 h 1140307"/>
              <a:gd name="connsiteX2" fmla="*/ 8133432 w 8888034"/>
              <a:gd name="connsiteY2" fmla="*/ 1140307 h 1140307"/>
              <a:gd name="connsiteX3" fmla="*/ 19241 w 8888034"/>
              <a:gd name="connsiteY3" fmla="*/ 1122552 h 1140307"/>
              <a:gd name="connsiteX4" fmla="*/ 0 w 8888034"/>
              <a:gd name="connsiteY4" fmla="*/ 838364 h 1140307"/>
              <a:gd name="connsiteX0" fmla="*/ 0 w 8878412"/>
              <a:gd name="connsiteY0" fmla="*/ 820899 h 1140307"/>
              <a:gd name="connsiteX1" fmla="*/ 8878412 w 8878412"/>
              <a:gd name="connsiteY1" fmla="*/ 0 h 1140307"/>
              <a:gd name="connsiteX2" fmla="*/ 8123810 w 8878412"/>
              <a:gd name="connsiteY2" fmla="*/ 1140307 h 1140307"/>
              <a:gd name="connsiteX3" fmla="*/ 9619 w 8878412"/>
              <a:gd name="connsiteY3" fmla="*/ 1122552 h 1140307"/>
              <a:gd name="connsiteX4" fmla="*/ 0 w 8878412"/>
              <a:gd name="connsiteY4" fmla="*/ 820899 h 1140307"/>
              <a:gd name="connsiteX0" fmla="*/ 0 w 8329993"/>
              <a:gd name="connsiteY0" fmla="*/ 0 h 319408"/>
              <a:gd name="connsiteX1" fmla="*/ 8329993 w 8329993"/>
              <a:gd name="connsiteY1" fmla="*/ 0 h 319408"/>
              <a:gd name="connsiteX2" fmla="*/ 8123810 w 8329993"/>
              <a:gd name="connsiteY2" fmla="*/ 319408 h 319408"/>
              <a:gd name="connsiteX3" fmla="*/ 9619 w 8329993"/>
              <a:gd name="connsiteY3" fmla="*/ 301653 h 319408"/>
              <a:gd name="connsiteX4" fmla="*/ 0 w 8329993"/>
              <a:gd name="connsiteY4" fmla="*/ 0 h 319408"/>
              <a:gd name="connsiteX0" fmla="*/ 3 w 8320374"/>
              <a:gd name="connsiteY0" fmla="*/ 0 h 328140"/>
              <a:gd name="connsiteX1" fmla="*/ 8320374 w 8320374"/>
              <a:gd name="connsiteY1" fmla="*/ 8732 h 328140"/>
              <a:gd name="connsiteX2" fmla="*/ 8114191 w 8320374"/>
              <a:gd name="connsiteY2" fmla="*/ 328140 h 328140"/>
              <a:gd name="connsiteX3" fmla="*/ 0 w 8320374"/>
              <a:gd name="connsiteY3" fmla="*/ 310385 h 328140"/>
              <a:gd name="connsiteX4" fmla="*/ 3 w 8320374"/>
              <a:gd name="connsiteY4" fmla="*/ 0 h 328140"/>
              <a:gd name="connsiteX0" fmla="*/ 3 w 8320374"/>
              <a:gd name="connsiteY0" fmla="*/ 1850 h 329990"/>
              <a:gd name="connsiteX1" fmla="*/ 8320374 w 8320374"/>
              <a:gd name="connsiteY1" fmla="*/ 0 h 329990"/>
              <a:gd name="connsiteX2" fmla="*/ 8114191 w 8320374"/>
              <a:gd name="connsiteY2" fmla="*/ 329990 h 329990"/>
              <a:gd name="connsiteX3" fmla="*/ 0 w 8320374"/>
              <a:gd name="connsiteY3" fmla="*/ 312235 h 329990"/>
              <a:gd name="connsiteX4" fmla="*/ 3 w 8320374"/>
              <a:gd name="connsiteY4" fmla="*/ 1850 h 329990"/>
              <a:gd name="connsiteX0" fmla="*/ 0 w 8320371"/>
              <a:gd name="connsiteY0" fmla="*/ 1850 h 333399"/>
              <a:gd name="connsiteX1" fmla="*/ 8320371 w 8320371"/>
              <a:gd name="connsiteY1" fmla="*/ 0 h 333399"/>
              <a:gd name="connsiteX2" fmla="*/ 8114188 w 8320371"/>
              <a:gd name="connsiteY2" fmla="*/ 329990 h 333399"/>
              <a:gd name="connsiteX3" fmla="*/ 5827 w 8320371"/>
              <a:gd name="connsiteY3" fmla="*/ 333399 h 333399"/>
              <a:gd name="connsiteX4" fmla="*/ 0 w 8320371"/>
              <a:gd name="connsiteY4" fmla="*/ 1850 h 333399"/>
              <a:gd name="connsiteX0" fmla="*/ 0 w 8320371"/>
              <a:gd name="connsiteY0" fmla="*/ 1850 h 333399"/>
              <a:gd name="connsiteX1" fmla="*/ 8320371 w 8320371"/>
              <a:gd name="connsiteY1" fmla="*/ 0 h 333399"/>
              <a:gd name="connsiteX2" fmla="*/ 8114188 w 8320371"/>
              <a:gd name="connsiteY2" fmla="*/ 329990 h 333399"/>
              <a:gd name="connsiteX3" fmla="*/ 11657 w 8320371"/>
              <a:gd name="connsiteY3" fmla="*/ 333399 h 333399"/>
              <a:gd name="connsiteX4" fmla="*/ 0 w 8320371"/>
              <a:gd name="connsiteY4" fmla="*/ 1850 h 333399"/>
              <a:gd name="connsiteX0" fmla="*/ 0 w 8320371"/>
              <a:gd name="connsiteY0" fmla="*/ 1850 h 333399"/>
              <a:gd name="connsiteX1" fmla="*/ 8320371 w 8320371"/>
              <a:gd name="connsiteY1" fmla="*/ 0 h 333399"/>
              <a:gd name="connsiteX2" fmla="*/ 8114188 w 8320371"/>
              <a:gd name="connsiteY2" fmla="*/ 329990 h 333399"/>
              <a:gd name="connsiteX3" fmla="*/ 11657 w 8320371"/>
              <a:gd name="connsiteY3" fmla="*/ 333399 h 333399"/>
              <a:gd name="connsiteX4" fmla="*/ 0 w 8320371"/>
              <a:gd name="connsiteY4" fmla="*/ 1850 h 333399"/>
              <a:gd name="connsiteX0" fmla="*/ 7463 w 8327834"/>
              <a:gd name="connsiteY0" fmla="*/ 1850 h 333399"/>
              <a:gd name="connsiteX1" fmla="*/ 8327834 w 8327834"/>
              <a:gd name="connsiteY1" fmla="*/ 0 h 333399"/>
              <a:gd name="connsiteX2" fmla="*/ 8121651 w 8327834"/>
              <a:gd name="connsiteY2" fmla="*/ 329990 h 333399"/>
              <a:gd name="connsiteX3" fmla="*/ 1632 w 8327834"/>
              <a:gd name="connsiteY3" fmla="*/ 333399 h 333399"/>
              <a:gd name="connsiteX4" fmla="*/ 7463 w 8327834"/>
              <a:gd name="connsiteY4" fmla="*/ 1850 h 333399"/>
              <a:gd name="connsiteX0" fmla="*/ 0 w 8332030"/>
              <a:gd name="connsiteY0" fmla="*/ 1850 h 333399"/>
              <a:gd name="connsiteX1" fmla="*/ 8332030 w 8332030"/>
              <a:gd name="connsiteY1" fmla="*/ 0 h 333399"/>
              <a:gd name="connsiteX2" fmla="*/ 8125847 w 8332030"/>
              <a:gd name="connsiteY2" fmla="*/ 329990 h 333399"/>
              <a:gd name="connsiteX3" fmla="*/ 5828 w 8332030"/>
              <a:gd name="connsiteY3" fmla="*/ 333399 h 333399"/>
              <a:gd name="connsiteX4" fmla="*/ 0 w 8332030"/>
              <a:gd name="connsiteY4" fmla="*/ 1850 h 333399"/>
              <a:gd name="connsiteX0" fmla="*/ 7560904 w 8326206"/>
              <a:gd name="connsiteY0" fmla="*/ 0 h 340918"/>
              <a:gd name="connsiteX1" fmla="*/ 8326206 w 8326206"/>
              <a:gd name="connsiteY1" fmla="*/ 7519 h 340918"/>
              <a:gd name="connsiteX2" fmla="*/ 8120023 w 8326206"/>
              <a:gd name="connsiteY2" fmla="*/ 337509 h 340918"/>
              <a:gd name="connsiteX3" fmla="*/ 4 w 8326206"/>
              <a:gd name="connsiteY3" fmla="*/ 340918 h 340918"/>
              <a:gd name="connsiteX4" fmla="*/ 7560904 w 8326206"/>
              <a:gd name="connsiteY4" fmla="*/ 0 h 340918"/>
              <a:gd name="connsiteX0" fmla="*/ 211070 w 976372"/>
              <a:gd name="connsiteY0" fmla="*/ 0 h 359657"/>
              <a:gd name="connsiteX1" fmla="*/ 976372 w 976372"/>
              <a:gd name="connsiteY1" fmla="*/ 7519 h 359657"/>
              <a:gd name="connsiteX2" fmla="*/ 770189 w 976372"/>
              <a:gd name="connsiteY2" fmla="*/ 337509 h 359657"/>
              <a:gd name="connsiteX3" fmla="*/ 116 w 976372"/>
              <a:gd name="connsiteY3" fmla="*/ 359657 h 359657"/>
              <a:gd name="connsiteX4" fmla="*/ 211070 w 976372"/>
              <a:gd name="connsiteY4" fmla="*/ 0 h 359657"/>
              <a:gd name="connsiteX0" fmla="*/ 0 w 765302"/>
              <a:gd name="connsiteY0" fmla="*/ 0 h 337509"/>
              <a:gd name="connsiteX1" fmla="*/ 765302 w 765302"/>
              <a:gd name="connsiteY1" fmla="*/ 7519 h 337509"/>
              <a:gd name="connsiteX2" fmla="*/ 559119 w 765302"/>
              <a:gd name="connsiteY2" fmla="*/ 337509 h 337509"/>
              <a:gd name="connsiteX3" fmla="*/ 81842 w 765302"/>
              <a:gd name="connsiteY3" fmla="*/ 277885 h 337509"/>
              <a:gd name="connsiteX4" fmla="*/ 0 w 765302"/>
              <a:gd name="connsiteY4" fmla="*/ 0 h 337509"/>
              <a:gd name="connsiteX0" fmla="*/ 42525 w 807827"/>
              <a:gd name="connsiteY0" fmla="*/ 0 h 344325"/>
              <a:gd name="connsiteX1" fmla="*/ 807827 w 807827"/>
              <a:gd name="connsiteY1" fmla="*/ 7519 h 344325"/>
              <a:gd name="connsiteX2" fmla="*/ 601644 w 807827"/>
              <a:gd name="connsiteY2" fmla="*/ 337509 h 344325"/>
              <a:gd name="connsiteX3" fmla="*/ 492 w 807827"/>
              <a:gd name="connsiteY3" fmla="*/ 344325 h 344325"/>
              <a:gd name="connsiteX4" fmla="*/ 42525 w 807827"/>
              <a:gd name="connsiteY4" fmla="*/ 0 h 344325"/>
              <a:gd name="connsiteX0" fmla="*/ 14958 w 808413"/>
              <a:gd name="connsiteY0" fmla="*/ 7814 h 336806"/>
              <a:gd name="connsiteX1" fmla="*/ 808413 w 808413"/>
              <a:gd name="connsiteY1" fmla="*/ 0 h 336806"/>
              <a:gd name="connsiteX2" fmla="*/ 602230 w 808413"/>
              <a:gd name="connsiteY2" fmla="*/ 329990 h 336806"/>
              <a:gd name="connsiteX3" fmla="*/ 1078 w 808413"/>
              <a:gd name="connsiteY3" fmla="*/ 336806 h 336806"/>
              <a:gd name="connsiteX4" fmla="*/ 14958 w 808413"/>
              <a:gd name="connsiteY4" fmla="*/ 7814 h 336806"/>
              <a:gd name="connsiteX0" fmla="*/ 638927 w 807375"/>
              <a:gd name="connsiteY0" fmla="*/ 0 h 666301"/>
              <a:gd name="connsiteX1" fmla="*/ 807375 w 807375"/>
              <a:gd name="connsiteY1" fmla="*/ 329495 h 666301"/>
              <a:gd name="connsiteX2" fmla="*/ 601192 w 807375"/>
              <a:gd name="connsiteY2" fmla="*/ 659485 h 666301"/>
              <a:gd name="connsiteX3" fmla="*/ 40 w 807375"/>
              <a:gd name="connsiteY3" fmla="*/ 666301 h 666301"/>
              <a:gd name="connsiteX4" fmla="*/ 638927 w 807375"/>
              <a:gd name="connsiteY4" fmla="*/ 0 h 666301"/>
              <a:gd name="connsiteX0" fmla="*/ 9663 w 808749"/>
              <a:gd name="connsiteY0" fmla="*/ 0 h 344324"/>
              <a:gd name="connsiteX1" fmla="*/ 808749 w 808749"/>
              <a:gd name="connsiteY1" fmla="*/ 7518 h 344324"/>
              <a:gd name="connsiteX2" fmla="*/ 602566 w 808749"/>
              <a:gd name="connsiteY2" fmla="*/ 337508 h 344324"/>
              <a:gd name="connsiteX3" fmla="*/ 1414 w 808749"/>
              <a:gd name="connsiteY3" fmla="*/ 344324 h 344324"/>
              <a:gd name="connsiteX4" fmla="*/ 9663 w 808749"/>
              <a:gd name="connsiteY4" fmla="*/ 0 h 344324"/>
              <a:gd name="connsiteX0" fmla="*/ 9663 w 808749"/>
              <a:gd name="connsiteY0" fmla="*/ 58922 h 336806"/>
              <a:gd name="connsiteX1" fmla="*/ 808749 w 808749"/>
              <a:gd name="connsiteY1" fmla="*/ 0 h 336806"/>
              <a:gd name="connsiteX2" fmla="*/ 602566 w 808749"/>
              <a:gd name="connsiteY2" fmla="*/ 329990 h 336806"/>
              <a:gd name="connsiteX3" fmla="*/ 1414 w 808749"/>
              <a:gd name="connsiteY3" fmla="*/ 336806 h 336806"/>
              <a:gd name="connsiteX4" fmla="*/ 9663 w 808749"/>
              <a:gd name="connsiteY4" fmla="*/ 58922 h 336806"/>
              <a:gd name="connsiteX0" fmla="*/ 9663 w 808749"/>
              <a:gd name="connsiteY0" fmla="*/ 7815 h 336806"/>
              <a:gd name="connsiteX1" fmla="*/ 808749 w 808749"/>
              <a:gd name="connsiteY1" fmla="*/ 0 h 336806"/>
              <a:gd name="connsiteX2" fmla="*/ 602566 w 808749"/>
              <a:gd name="connsiteY2" fmla="*/ 329990 h 336806"/>
              <a:gd name="connsiteX3" fmla="*/ 1414 w 808749"/>
              <a:gd name="connsiteY3" fmla="*/ 336806 h 336806"/>
              <a:gd name="connsiteX4" fmla="*/ 9663 w 808749"/>
              <a:gd name="connsiteY4" fmla="*/ 7815 h 336806"/>
              <a:gd name="connsiteX0" fmla="*/ 9663 w 808749"/>
              <a:gd name="connsiteY0" fmla="*/ 0 h 441427"/>
              <a:gd name="connsiteX1" fmla="*/ 808749 w 808749"/>
              <a:gd name="connsiteY1" fmla="*/ 104621 h 441427"/>
              <a:gd name="connsiteX2" fmla="*/ 602566 w 808749"/>
              <a:gd name="connsiteY2" fmla="*/ 434611 h 441427"/>
              <a:gd name="connsiteX3" fmla="*/ 1414 w 808749"/>
              <a:gd name="connsiteY3" fmla="*/ 441427 h 441427"/>
              <a:gd name="connsiteX4" fmla="*/ 9663 w 808749"/>
              <a:gd name="connsiteY4" fmla="*/ 0 h 441427"/>
              <a:gd name="connsiteX0" fmla="*/ 9663 w 808749"/>
              <a:gd name="connsiteY0" fmla="*/ 0 h 339212"/>
              <a:gd name="connsiteX1" fmla="*/ 808749 w 808749"/>
              <a:gd name="connsiteY1" fmla="*/ 2406 h 339212"/>
              <a:gd name="connsiteX2" fmla="*/ 602566 w 808749"/>
              <a:gd name="connsiteY2" fmla="*/ 332396 h 339212"/>
              <a:gd name="connsiteX3" fmla="*/ 1414 w 808749"/>
              <a:gd name="connsiteY3" fmla="*/ 339212 h 339212"/>
              <a:gd name="connsiteX4" fmla="*/ 9663 w 808749"/>
              <a:gd name="connsiteY4" fmla="*/ 0 h 339212"/>
              <a:gd name="connsiteX0" fmla="*/ 177306 w 807472"/>
              <a:gd name="connsiteY0" fmla="*/ 84476 h 336806"/>
              <a:gd name="connsiteX1" fmla="*/ 807472 w 807472"/>
              <a:gd name="connsiteY1" fmla="*/ 0 h 336806"/>
              <a:gd name="connsiteX2" fmla="*/ 601289 w 807472"/>
              <a:gd name="connsiteY2" fmla="*/ 329990 h 336806"/>
              <a:gd name="connsiteX3" fmla="*/ 137 w 807472"/>
              <a:gd name="connsiteY3" fmla="*/ 336806 h 336806"/>
              <a:gd name="connsiteX4" fmla="*/ 177306 w 807472"/>
              <a:gd name="connsiteY4" fmla="*/ 84476 h 336806"/>
              <a:gd name="connsiteX0" fmla="*/ 4669 w 809386"/>
              <a:gd name="connsiteY0" fmla="*/ 2704 h 336806"/>
              <a:gd name="connsiteX1" fmla="*/ 809386 w 809386"/>
              <a:gd name="connsiteY1" fmla="*/ 0 h 336806"/>
              <a:gd name="connsiteX2" fmla="*/ 603203 w 809386"/>
              <a:gd name="connsiteY2" fmla="*/ 329990 h 336806"/>
              <a:gd name="connsiteX3" fmla="*/ 2051 w 809386"/>
              <a:gd name="connsiteY3" fmla="*/ 336806 h 336806"/>
              <a:gd name="connsiteX4" fmla="*/ 4669 w 809386"/>
              <a:gd name="connsiteY4" fmla="*/ 2704 h 336806"/>
              <a:gd name="connsiteX0" fmla="*/ 0 w 804717"/>
              <a:gd name="connsiteY0" fmla="*/ 2704 h 329990"/>
              <a:gd name="connsiteX1" fmla="*/ 804717 w 804717"/>
              <a:gd name="connsiteY1" fmla="*/ 0 h 329990"/>
              <a:gd name="connsiteX2" fmla="*/ 598534 w 804717"/>
              <a:gd name="connsiteY2" fmla="*/ 329990 h 329990"/>
              <a:gd name="connsiteX3" fmla="*/ 166302 w 804717"/>
              <a:gd name="connsiteY3" fmla="*/ 224369 h 329990"/>
              <a:gd name="connsiteX4" fmla="*/ 0 w 804717"/>
              <a:gd name="connsiteY4" fmla="*/ 2704 h 329990"/>
              <a:gd name="connsiteX0" fmla="*/ 20383 w 825100"/>
              <a:gd name="connsiteY0" fmla="*/ 2704 h 329990"/>
              <a:gd name="connsiteX1" fmla="*/ 825100 w 825100"/>
              <a:gd name="connsiteY1" fmla="*/ 0 h 329990"/>
              <a:gd name="connsiteX2" fmla="*/ 618917 w 825100"/>
              <a:gd name="connsiteY2" fmla="*/ 329990 h 329990"/>
              <a:gd name="connsiteX3" fmla="*/ 872 w 825100"/>
              <a:gd name="connsiteY3" fmla="*/ 321474 h 329990"/>
              <a:gd name="connsiteX4" fmla="*/ 20383 w 825100"/>
              <a:gd name="connsiteY4" fmla="*/ 2704 h 329990"/>
              <a:gd name="connsiteX0" fmla="*/ 0 w 804717"/>
              <a:gd name="connsiteY0" fmla="*/ 2704 h 329990"/>
              <a:gd name="connsiteX1" fmla="*/ 804717 w 804717"/>
              <a:gd name="connsiteY1" fmla="*/ 0 h 329990"/>
              <a:gd name="connsiteX2" fmla="*/ 598534 w 804717"/>
              <a:gd name="connsiteY2" fmla="*/ 329990 h 329990"/>
              <a:gd name="connsiteX3" fmla="*/ 109878 w 804717"/>
              <a:gd name="connsiteY3" fmla="*/ 289445 h 329990"/>
              <a:gd name="connsiteX4" fmla="*/ 0 w 804717"/>
              <a:gd name="connsiteY4" fmla="*/ 2704 h 329990"/>
              <a:gd name="connsiteX0" fmla="*/ 267 w 804984"/>
              <a:gd name="connsiteY0" fmla="*/ 2704 h 329990"/>
              <a:gd name="connsiteX1" fmla="*/ 804984 w 804984"/>
              <a:gd name="connsiteY1" fmla="*/ 0 h 329990"/>
              <a:gd name="connsiteX2" fmla="*/ 598801 w 804984"/>
              <a:gd name="connsiteY2" fmla="*/ 329990 h 329990"/>
              <a:gd name="connsiteX3" fmla="*/ 4281 w 804984"/>
              <a:gd name="connsiteY3" fmla="*/ 326813 h 329990"/>
              <a:gd name="connsiteX4" fmla="*/ 267 w 804984"/>
              <a:gd name="connsiteY4" fmla="*/ 2704 h 329990"/>
              <a:gd name="connsiteX0" fmla="*/ 9204 w 802158"/>
              <a:gd name="connsiteY0" fmla="*/ 2704 h 329990"/>
              <a:gd name="connsiteX1" fmla="*/ 802158 w 802158"/>
              <a:gd name="connsiteY1" fmla="*/ 0 h 329990"/>
              <a:gd name="connsiteX2" fmla="*/ 595975 w 802158"/>
              <a:gd name="connsiteY2" fmla="*/ 329990 h 329990"/>
              <a:gd name="connsiteX3" fmla="*/ 1455 w 802158"/>
              <a:gd name="connsiteY3" fmla="*/ 326813 h 329990"/>
              <a:gd name="connsiteX4" fmla="*/ 9204 w 802158"/>
              <a:gd name="connsiteY4" fmla="*/ 2704 h 329990"/>
              <a:gd name="connsiteX0" fmla="*/ 6555 w 802450"/>
              <a:gd name="connsiteY0" fmla="*/ 35 h 329990"/>
              <a:gd name="connsiteX1" fmla="*/ 802450 w 802450"/>
              <a:gd name="connsiteY1" fmla="*/ 0 h 329990"/>
              <a:gd name="connsiteX2" fmla="*/ 596267 w 802450"/>
              <a:gd name="connsiteY2" fmla="*/ 329990 h 329990"/>
              <a:gd name="connsiteX3" fmla="*/ 1747 w 802450"/>
              <a:gd name="connsiteY3" fmla="*/ 326813 h 329990"/>
              <a:gd name="connsiteX4" fmla="*/ 6555 w 802450"/>
              <a:gd name="connsiteY4" fmla="*/ 35 h 329990"/>
              <a:gd name="connsiteX0" fmla="*/ 267 w 804984"/>
              <a:gd name="connsiteY0" fmla="*/ 2705 h 329990"/>
              <a:gd name="connsiteX1" fmla="*/ 804984 w 804984"/>
              <a:gd name="connsiteY1" fmla="*/ 0 h 329990"/>
              <a:gd name="connsiteX2" fmla="*/ 598801 w 804984"/>
              <a:gd name="connsiteY2" fmla="*/ 329990 h 329990"/>
              <a:gd name="connsiteX3" fmla="*/ 4281 w 804984"/>
              <a:gd name="connsiteY3" fmla="*/ 326813 h 329990"/>
              <a:gd name="connsiteX4" fmla="*/ 267 w 804984"/>
              <a:gd name="connsiteY4" fmla="*/ 2705 h 329990"/>
              <a:gd name="connsiteX0" fmla="*/ 613566 w 800744"/>
              <a:gd name="connsiteY0" fmla="*/ 0 h 412697"/>
              <a:gd name="connsiteX1" fmla="*/ 800744 w 800744"/>
              <a:gd name="connsiteY1" fmla="*/ 82707 h 412697"/>
              <a:gd name="connsiteX2" fmla="*/ 594561 w 800744"/>
              <a:gd name="connsiteY2" fmla="*/ 412697 h 412697"/>
              <a:gd name="connsiteX3" fmla="*/ 41 w 800744"/>
              <a:gd name="connsiteY3" fmla="*/ 409520 h 412697"/>
              <a:gd name="connsiteX4" fmla="*/ 613566 w 800744"/>
              <a:gd name="connsiteY4" fmla="*/ 0 h 412697"/>
              <a:gd name="connsiteX0" fmla="*/ 9202 w 802157"/>
              <a:gd name="connsiteY0" fmla="*/ 0 h 337962"/>
              <a:gd name="connsiteX1" fmla="*/ 802157 w 802157"/>
              <a:gd name="connsiteY1" fmla="*/ 7972 h 337962"/>
              <a:gd name="connsiteX2" fmla="*/ 595974 w 802157"/>
              <a:gd name="connsiteY2" fmla="*/ 337962 h 337962"/>
              <a:gd name="connsiteX3" fmla="*/ 1454 w 802157"/>
              <a:gd name="connsiteY3" fmla="*/ 334785 h 337962"/>
              <a:gd name="connsiteX4" fmla="*/ 9202 w 802157"/>
              <a:gd name="connsiteY4" fmla="*/ 0 h 337962"/>
              <a:gd name="connsiteX0" fmla="*/ 79962 w 800989"/>
              <a:gd name="connsiteY0" fmla="*/ 91166 h 329990"/>
              <a:gd name="connsiteX1" fmla="*/ 800989 w 800989"/>
              <a:gd name="connsiteY1" fmla="*/ 0 h 329990"/>
              <a:gd name="connsiteX2" fmla="*/ 594806 w 800989"/>
              <a:gd name="connsiteY2" fmla="*/ 329990 h 329990"/>
              <a:gd name="connsiteX3" fmla="*/ 286 w 800989"/>
              <a:gd name="connsiteY3" fmla="*/ 326813 h 329990"/>
              <a:gd name="connsiteX4" fmla="*/ 79962 w 800989"/>
              <a:gd name="connsiteY4" fmla="*/ 91166 h 329990"/>
              <a:gd name="connsiteX0" fmla="*/ 1 w 806276"/>
              <a:gd name="connsiteY0" fmla="*/ 0 h 333126"/>
              <a:gd name="connsiteX1" fmla="*/ 806276 w 806276"/>
              <a:gd name="connsiteY1" fmla="*/ 3136 h 333126"/>
              <a:gd name="connsiteX2" fmla="*/ 600093 w 806276"/>
              <a:gd name="connsiteY2" fmla="*/ 333126 h 333126"/>
              <a:gd name="connsiteX3" fmla="*/ 5573 w 806276"/>
              <a:gd name="connsiteY3" fmla="*/ 329949 h 333126"/>
              <a:gd name="connsiteX4" fmla="*/ 1 w 806276"/>
              <a:gd name="connsiteY4" fmla="*/ 0 h 333126"/>
              <a:gd name="connsiteX0" fmla="*/ 103877 w 800928"/>
              <a:gd name="connsiteY0" fmla="*/ 0 h 395993"/>
              <a:gd name="connsiteX1" fmla="*/ 800928 w 800928"/>
              <a:gd name="connsiteY1" fmla="*/ 66003 h 395993"/>
              <a:gd name="connsiteX2" fmla="*/ 594745 w 800928"/>
              <a:gd name="connsiteY2" fmla="*/ 395993 h 395993"/>
              <a:gd name="connsiteX3" fmla="*/ 225 w 800928"/>
              <a:gd name="connsiteY3" fmla="*/ 392816 h 395993"/>
              <a:gd name="connsiteX4" fmla="*/ 103877 w 800928"/>
              <a:gd name="connsiteY4" fmla="*/ 0 h 395993"/>
              <a:gd name="connsiteX0" fmla="*/ 1 w 806276"/>
              <a:gd name="connsiteY0" fmla="*/ 1700 h 329990"/>
              <a:gd name="connsiteX1" fmla="*/ 806276 w 806276"/>
              <a:gd name="connsiteY1" fmla="*/ 0 h 329990"/>
              <a:gd name="connsiteX2" fmla="*/ 600093 w 806276"/>
              <a:gd name="connsiteY2" fmla="*/ 329990 h 329990"/>
              <a:gd name="connsiteX3" fmla="*/ 5573 w 806276"/>
              <a:gd name="connsiteY3" fmla="*/ 326813 h 329990"/>
              <a:gd name="connsiteX4" fmla="*/ 1 w 806276"/>
              <a:gd name="connsiteY4" fmla="*/ 1700 h 329990"/>
              <a:gd name="connsiteX0" fmla="*/ 2292 w 803406"/>
              <a:gd name="connsiteY0" fmla="*/ 1700 h 329990"/>
              <a:gd name="connsiteX1" fmla="*/ 803406 w 803406"/>
              <a:gd name="connsiteY1" fmla="*/ 0 h 329990"/>
              <a:gd name="connsiteX2" fmla="*/ 597223 w 803406"/>
              <a:gd name="connsiteY2" fmla="*/ 329990 h 329990"/>
              <a:gd name="connsiteX3" fmla="*/ 2703 w 803406"/>
              <a:gd name="connsiteY3" fmla="*/ 326813 h 329990"/>
              <a:gd name="connsiteX4" fmla="*/ 2292 w 803406"/>
              <a:gd name="connsiteY4" fmla="*/ 1700 h 329990"/>
              <a:gd name="connsiteX0" fmla="*/ 0 w 801114"/>
              <a:gd name="connsiteY0" fmla="*/ 1700 h 329990"/>
              <a:gd name="connsiteX1" fmla="*/ 801114 w 801114"/>
              <a:gd name="connsiteY1" fmla="*/ 0 h 329990"/>
              <a:gd name="connsiteX2" fmla="*/ 594931 w 801114"/>
              <a:gd name="connsiteY2" fmla="*/ 329990 h 329990"/>
              <a:gd name="connsiteX3" fmla="*/ 77834 w 801114"/>
              <a:gd name="connsiteY3" fmla="*/ 270594 h 329990"/>
              <a:gd name="connsiteX4" fmla="*/ 0 w 801114"/>
              <a:gd name="connsiteY4" fmla="*/ 1700 h 329990"/>
              <a:gd name="connsiteX0" fmla="*/ 690 w 801804"/>
              <a:gd name="connsiteY0" fmla="*/ 1700 h 329990"/>
              <a:gd name="connsiteX1" fmla="*/ 801804 w 801804"/>
              <a:gd name="connsiteY1" fmla="*/ 0 h 329990"/>
              <a:gd name="connsiteX2" fmla="*/ 595621 w 801804"/>
              <a:gd name="connsiteY2" fmla="*/ 329990 h 329990"/>
              <a:gd name="connsiteX3" fmla="*/ 3682 w 801804"/>
              <a:gd name="connsiteY3" fmla="*/ 322127 h 329990"/>
              <a:gd name="connsiteX4" fmla="*/ 690 w 801804"/>
              <a:gd name="connsiteY4" fmla="*/ 1700 h 329990"/>
              <a:gd name="connsiteX0" fmla="*/ 4296 w 805410"/>
              <a:gd name="connsiteY0" fmla="*/ 1700 h 329990"/>
              <a:gd name="connsiteX1" fmla="*/ 805410 w 805410"/>
              <a:gd name="connsiteY1" fmla="*/ 0 h 329990"/>
              <a:gd name="connsiteX2" fmla="*/ 599227 w 805410"/>
              <a:gd name="connsiteY2" fmla="*/ 329990 h 329990"/>
              <a:gd name="connsiteX3" fmla="*/ 2127 w 805410"/>
              <a:gd name="connsiteY3" fmla="*/ 326813 h 329990"/>
              <a:gd name="connsiteX4" fmla="*/ 4296 w 805410"/>
              <a:gd name="connsiteY4" fmla="*/ 1700 h 3299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05410" h="329990" extrusionOk="0">
                <a:moveTo>
                  <a:pt x="4296" y="1700"/>
                </a:moveTo>
                <a:lnTo>
                  <a:pt x="805410" y="0"/>
                </a:lnTo>
                <a:lnTo>
                  <a:pt x="599227" y="329990"/>
                </a:lnTo>
                <a:lnTo>
                  <a:pt x="2127" y="326813"/>
                </a:lnTo>
                <a:cubicBezTo>
                  <a:pt x="-3703" y="100781"/>
                  <a:pt x="4296" y="70231"/>
                  <a:pt x="4296" y="1700"/>
                </a:cubicBezTo>
                <a:close/>
              </a:path>
            </a:pathLst>
          </a:custGeom>
          <a:solidFill>
            <a:srgbClr val="206A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8" name="TextBox 17"/>
          <p:cNvSpPr txBox="1"/>
          <p:nvPr/>
        </p:nvSpPr>
        <p:spPr bwMode="auto">
          <a:xfrm>
            <a:off x="984920" y="6489072"/>
            <a:ext cx="1824203" cy="3770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>
              <a:defRPr/>
            </a:pPr>
            <a:r>
              <a:rPr lang="en-US" sz="2000" b="1" dirty="0">
                <a:solidFill>
                  <a:srgbClr val="206A75"/>
                </a:solidFill>
                <a:latin typeface="Open Sans"/>
                <a:ea typeface="Open Sans"/>
                <a:cs typeface="Open Sans"/>
              </a:rPr>
              <a:t>irort.ru</a:t>
            </a:r>
            <a:endParaRPr lang="ru-RU" sz="2000" b="1" dirty="0">
              <a:solidFill>
                <a:srgbClr val="206A75"/>
              </a:solidFill>
              <a:latin typeface="Open Sans"/>
              <a:ea typeface="Open Sans"/>
              <a:cs typeface="Open Sans"/>
            </a:endParaRPr>
          </a:p>
        </p:txBody>
      </p:sp>
      <p:sp>
        <p:nvSpPr>
          <p:cNvPr id="6" name="Прямоугольник 5"/>
          <p:cNvSpPr/>
          <p:nvPr/>
        </p:nvSpPr>
        <p:spPr bwMode="auto">
          <a:xfrm>
            <a:off x="10732644" y="2926934"/>
            <a:ext cx="1448790" cy="9144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graphicFrame>
        <p:nvGraphicFramePr>
          <p:cNvPr id="3" name="Схема 2">
            <a:extLst>
              <a:ext uri="{FF2B5EF4-FFF2-40B4-BE49-F238E27FC236}">
                <a16:creationId xmlns:a16="http://schemas.microsoft.com/office/drawing/2014/main" id="{BDD1547E-BB7A-4859-8889-1CC66D6CEBC1}"/>
              </a:ext>
            </a:extLst>
          </p:cNvPr>
          <p:cNvGraphicFramePr/>
          <p:nvPr/>
        </p:nvGraphicFramePr>
        <p:xfrm>
          <a:off x="322214" y="1862787"/>
          <a:ext cx="11339891" cy="446819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5859674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70CC826-69BA-467D-9E4E-C4E029A803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702155"/>
            <a:ext cx="11029616" cy="1245691"/>
          </a:xfrm>
        </p:spPr>
        <p:txBody>
          <a:bodyPr>
            <a:normAutofit fontScale="90000"/>
          </a:bodyPr>
          <a:lstStyle/>
          <a:p>
            <a:r>
              <a:rPr lang="ru-RU" b="1" dirty="0">
                <a:solidFill>
                  <a:schemeClr val="tx1">
                    <a:lumMod val="75000"/>
                  </a:schemeClr>
                </a:solidFill>
              </a:rPr>
              <a:t>Приглашаем принять участие в тренингах на 2023 -2024 год</a:t>
            </a:r>
            <a:br>
              <a:rPr lang="ru-RU" dirty="0"/>
            </a:br>
            <a:endParaRPr lang="ru-RU" sz="3200" dirty="0">
              <a:solidFill>
                <a:schemeClr val="tx1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1303726" y="5956137"/>
            <a:ext cx="307082" cy="365125"/>
          </a:xfrm>
        </p:spPr>
        <p:txBody>
          <a:bodyPr/>
          <a:lstStyle/>
          <a:p>
            <a:fld id="{DEEF7049-5EE1-4E1A-91D9-D0CBA1A62646}" type="slidenum">
              <a:rPr lang="ru-RU" b="1" smtClean="0">
                <a:solidFill>
                  <a:schemeClr val="tx1"/>
                </a:solidFill>
              </a:rPr>
              <a:t>5</a:t>
            </a:fld>
            <a:endParaRPr lang="ru-RU" b="1">
              <a:solidFill>
                <a:schemeClr val="tx1"/>
              </a:solidFill>
            </a:endParaRPr>
          </a:p>
        </p:txBody>
      </p:sp>
      <p:graphicFrame>
        <p:nvGraphicFramePr>
          <p:cNvPr id="9" name="Схема 8"/>
          <p:cNvGraphicFramePr/>
          <p:nvPr/>
        </p:nvGraphicFramePr>
        <p:xfrm>
          <a:off x="856342" y="1947847"/>
          <a:ext cx="10630264" cy="452145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Прямоугольник: скругленные углы 2" descr="Многозадачность">
            <a:extLst>
              <a:ext uri="{FF2B5EF4-FFF2-40B4-BE49-F238E27FC236}">
                <a16:creationId xmlns:a16="http://schemas.microsoft.com/office/drawing/2014/main" id="{23458C87-B814-4C52-88F9-75BBE7AFD001}"/>
              </a:ext>
            </a:extLst>
          </p:cNvPr>
          <p:cNvSpPr/>
          <p:nvPr/>
        </p:nvSpPr>
        <p:spPr>
          <a:xfrm>
            <a:off x="5020886" y="5286895"/>
            <a:ext cx="2660073" cy="868950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>
                    <a:lumMod val="75000"/>
                  </a:schemeClr>
                </a:solidFill>
              </a:rPr>
              <a:t>Многозадачность</a:t>
            </a:r>
          </a:p>
        </p:txBody>
      </p:sp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B1E34FD5-ECC0-46BC-8B73-6C2C29F6F002}"/>
              </a:ext>
            </a:extLst>
          </p:cNvPr>
          <p:cNvSpPr/>
          <p:nvPr/>
        </p:nvSpPr>
        <p:spPr>
          <a:xfrm>
            <a:off x="8179724" y="4123113"/>
            <a:ext cx="3124002" cy="787042"/>
          </a:xfrm>
          <a:prstGeom prst="roundRect">
            <a:avLst/>
          </a:prstGeom>
          <a:noFill/>
          <a:ln>
            <a:solidFill>
              <a:srgbClr val="0066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b="1" dirty="0">
                <a:solidFill>
                  <a:schemeClr val="tx1">
                    <a:lumMod val="75000"/>
                  </a:schemeClr>
                </a:solidFill>
              </a:rPr>
              <a:t>Формирование управленческих навыков</a:t>
            </a:r>
          </a:p>
        </p:txBody>
      </p:sp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70C5EEBB-E449-4A02-85A3-B6D90AC8B821}"/>
              </a:ext>
            </a:extLst>
          </p:cNvPr>
          <p:cNvSpPr/>
          <p:nvPr/>
        </p:nvSpPr>
        <p:spPr>
          <a:xfrm>
            <a:off x="1163424" y="4123113"/>
            <a:ext cx="3124002" cy="787042"/>
          </a:xfrm>
          <a:prstGeom prst="roundRect">
            <a:avLst/>
          </a:prstGeom>
          <a:noFill/>
          <a:ln>
            <a:solidFill>
              <a:srgbClr val="0066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>
                    <a:lumMod val="75000"/>
                  </a:schemeClr>
                </a:solidFill>
              </a:rPr>
              <a:t>Развитие ценностных ориентиров</a:t>
            </a:r>
          </a:p>
        </p:txBody>
      </p:sp>
      <p:cxnSp>
        <p:nvCxnSpPr>
          <p:cNvPr id="8" name="Прямая соединительная линия 7">
            <a:extLst>
              <a:ext uri="{FF2B5EF4-FFF2-40B4-BE49-F238E27FC236}">
                <a16:creationId xmlns:a16="http://schemas.microsoft.com/office/drawing/2014/main" id="{218468B8-1D1A-47A0-A638-3B02A9B35B89}"/>
              </a:ext>
            </a:extLst>
          </p:cNvPr>
          <p:cNvCxnSpPr/>
          <p:nvPr/>
        </p:nvCxnSpPr>
        <p:spPr>
          <a:xfrm>
            <a:off x="7132320" y="4372495"/>
            <a:ext cx="1047404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>
            <a:extLst>
              <a:ext uri="{FF2B5EF4-FFF2-40B4-BE49-F238E27FC236}">
                <a16:creationId xmlns:a16="http://schemas.microsoft.com/office/drawing/2014/main" id="{14DC82D1-6EB1-4B90-BFB5-0E10D2131605}"/>
              </a:ext>
            </a:extLst>
          </p:cNvPr>
          <p:cNvCxnSpPr/>
          <p:nvPr/>
        </p:nvCxnSpPr>
        <p:spPr>
          <a:xfrm>
            <a:off x="4287426" y="4372495"/>
            <a:ext cx="93296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>
            <a:extLst>
              <a:ext uri="{FF2B5EF4-FFF2-40B4-BE49-F238E27FC236}">
                <a16:creationId xmlns:a16="http://schemas.microsoft.com/office/drawing/2014/main" id="{96E00FC4-E086-4651-B58F-EF9C6ADFEA6D}"/>
              </a:ext>
            </a:extLst>
          </p:cNvPr>
          <p:cNvCxnSpPr/>
          <p:nvPr/>
        </p:nvCxnSpPr>
        <p:spPr>
          <a:xfrm>
            <a:off x="6096000" y="5070764"/>
            <a:ext cx="0" cy="216131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FA9472CB-446F-4A36-AD13-31503FF522D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879633" y="536738"/>
            <a:ext cx="848186" cy="12345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03506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1347268" y="5956137"/>
            <a:ext cx="263539" cy="365125"/>
          </a:xfrm>
        </p:spPr>
        <p:txBody>
          <a:bodyPr/>
          <a:lstStyle/>
          <a:p>
            <a:fld id="{DEEF7049-5EE1-4E1A-91D9-D0CBA1A62646}" type="slidenum">
              <a:rPr lang="ru-RU" b="1" smtClean="0">
                <a:solidFill>
                  <a:schemeClr val="tx1"/>
                </a:solidFill>
              </a:rPr>
              <a:t>6</a:t>
            </a:fld>
            <a:endParaRPr lang="ru-RU" b="1">
              <a:solidFill>
                <a:schemeClr val="tx1"/>
              </a:solidFill>
            </a:endParaRPr>
          </a:p>
        </p:txBody>
      </p:sp>
      <p:pic>
        <p:nvPicPr>
          <p:cNvPr id="4" name="Picture 2" descr="C:\Users\irort\Desktop\2018 год\Логотип\Победитель\логотип ИРО (разные цвета)\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895517" y="254506"/>
            <a:ext cx="1013454" cy="1356804"/>
          </a:xfrm>
          <a:prstGeom prst="rect">
            <a:avLst/>
          </a:prstGeom>
          <a:noFill/>
        </p:spPr>
      </p:pic>
      <p:graphicFrame>
        <p:nvGraphicFramePr>
          <p:cNvPr id="3" name="Схема 2">
            <a:extLst>
              <a:ext uri="{FF2B5EF4-FFF2-40B4-BE49-F238E27FC236}">
                <a16:creationId xmlns:a16="http://schemas.microsoft.com/office/drawing/2014/main" id="{F8FAF775-04D0-4C4B-A73B-504C0298B9F5}"/>
              </a:ext>
            </a:extLst>
          </p:cNvPr>
          <p:cNvGraphicFramePr/>
          <p:nvPr/>
        </p:nvGraphicFramePr>
        <p:xfrm>
          <a:off x="476518" y="618186"/>
          <a:ext cx="10161430" cy="110758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2" name="Рисунок 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1828799"/>
            <a:ext cx="12433893" cy="5668017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636EE699-BE88-4AB4-83FA-038BFBD4D76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39548" y="1828799"/>
            <a:ext cx="3490771" cy="5668017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854F9592-7B36-4D16-97AA-596BA2AD92E2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974750" y="2029934"/>
            <a:ext cx="3528811" cy="52657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016118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332</Words>
  <Application>Microsoft Office PowerPoint</Application>
  <PresentationFormat>Широкоэкранный</PresentationFormat>
  <Paragraphs>66</Paragraphs>
  <Slides>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4" baseType="lpstr">
      <vt:lpstr>Arial</vt:lpstr>
      <vt:lpstr>Calibri</vt:lpstr>
      <vt:lpstr>Calibri Light</vt:lpstr>
      <vt:lpstr>Candara</vt:lpstr>
      <vt:lpstr>Open Sans</vt:lpstr>
      <vt:lpstr>Times New Roman</vt:lpstr>
      <vt:lpstr>Wingdings</vt:lpstr>
      <vt:lpstr>Тема Office</vt:lpstr>
      <vt:lpstr>ФОРМИРОВАНИЕ СОВРЕМЕННОГО ОБЛИКА УПРАВЛЕНИЯ ОБРАЗОВАТЕЛЬНЫМИ ОРГАНИЗАЦИЯМИ РЕСПУБЛИКИ ТАТАРСТАН </vt:lpstr>
      <vt:lpstr>ОБУЧЕНИЕ РУКОВОДИТЕЛЕЙ И управленческих КОМАНД ПО ПРОГРАММАМ: </vt:lpstr>
      <vt:lpstr> </vt:lpstr>
      <vt:lpstr>Презентация PowerPoint</vt:lpstr>
      <vt:lpstr>Приглашаем принять участие в тренингах на 2023 -2024 год 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ФОРМИРОВАНИЕ СОВРЕМЕННОГО ОБЛИКА УПРАВЛЕНИЯ ОБРАЗОВАТЕЛЬНЫМИ ОРГАНИЗАЦИЯМИ РЕСПУБЛИКИ ТАТАРСТАН </dc:title>
  <dc:creator>Пользователь</dc:creator>
  <cp:lastModifiedBy>Пользователь</cp:lastModifiedBy>
  <cp:revision>1</cp:revision>
  <dcterms:created xsi:type="dcterms:W3CDTF">2023-09-01T11:44:04Z</dcterms:created>
  <dcterms:modified xsi:type="dcterms:W3CDTF">2023-09-01T11:46:09Z</dcterms:modified>
</cp:coreProperties>
</file>