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F2007-3195-467A-B6C9-260154184F48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E87E481-DEE7-4381-B66C-CC5DA2EF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366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F2007-3195-467A-B6C9-260154184F48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7E481-DEE7-4381-B66C-CC5DA2EF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363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F2007-3195-467A-B6C9-260154184F48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87E481-DEE7-4381-B66C-CC5DA2EF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914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F2007-3195-467A-B6C9-260154184F48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E87E481-DEE7-4381-B66C-CC5DA2EF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504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F2007-3195-467A-B6C9-260154184F48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E87E481-DEE7-4381-B66C-CC5DA2EF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750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F2007-3195-467A-B6C9-260154184F48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7E481-DEE7-4381-B66C-CC5DA2EF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718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F2007-3195-467A-B6C9-260154184F48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7E481-DEE7-4381-B66C-CC5DA2EF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478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F2007-3195-467A-B6C9-260154184F48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7E481-DEE7-4381-B66C-CC5DA2EF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506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F2007-3195-467A-B6C9-260154184F48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87E481-DEE7-4381-B66C-CC5DA2EF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507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F2007-3195-467A-B6C9-260154184F48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87E481-DEE7-4381-B66C-CC5DA2EF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331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F2007-3195-467A-B6C9-260154184F48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87E481-DEE7-4381-B66C-CC5DA2EFD2E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40827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F2007-3195-467A-B6C9-260154184F48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87E481-DEE7-4381-B66C-CC5DA2EF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322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F2007-3195-467A-B6C9-260154184F48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87E481-DEE7-4381-B66C-CC5DA2EFD2E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6815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F2007-3195-467A-B6C9-260154184F48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87E481-DEE7-4381-B66C-CC5DA2EF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015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F2007-3195-467A-B6C9-260154184F48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7E481-DEE7-4381-B66C-CC5DA2EF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084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F2007-3195-467A-B6C9-260154184F48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7E481-DEE7-4381-B66C-CC5DA2EF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038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F2007-3195-467A-B6C9-260154184F48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E87E481-DEE7-4381-B66C-CC5DA2EF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05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7" Type="http://schemas.openxmlformats.org/officeDocument/2006/relationships/image" Target="../media/image23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163337"/>
            <a:ext cx="8523249" cy="1346626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 оценка 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естественнонаучной грамотности.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Пропедевтика физики в младших классах.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Селиванова Г.В., </a:t>
            </a:r>
          </a:p>
          <a:p>
            <a:pPr algn="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физики</a:t>
            </a:r>
          </a:p>
          <a:p>
            <a:pPr algn="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МБОУ «Лицей №5» </a:t>
            </a:r>
          </a:p>
          <a:p>
            <a:pPr algn="r"/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Вахитовского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г. Казани 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87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Чем обновлённые ФГОС лучше?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1824" y="1984917"/>
            <a:ext cx="9452788" cy="392630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ПРЕДПОЛАГАЮТ СОЗДАНИЕ УСЛОВИЙ ДЛЯ ФОРМИРОВАНИЯ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БАЗОВЫХ АКАДЕМИЧЕСКИХ ЗНАНИЙ И УМЕНИЙ ПО ВСЕМ ПРЕДМЕТАМ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ФУНКЦИОНАЛЬНОЙ ГРАМОТНОСТИ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(как способности человека использовать приобретаемые в течение жизни знания для решения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широкого диапазона жизненных задач в различных сферах человеческой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деятельности, общения и социальных отношений)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ШЕСТЬ НАПРАВЛЕНИЙ ФУНКЦИОНАЛЬНОЙ ГРАМОТНОСТИ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математическая грамотность, читательская грамотность,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естественнонаучная грамотность, финансовая грамотность,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глобальные компетенции и креативное мышление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4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8886" y="557203"/>
            <a:ext cx="9599075" cy="1280890"/>
          </a:xfrm>
        </p:spPr>
        <p:txBody>
          <a:bodyPr/>
          <a:lstStyle/>
          <a:p>
            <a:r>
              <a:rPr lang="ru-RU" dirty="0" smtClean="0"/>
              <a:t>Естественнонаучная грамотность- это…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4880" y="1838093"/>
            <a:ext cx="8915400" cy="37776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 естественнонаучного цикла играют важную роль при получении знаний о мире и его развитии. 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учителя в современной школе: формирование и развитие ЕНГ, привитие интереса к наукам.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ЕГН школьников – умение использовать знания, полученные на уроках физики, химии, биологии, географии, для осознания окружающего мира и находить ответы на различные жизненные, бытовые проблемы. Для этого выпускник должен обладать следующими компетенциями: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	анализировать и объяснять различные явления;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	предлагать научные методы решения проблемы;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	аргументировать выводы.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920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311" y="156526"/>
            <a:ext cx="8803620" cy="1280890"/>
          </a:xfrm>
        </p:spPr>
        <p:txBody>
          <a:bodyPr/>
          <a:lstStyle/>
          <a:p>
            <a:r>
              <a:rPr lang="ru-RU" dirty="0" smtClean="0"/>
              <a:t>Формирование</a:t>
            </a:r>
            <a:r>
              <a:rPr lang="ru-RU" dirty="0"/>
              <a:t> естественнонаучной грамотности</a:t>
            </a:r>
            <a:r>
              <a:rPr lang="ru-RU" dirty="0" smtClean="0"/>
              <a:t> (ЕГН) школьников 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978" y="4388196"/>
            <a:ext cx="1450323" cy="2578353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828" y="1969159"/>
            <a:ext cx="2836365" cy="50448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6083" y="688269"/>
            <a:ext cx="3340176" cy="187793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3773" y="3891553"/>
            <a:ext cx="1712558" cy="381097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6070" y="2272217"/>
            <a:ext cx="4166705" cy="187241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4034" y="1361731"/>
            <a:ext cx="3843310" cy="17270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4026" y="3337811"/>
            <a:ext cx="3863996" cy="173638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743378" y="4388196"/>
            <a:ext cx="257314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Встречи</a:t>
            </a:r>
          </a:p>
          <a:p>
            <a:r>
              <a:rPr lang="ru-RU" dirty="0" smtClean="0"/>
              <a:t> с преподавателями</a:t>
            </a:r>
          </a:p>
          <a:p>
            <a:r>
              <a:rPr lang="ru-RU" dirty="0" smtClean="0"/>
              <a:t> КНИТУ-КАИ,</a:t>
            </a:r>
          </a:p>
          <a:p>
            <a:r>
              <a:rPr lang="ru-RU" dirty="0" smtClean="0"/>
              <a:t> КНИТУ-КХТИ,</a:t>
            </a:r>
          </a:p>
          <a:p>
            <a:r>
              <a:rPr lang="ru-RU" dirty="0" smtClean="0"/>
              <a:t> КГЭУ</a:t>
            </a:r>
          </a:p>
          <a:p>
            <a:endParaRPr lang="ru-RU" dirty="0"/>
          </a:p>
          <a:p>
            <a:r>
              <a:rPr lang="ru-RU" dirty="0" smtClean="0"/>
              <a:t>Экскурсии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032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Формированиет</a:t>
            </a:r>
            <a:r>
              <a:rPr lang="ru-RU" dirty="0" smtClean="0"/>
              <a:t> ЕНГ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0528" y="1909247"/>
            <a:ext cx="4419592" cy="24860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265" y="760523"/>
            <a:ext cx="4639130" cy="208470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052" y="2727178"/>
            <a:ext cx="3712022" cy="16680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91" y="90723"/>
            <a:ext cx="3843183" cy="1727031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2158430" y="3754656"/>
            <a:ext cx="4692098" cy="21085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6650" y="4808912"/>
            <a:ext cx="3113214" cy="174838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55985" y="5384164"/>
            <a:ext cx="2619703" cy="147383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91640" y="5910962"/>
            <a:ext cx="4283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Защита индивидуальных проектов, </a:t>
            </a:r>
          </a:p>
          <a:p>
            <a:r>
              <a:rPr lang="ru-RU" dirty="0" smtClean="0"/>
              <a:t>Выступления на конференциях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003257" y="323403"/>
            <a:ext cx="39320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ЕНГ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внеурочной деятельности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26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2416" y="4053748"/>
            <a:ext cx="4661759" cy="26222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2641" y="846114"/>
            <a:ext cx="5401310" cy="30382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9617" y="1508690"/>
            <a:ext cx="3047496" cy="40599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63776" y="5752658"/>
            <a:ext cx="26276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Решение </a:t>
            </a:r>
          </a:p>
          <a:p>
            <a:r>
              <a:rPr lang="ru-RU" dirty="0" smtClean="0"/>
              <a:t>экспериментальных </a:t>
            </a:r>
          </a:p>
          <a:p>
            <a:r>
              <a:rPr lang="ru-RU" dirty="0" smtClean="0"/>
              <a:t>задач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065770" y="384449"/>
            <a:ext cx="28841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ЕНГ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внеурочной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220848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Оценка естественнонаучной грамотности (ЕНГ) школьников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8627" y="2278566"/>
            <a:ext cx="8915400" cy="3777622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естественнонаучной грамотности (ЕНГ) школьников представляет собой форму диагностической работы, проводимой в целях определения уровня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сформированности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компетенций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ЕНГ.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указанных целей используются контрольные измерительные материалы (КИМ), представляющие собой комплексы заданий, соответствующие классификации инструментария международной программы по оценке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сформированности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функциональной грамотности учащихся 15-летнего возраста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PISA</a:t>
            </a:r>
            <a:r>
              <a:rPr lang="ru-RU" sz="24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⁎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1931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02632" y="276839"/>
            <a:ext cx="2599892" cy="37246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7641" y="-48578"/>
            <a:ext cx="2600859" cy="39783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0470" y="78280"/>
            <a:ext cx="2400477" cy="34532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8886" y="3923104"/>
            <a:ext cx="2591175" cy="37200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843" y="2979802"/>
            <a:ext cx="3200400" cy="38781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61873" y="3518049"/>
            <a:ext cx="3647571" cy="413738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83639" y="1340417"/>
            <a:ext cx="27414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Ситуационная задача</a:t>
            </a:r>
          </a:p>
          <a:p>
            <a:r>
              <a:rPr lang="ru-RU" dirty="0" smtClean="0"/>
              <a:t> «Механическое</a:t>
            </a:r>
          </a:p>
          <a:p>
            <a:r>
              <a:rPr lang="ru-RU" dirty="0" smtClean="0"/>
              <a:t> движение»</a:t>
            </a:r>
          </a:p>
          <a:p>
            <a:r>
              <a:rPr lang="ru-RU" dirty="0" smtClean="0"/>
              <a:t>7 класс  (КИМ)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082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9458" y="557729"/>
            <a:ext cx="3712542" cy="53341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9044" y="557729"/>
            <a:ext cx="3949501" cy="26351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37" y="3360420"/>
            <a:ext cx="2931156" cy="24784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6381" y="3360420"/>
            <a:ext cx="3126541" cy="30465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71659" y="1343651"/>
            <a:ext cx="240713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Пропедевтика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младших классах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уроках биологии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09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6515" y="5577110"/>
            <a:ext cx="8911687" cy="1280890"/>
          </a:xfrm>
        </p:spPr>
        <p:txBody>
          <a:bodyPr/>
          <a:lstStyle/>
          <a:p>
            <a:r>
              <a:rPr lang="ru-RU" dirty="0" smtClean="0"/>
              <a:t>Спасибо за внимание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01229" y="1497155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Полученные при решении заданий такого типа позволят обучающимся научиться видеть проблему, решить ее с помощью научных методов, сделать выводы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ЕНГ способствует реализации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конвергентного подхода в образовании - это взаимопроникновение,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взаимодополнение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взаимоизменение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разных предметов и учебных действий.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70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271</TotalTime>
  <Words>335</Words>
  <Application>Microsoft Office PowerPoint</Application>
  <PresentationFormat>Широкоэкранный</PresentationFormat>
  <Paragraphs>57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Times New Roman</vt:lpstr>
      <vt:lpstr>Wingdings 3</vt:lpstr>
      <vt:lpstr>Легкий дым</vt:lpstr>
      <vt:lpstr>Формирование и оценка  естественнонаучной грамотности. Пропедевтика физики в младших классах.</vt:lpstr>
      <vt:lpstr>Чем обновлённые ФГОС лучше?</vt:lpstr>
      <vt:lpstr>Естественнонаучная грамотность- это…</vt:lpstr>
      <vt:lpstr>Формирование естественнонаучной грамотности (ЕГН) школьников  </vt:lpstr>
      <vt:lpstr>Формированиет ЕНГ</vt:lpstr>
      <vt:lpstr>Презентация PowerPoint</vt:lpstr>
      <vt:lpstr>Оценка естественнонаучной грамотности (ЕНГ) школьников</vt:lpstr>
      <vt:lpstr>Презентация PowerPoint</vt:lpstr>
      <vt:lpstr>Презентация PowerPoint</vt:lpstr>
      <vt:lpstr>Спасибо за внимание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и оценка естественнонаучной грамотности. Пропедевтика физики в младших классах.</dc:title>
  <dc:creator>Пользователь Windows</dc:creator>
  <cp:lastModifiedBy>Пользователь Windows</cp:lastModifiedBy>
  <cp:revision>17</cp:revision>
  <dcterms:created xsi:type="dcterms:W3CDTF">2023-08-23T10:02:11Z</dcterms:created>
  <dcterms:modified xsi:type="dcterms:W3CDTF">2023-08-23T16:05:13Z</dcterms:modified>
</cp:coreProperties>
</file>