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7"/>
  </p:notesMasterIdLst>
  <p:sldIdLst>
    <p:sldId id="256" r:id="rId2"/>
    <p:sldId id="354" r:id="rId3"/>
    <p:sldId id="347" r:id="rId4"/>
    <p:sldId id="350" r:id="rId5"/>
    <p:sldId id="305" r:id="rId6"/>
    <p:sldId id="307" r:id="rId7"/>
    <p:sldId id="330" r:id="rId8"/>
    <p:sldId id="349" r:id="rId9"/>
    <p:sldId id="351" r:id="rId10"/>
    <p:sldId id="348" r:id="rId11"/>
    <p:sldId id="276" r:id="rId12"/>
    <p:sldId id="304" r:id="rId13"/>
    <p:sldId id="289" r:id="rId14"/>
    <p:sldId id="313" r:id="rId15"/>
    <p:sldId id="280" r:id="rId16"/>
    <p:sldId id="261" r:id="rId17"/>
    <p:sldId id="260" r:id="rId18"/>
    <p:sldId id="316" r:id="rId19"/>
    <p:sldId id="266" r:id="rId20"/>
    <p:sldId id="341" r:id="rId21"/>
    <p:sldId id="306" r:id="rId22"/>
    <p:sldId id="308" r:id="rId23"/>
    <p:sldId id="309" r:id="rId24"/>
    <p:sldId id="310" r:id="rId25"/>
    <p:sldId id="315" r:id="rId26"/>
    <p:sldId id="281" r:id="rId27"/>
    <p:sldId id="271" r:id="rId28"/>
    <p:sldId id="507" r:id="rId29"/>
    <p:sldId id="457" r:id="rId30"/>
    <p:sldId id="311" r:id="rId31"/>
    <p:sldId id="332" r:id="rId32"/>
    <p:sldId id="352" r:id="rId33"/>
    <p:sldId id="353" r:id="rId34"/>
    <p:sldId id="361" r:id="rId35"/>
    <p:sldId id="336" r:id="rId36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32" autoAdjust="0"/>
  </p:normalViewPr>
  <p:slideViewPr>
    <p:cSldViewPr snapToGrid="0">
      <p:cViewPr varScale="1">
        <p:scale>
          <a:sx n="82" d="100"/>
          <a:sy n="82" d="100"/>
        </p:scale>
        <p:origin x="62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41008C-448F-421F-A334-0B8CC4B96119}" type="doc">
      <dgm:prSet loTypeId="urn:microsoft.com/office/officeart/2008/layout/RadialCluster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6424FDAE-5AE9-44CF-9B63-9CE57D40DA5B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Проектная деятельность</a:t>
          </a:r>
        </a:p>
      </dgm:t>
    </dgm:pt>
    <dgm:pt modelId="{6C055651-B639-4263-AD5C-38EC7B77362E}" type="parTrans" cxnId="{7779E0A5-4C6A-4F9A-9814-8A17AFEC064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322E01C1-8E0F-4C7F-8AE3-C0EDB5924757}" type="sibTrans" cxnId="{7779E0A5-4C6A-4F9A-9814-8A17AFEC064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55C4C31-FF1D-42C4-9624-C8792EC64E0A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Часть программы </a:t>
          </a:r>
          <a:b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формирования УУД</a:t>
          </a:r>
        </a:p>
      </dgm:t>
    </dgm:pt>
    <dgm:pt modelId="{D7E81EBB-265C-4E39-BAC6-E97DF363297C}" type="parTrans" cxnId="{9B7914D3-DA7A-4D8B-8DC2-B50EE560B9D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05957E3B-BFC1-4954-BEF2-F8C1A158A938}" type="sibTrans" cxnId="{9B7914D3-DA7A-4D8B-8DC2-B50EE560B9D2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7AF1FF2B-B697-42EF-B17F-DD670509AEC7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Одно из требований </a:t>
          </a:r>
          <a:b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 метапредметным результатам</a:t>
          </a:r>
        </a:p>
      </dgm:t>
    </dgm:pt>
    <dgm:pt modelId="{F3B83F63-33D6-4E06-8E46-CB0D6A52606F}" type="parTrans" cxnId="{8200609E-40F6-4323-9CAB-29164DA6509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3BD70F91-07DA-475C-B46E-1505D73C8F68}" type="sibTrans" cxnId="{8200609E-40F6-4323-9CAB-29164DA6509E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959DD13-B784-47C1-928C-732F2E045009}">
      <dgm:prSet phldrT="[Текст]"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Составная часть требований </a:t>
          </a:r>
          <a:br>
            <a:rPr lang="ru-RU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 предметным результатам</a:t>
          </a:r>
        </a:p>
      </dgm:t>
    </dgm:pt>
    <dgm:pt modelId="{9BC54E02-1A1E-46DC-A75E-68C31B174DD3}" type="parTrans" cxnId="{8138FCE7-B15D-43A5-AFCE-10B29E0E6A0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CD786FF4-E36B-4B35-A0B9-A8C57A1D0B89}" type="sibTrans" cxnId="{8138FCE7-B15D-43A5-AFCE-10B29E0E6A03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EADE6312-F9B6-4DFF-9261-271FF07157C8}">
      <dgm:prSet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Оцениваемая форма учебной деятельности</a:t>
          </a:r>
        </a:p>
      </dgm:t>
    </dgm:pt>
    <dgm:pt modelId="{95E2CB66-DB6F-488F-9334-763CD26702CF}" type="parTrans" cxnId="{38D9B697-564E-4C19-87FD-5AD84047A06B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43123FD-4306-43DB-94BD-7EB789825DA1}" type="sibTrans" cxnId="{38D9B697-564E-4C19-87FD-5AD84047A06B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4B06F820-895D-46DA-9938-DA15FF7A579B}">
      <dgm:prSet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Основная форма учебной деятельности, развивающая УУД</a:t>
          </a:r>
        </a:p>
      </dgm:t>
    </dgm:pt>
    <dgm:pt modelId="{C0BA9273-DC8C-457E-87C5-CBE5C52972D7}" type="parTrans" cxnId="{82B08994-CBC3-400A-875B-A45A50E460D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A7C2D216-2E93-4C46-A709-2A3CCA972509}" type="sibTrans" cxnId="{82B08994-CBC3-400A-875B-A45A50E460D4}">
      <dgm:prSet/>
      <dgm:spPr/>
      <dgm:t>
        <a:bodyPr/>
        <a:lstStyle/>
        <a:p>
          <a:endParaRPr lang="ru-RU">
            <a:solidFill>
              <a:schemeClr val="tx2"/>
            </a:solidFill>
          </a:endParaRPr>
        </a:p>
      </dgm:t>
    </dgm:pt>
    <dgm:pt modelId="{FD51EF48-4D39-4ABA-BA99-579C8CA69C35}" type="pres">
      <dgm:prSet presAssocID="{5B41008C-448F-421F-A334-0B8CC4B9611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0691680-7A27-413C-A24D-DFAB7CE44804}" type="pres">
      <dgm:prSet presAssocID="{6424FDAE-5AE9-44CF-9B63-9CE57D40DA5B}" presName="singleCycle" presStyleCnt="0"/>
      <dgm:spPr/>
    </dgm:pt>
    <dgm:pt modelId="{C3D00DCB-0379-466F-BC4B-0383C2F557F1}" type="pres">
      <dgm:prSet presAssocID="{6424FDAE-5AE9-44CF-9B63-9CE57D40DA5B}" presName="singleCenter" presStyleLbl="node1" presStyleIdx="0" presStyleCnt="6" custScaleX="142198">
        <dgm:presLayoutVars>
          <dgm:chMax val="7"/>
          <dgm:chPref val="7"/>
        </dgm:presLayoutVars>
      </dgm:prSet>
      <dgm:spPr/>
    </dgm:pt>
    <dgm:pt modelId="{4600B3FE-0492-49AB-8A9E-99837969C7EE}" type="pres">
      <dgm:prSet presAssocID="{D7E81EBB-265C-4E39-BAC6-E97DF363297C}" presName="Name56" presStyleLbl="parChTrans1D2" presStyleIdx="0" presStyleCnt="5"/>
      <dgm:spPr/>
    </dgm:pt>
    <dgm:pt modelId="{8AB6BCCE-C1E8-4001-9AFD-0167B269DAF4}" type="pres">
      <dgm:prSet presAssocID="{C55C4C31-FF1D-42C4-9624-C8792EC64E0A}" presName="text0" presStyleLbl="node1" presStyleIdx="1" presStyleCnt="6" custScaleX="356509" custScaleY="99030">
        <dgm:presLayoutVars>
          <dgm:bulletEnabled val="1"/>
        </dgm:presLayoutVars>
      </dgm:prSet>
      <dgm:spPr/>
    </dgm:pt>
    <dgm:pt modelId="{0F830D97-08B1-488D-926A-F8DA34BCD591}" type="pres">
      <dgm:prSet presAssocID="{F3B83F63-33D6-4E06-8E46-CB0D6A52606F}" presName="Name56" presStyleLbl="parChTrans1D2" presStyleIdx="1" presStyleCnt="5"/>
      <dgm:spPr/>
    </dgm:pt>
    <dgm:pt modelId="{D957BF6C-A67E-40F5-8664-E9BD64F79D89}" type="pres">
      <dgm:prSet presAssocID="{7AF1FF2B-B697-42EF-B17F-DD670509AEC7}" presName="text0" presStyleLbl="node1" presStyleIdx="2" presStyleCnt="6" custScaleX="356509" custScaleY="99030" custRadScaleRad="159667" custRadScaleInc="6780">
        <dgm:presLayoutVars>
          <dgm:bulletEnabled val="1"/>
        </dgm:presLayoutVars>
      </dgm:prSet>
      <dgm:spPr/>
    </dgm:pt>
    <dgm:pt modelId="{ED7E31FB-9801-4C9B-856A-80FBAECE06B4}" type="pres">
      <dgm:prSet presAssocID="{9BC54E02-1A1E-46DC-A75E-68C31B174DD3}" presName="Name56" presStyleLbl="parChTrans1D2" presStyleIdx="2" presStyleCnt="5"/>
      <dgm:spPr/>
    </dgm:pt>
    <dgm:pt modelId="{389A2754-BEC9-453E-8598-EEACB840301B}" type="pres">
      <dgm:prSet presAssocID="{F959DD13-B784-47C1-928C-732F2E045009}" presName="text0" presStyleLbl="node1" presStyleIdx="3" presStyleCnt="6" custScaleX="356509" custScaleY="99030" custRadScaleRad="125160" custRadScaleInc="-50570">
        <dgm:presLayoutVars>
          <dgm:bulletEnabled val="1"/>
        </dgm:presLayoutVars>
      </dgm:prSet>
      <dgm:spPr/>
    </dgm:pt>
    <dgm:pt modelId="{4E862A96-0D38-48CB-AFA9-D4535D716313}" type="pres">
      <dgm:prSet presAssocID="{95E2CB66-DB6F-488F-9334-763CD26702CF}" presName="Name56" presStyleLbl="parChTrans1D2" presStyleIdx="3" presStyleCnt="5"/>
      <dgm:spPr/>
    </dgm:pt>
    <dgm:pt modelId="{ED942E19-58AF-4E2E-810D-7E606FAF50FC}" type="pres">
      <dgm:prSet presAssocID="{EADE6312-F9B6-4DFF-9261-271FF07157C8}" presName="text0" presStyleLbl="node1" presStyleIdx="4" presStyleCnt="6" custScaleX="356509" custScaleY="99030" custRadScaleRad="118779" custRadScaleInc="43533">
        <dgm:presLayoutVars>
          <dgm:bulletEnabled val="1"/>
        </dgm:presLayoutVars>
      </dgm:prSet>
      <dgm:spPr/>
    </dgm:pt>
    <dgm:pt modelId="{C0D1D072-E315-45E0-9EBC-E57FFC0AAEEC}" type="pres">
      <dgm:prSet presAssocID="{C0BA9273-DC8C-457E-87C5-CBE5C52972D7}" presName="Name56" presStyleLbl="parChTrans1D2" presStyleIdx="4" presStyleCnt="5"/>
      <dgm:spPr/>
    </dgm:pt>
    <dgm:pt modelId="{385E779E-1B81-42C6-964C-D98285366E4A}" type="pres">
      <dgm:prSet presAssocID="{4B06F820-895D-46DA-9938-DA15FF7A579B}" presName="text0" presStyleLbl="node1" presStyleIdx="5" presStyleCnt="6" custScaleX="356509" custScaleY="99030" custRadScaleRad="164516" custRadScaleInc="-4860">
        <dgm:presLayoutVars>
          <dgm:bulletEnabled val="1"/>
        </dgm:presLayoutVars>
      </dgm:prSet>
      <dgm:spPr/>
    </dgm:pt>
  </dgm:ptLst>
  <dgm:cxnLst>
    <dgm:cxn modelId="{5E748617-895D-42B2-B342-78A5BC127A44}" type="presOf" srcId="{7AF1FF2B-B697-42EF-B17F-DD670509AEC7}" destId="{D957BF6C-A67E-40F5-8664-E9BD64F79D89}" srcOrd="0" destOrd="0" presId="urn:microsoft.com/office/officeart/2008/layout/RadialCluster"/>
    <dgm:cxn modelId="{B74B9E32-6F4F-4B38-B972-3834ACAD966B}" type="presOf" srcId="{C0BA9273-DC8C-457E-87C5-CBE5C52972D7}" destId="{C0D1D072-E315-45E0-9EBC-E57FFC0AAEEC}" srcOrd="0" destOrd="0" presId="urn:microsoft.com/office/officeart/2008/layout/RadialCluster"/>
    <dgm:cxn modelId="{B28A2C37-4C76-4360-B879-834E47B71214}" type="presOf" srcId="{EADE6312-F9B6-4DFF-9261-271FF07157C8}" destId="{ED942E19-58AF-4E2E-810D-7E606FAF50FC}" srcOrd="0" destOrd="0" presId="urn:microsoft.com/office/officeart/2008/layout/RadialCluster"/>
    <dgm:cxn modelId="{C9F9E049-CFC0-45FA-963D-997D8F8B0F11}" type="presOf" srcId="{95E2CB66-DB6F-488F-9334-763CD26702CF}" destId="{4E862A96-0D38-48CB-AFA9-D4535D716313}" srcOrd="0" destOrd="0" presId="urn:microsoft.com/office/officeart/2008/layout/RadialCluster"/>
    <dgm:cxn modelId="{EA7D634E-4A68-4FB4-81A5-2861F5C603DC}" type="presOf" srcId="{5B41008C-448F-421F-A334-0B8CC4B96119}" destId="{FD51EF48-4D39-4ABA-BA99-579C8CA69C35}" srcOrd="0" destOrd="0" presId="urn:microsoft.com/office/officeart/2008/layout/RadialCluster"/>
    <dgm:cxn modelId="{C1F16256-35F4-4297-ADAA-43C6F2D41E1A}" type="presOf" srcId="{D7E81EBB-265C-4E39-BAC6-E97DF363297C}" destId="{4600B3FE-0492-49AB-8A9E-99837969C7EE}" srcOrd="0" destOrd="0" presId="urn:microsoft.com/office/officeart/2008/layout/RadialCluster"/>
    <dgm:cxn modelId="{5806E185-1C14-4E4F-990C-9F2D99B32C51}" type="presOf" srcId="{4B06F820-895D-46DA-9938-DA15FF7A579B}" destId="{385E779E-1B81-42C6-964C-D98285366E4A}" srcOrd="0" destOrd="0" presId="urn:microsoft.com/office/officeart/2008/layout/RadialCluster"/>
    <dgm:cxn modelId="{82B08994-CBC3-400A-875B-A45A50E460D4}" srcId="{6424FDAE-5AE9-44CF-9B63-9CE57D40DA5B}" destId="{4B06F820-895D-46DA-9938-DA15FF7A579B}" srcOrd="4" destOrd="0" parTransId="{C0BA9273-DC8C-457E-87C5-CBE5C52972D7}" sibTransId="{A7C2D216-2E93-4C46-A709-2A3CCA972509}"/>
    <dgm:cxn modelId="{38D9B697-564E-4C19-87FD-5AD84047A06B}" srcId="{6424FDAE-5AE9-44CF-9B63-9CE57D40DA5B}" destId="{EADE6312-F9B6-4DFF-9261-271FF07157C8}" srcOrd="3" destOrd="0" parTransId="{95E2CB66-DB6F-488F-9334-763CD26702CF}" sibTransId="{F43123FD-4306-43DB-94BD-7EB789825DA1}"/>
    <dgm:cxn modelId="{8200609E-40F6-4323-9CAB-29164DA6509E}" srcId="{6424FDAE-5AE9-44CF-9B63-9CE57D40DA5B}" destId="{7AF1FF2B-B697-42EF-B17F-DD670509AEC7}" srcOrd="1" destOrd="0" parTransId="{F3B83F63-33D6-4E06-8E46-CB0D6A52606F}" sibTransId="{3BD70F91-07DA-475C-B46E-1505D73C8F68}"/>
    <dgm:cxn modelId="{F09BA0A2-2546-4C7D-985F-BFAB72198D16}" type="presOf" srcId="{9BC54E02-1A1E-46DC-A75E-68C31B174DD3}" destId="{ED7E31FB-9801-4C9B-856A-80FBAECE06B4}" srcOrd="0" destOrd="0" presId="urn:microsoft.com/office/officeart/2008/layout/RadialCluster"/>
    <dgm:cxn modelId="{7779E0A5-4C6A-4F9A-9814-8A17AFEC0643}" srcId="{5B41008C-448F-421F-A334-0B8CC4B96119}" destId="{6424FDAE-5AE9-44CF-9B63-9CE57D40DA5B}" srcOrd="0" destOrd="0" parTransId="{6C055651-B639-4263-AD5C-38EC7B77362E}" sibTransId="{322E01C1-8E0F-4C7F-8AE3-C0EDB5924757}"/>
    <dgm:cxn modelId="{8735C5B0-EBDC-40A7-AF27-7C043987D577}" type="presOf" srcId="{F959DD13-B784-47C1-928C-732F2E045009}" destId="{389A2754-BEC9-453E-8598-EEACB840301B}" srcOrd="0" destOrd="0" presId="urn:microsoft.com/office/officeart/2008/layout/RadialCluster"/>
    <dgm:cxn modelId="{9B7914D3-DA7A-4D8B-8DC2-B50EE560B9D2}" srcId="{6424FDAE-5AE9-44CF-9B63-9CE57D40DA5B}" destId="{C55C4C31-FF1D-42C4-9624-C8792EC64E0A}" srcOrd="0" destOrd="0" parTransId="{D7E81EBB-265C-4E39-BAC6-E97DF363297C}" sibTransId="{05957E3B-BFC1-4954-BEF2-F8C1A158A938}"/>
    <dgm:cxn modelId="{B1A0B7D8-C8C7-42F6-8435-50A63EDBFB1F}" type="presOf" srcId="{F3B83F63-33D6-4E06-8E46-CB0D6A52606F}" destId="{0F830D97-08B1-488D-926A-F8DA34BCD591}" srcOrd="0" destOrd="0" presId="urn:microsoft.com/office/officeart/2008/layout/RadialCluster"/>
    <dgm:cxn modelId="{8138FCE7-B15D-43A5-AFCE-10B29E0E6A03}" srcId="{6424FDAE-5AE9-44CF-9B63-9CE57D40DA5B}" destId="{F959DD13-B784-47C1-928C-732F2E045009}" srcOrd="2" destOrd="0" parTransId="{9BC54E02-1A1E-46DC-A75E-68C31B174DD3}" sibTransId="{CD786FF4-E36B-4B35-A0B9-A8C57A1D0B89}"/>
    <dgm:cxn modelId="{92CC17EF-0F89-4B74-8F36-B9F5AA7EC109}" type="presOf" srcId="{C55C4C31-FF1D-42C4-9624-C8792EC64E0A}" destId="{8AB6BCCE-C1E8-4001-9AFD-0167B269DAF4}" srcOrd="0" destOrd="0" presId="urn:microsoft.com/office/officeart/2008/layout/RadialCluster"/>
    <dgm:cxn modelId="{BF5CC1EF-ACE8-40EB-811D-5BEBBE793B84}" type="presOf" srcId="{6424FDAE-5AE9-44CF-9B63-9CE57D40DA5B}" destId="{C3D00DCB-0379-466F-BC4B-0383C2F557F1}" srcOrd="0" destOrd="0" presId="urn:microsoft.com/office/officeart/2008/layout/RadialCluster"/>
    <dgm:cxn modelId="{4851EE31-5724-439F-9191-AF23A85AC64F}" type="presParOf" srcId="{FD51EF48-4D39-4ABA-BA99-579C8CA69C35}" destId="{20691680-7A27-413C-A24D-DFAB7CE44804}" srcOrd="0" destOrd="0" presId="urn:microsoft.com/office/officeart/2008/layout/RadialCluster"/>
    <dgm:cxn modelId="{F5BFEC25-B3CD-4EFD-9D1B-263CB1C74E8F}" type="presParOf" srcId="{20691680-7A27-413C-A24D-DFAB7CE44804}" destId="{C3D00DCB-0379-466F-BC4B-0383C2F557F1}" srcOrd="0" destOrd="0" presId="urn:microsoft.com/office/officeart/2008/layout/RadialCluster"/>
    <dgm:cxn modelId="{803436B5-5708-42F0-A4AC-5C423721719B}" type="presParOf" srcId="{20691680-7A27-413C-A24D-DFAB7CE44804}" destId="{4600B3FE-0492-49AB-8A9E-99837969C7EE}" srcOrd="1" destOrd="0" presId="urn:microsoft.com/office/officeart/2008/layout/RadialCluster"/>
    <dgm:cxn modelId="{7D59CA11-1920-4220-8C5F-291B83F0E5A7}" type="presParOf" srcId="{20691680-7A27-413C-A24D-DFAB7CE44804}" destId="{8AB6BCCE-C1E8-4001-9AFD-0167B269DAF4}" srcOrd="2" destOrd="0" presId="urn:microsoft.com/office/officeart/2008/layout/RadialCluster"/>
    <dgm:cxn modelId="{20D32A16-2357-4F3F-BBC8-F7EDA722A4F2}" type="presParOf" srcId="{20691680-7A27-413C-A24D-DFAB7CE44804}" destId="{0F830D97-08B1-488D-926A-F8DA34BCD591}" srcOrd="3" destOrd="0" presId="urn:microsoft.com/office/officeart/2008/layout/RadialCluster"/>
    <dgm:cxn modelId="{375C969B-F80F-44E0-968D-82B1AC685BC0}" type="presParOf" srcId="{20691680-7A27-413C-A24D-DFAB7CE44804}" destId="{D957BF6C-A67E-40F5-8664-E9BD64F79D89}" srcOrd="4" destOrd="0" presId="urn:microsoft.com/office/officeart/2008/layout/RadialCluster"/>
    <dgm:cxn modelId="{800D0EDB-5F17-4E40-AFBE-BFC18BEB7F6C}" type="presParOf" srcId="{20691680-7A27-413C-A24D-DFAB7CE44804}" destId="{ED7E31FB-9801-4C9B-856A-80FBAECE06B4}" srcOrd="5" destOrd="0" presId="urn:microsoft.com/office/officeart/2008/layout/RadialCluster"/>
    <dgm:cxn modelId="{57B0F640-174E-41AE-A6BF-071A5FCC6391}" type="presParOf" srcId="{20691680-7A27-413C-A24D-DFAB7CE44804}" destId="{389A2754-BEC9-453E-8598-EEACB840301B}" srcOrd="6" destOrd="0" presId="urn:microsoft.com/office/officeart/2008/layout/RadialCluster"/>
    <dgm:cxn modelId="{742AFFEA-7904-4AF1-A772-A0A106E5D569}" type="presParOf" srcId="{20691680-7A27-413C-A24D-DFAB7CE44804}" destId="{4E862A96-0D38-48CB-AFA9-D4535D716313}" srcOrd="7" destOrd="0" presId="urn:microsoft.com/office/officeart/2008/layout/RadialCluster"/>
    <dgm:cxn modelId="{ADEDA497-9DE9-436D-A861-51A3AF30948A}" type="presParOf" srcId="{20691680-7A27-413C-A24D-DFAB7CE44804}" destId="{ED942E19-58AF-4E2E-810D-7E606FAF50FC}" srcOrd="8" destOrd="0" presId="urn:microsoft.com/office/officeart/2008/layout/RadialCluster"/>
    <dgm:cxn modelId="{FB134251-DADF-42CA-943C-FEAC472C59C5}" type="presParOf" srcId="{20691680-7A27-413C-A24D-DFAB7CE44804}" destId="{C0D1D072-E315-45E0-9EBC-E57FFC0AAEEC}" srcOrd="9" destOrd="0" presId="urn:microsoft.com/office/officeart/2008/layout/RadialCluster"/>
    <dgm:cxn modelId="{C884A70E-C1AA-451D-88B5-B1B07B491570}" type="presParOf" srcId="{20691680-7A27-413C-A24D-DFAB7CE44804}" destId="{385E779E-1B81-42C6-964C-D98285366E4A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46C27A-2072-4BEC-98A1-820BF527A18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825B58-72E7-446A-8AEA-28AF65EE2DE1}">
      <dgm:prSet phldrT="[Текст]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ru-RU" dirty="0">
              <a:solidFill>
                <a:srgbClr val="FF0000"/>
              </a:solidFill>
            </a:rPr>
            <a:t>ПОДХОДЫ</a:t>
          </a:r>
        </a:p>
      </dgm:t>
    </dgm:pt>
    <dgm:pt modelId="{5D27C593-3985-4357-93D5-7464D62D6F84}" type="parTrans" cxnId="{60630DB7-6B61-4170-81DE-8319A8B9F33F}">
      <dgm:prSet/>
      <dgm:spPr/>
      <dgm:t>
        <a:bodyPr/>
        <a:lstStyle/>
        <a:p>
          <a:endParaRPr lang="ru-RU"/>
        </a:p>
      </dgm:t>
    </dgm:pt>
    <dgm:pt modelId="{DDB9A287-2A57-443D-9311-B742AF567887}" type="sibTrans" cxnId="{60630DB7-6B61-4170-81DE-8319A8B9F33F}">
      <dgm:prSet/>
      <dgm:spPr/>
      <dgm:t>
        <a:bodyPr/>
        <a:lstStyle/>
        <a:p>
          <a:endParaRPr lang="ru-RU"/>
        </a:p>
      </dgm:t>
    </dgm:pt>
    <dgm:pt modelId="{95A13C7E-0B01-4D36-B920-44E302B1AE2E}">
      <dgm:prSet phldrT="[Текст]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Системно-деятельностный</a:t>
          </a:r>
        </a:p>
      </dgm:t>
    </dgm:pt>
    <dgm:pt modelId="{379D901B-0029-408C-8539-6057D6C3AB75}" type="parTrans" cxnId="{7154F7DA-7E4F-433E-BC65-AE7B7B021322}">
      <dgm:prSet/>
      <dgm:spPr/>
      <dgm:t>
        <a:bodyPr/>
        <a:lstStyle/>
        <a:p>
          <a:endParaRPr lang="ru-RU"/>
        </a:p>
      </dgm:t>
    </dgm:pt>
    <dgm:pt modelId="{6B6CB955-0447-45CE-9FE8-754C18E9EC8F}" type="sibTrans" cxnId="{7154F7DA-7E4F-433E-BC65-AE7B7B021322}">
      <dgm:prSet/>
      <dgm:spPr/>
      <dgm:t>
        <a:bodyPr/>
        <a:lstStyle/>
        <a:p>
          <a:endParaRPr lang="ru-RU"/>
        </a:p>
      </dgm:t>
    </dgm:pt>
    <dgm:pt modelId="{D838E01B-3E60-4CE0-8B6C-7EBA013DF39C}">
      <dgm:prSet phldrT="[Текст]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Уровневый</a:t>
          </a:r>
        </a:p>
      </dgm:t>
    </dgm:pt>
    <dgm:pt modelId="{0928104E-C5CF-48CA-A2A0-D68F593A812C}" type="parTrans" cxnId="{02C3B81F-E00D-4199-B6D7-64DAE4795E89}">
      <dgm:prSet/>
      <dgm:spPr/>
      <dgm:t>
        <a:bodyPr/>
        <a:lstStyle/>
        <a:p>
          <a:endParaRPr lang="ru-RU"/>
        </a:p>
      </dgm:t>
    </dgm:pt>
    <dgm:pt modelId="{B48C92BF-5347-41AB-A26C-36912C2E6FB9}" type="sibTrans" cxnId="{02C3B81F-E00D-4199-B6D7-64DAE4795E89}">
      <dgm:prSet/>
      <dgm:spPr/>
      <dgm:t>
        <a:bodyPr/>
        <a:lstStyle/>
        <a:p>
          <a:endParaRPr lang="ru-RU"/>
        </a:p>
      </dgm:t>
    </dgm:pt>
    <dgm:pt modelId="{A6396997-1FFB-49EE-BBFC-A713457EE5DF}">
      <dgm:prSet phldrT="[Текст]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Комплексный</a:t>
          </a:r>
        </a:p>
      </dgm:t>
    </dgm:pt>
    <dgm:pt modelId="{CD7C1CAF-8E34-4051-80BD-C7986AEA7B6A}" type="parTrans" cxnId="{901B5420-FC1C-4C0D-9954-C873F6791EE7}">
      <dgm:prSet/>
      <dgm:spPr/>
      <dgm:t>
        <a:bodyPr/>
        <a:lstStyle/>
        <a:p>
          <a:endParaRPr lang="ru-RU"/>
        </a:p>
      </dgm:t>
    </dgm:pt>
    <dgm:pt modelId="{894410F7-5A01-49C9-80C3-44525624105E}" type="sibTrans" cxnId="{901B5420-FC1C-4C0D-9954-C873F6791EE7}">
      <dgm:prSet/>
      <dgm:spPr/>
      <dgm:t>
        <a:bodyPr/>
        <a:lstStyle/>
        <a:p>
          <a:endParaRPr lang="ru-RU"/>
        </a:p>
      </dgm:t>
    </dgm:pt>
    <dgm:pt modelId="{B8BFAAE8-185E-498C-BE33-4B64F09A2FAE}" type="pres">
      <dgm:prSet presAssocID="{1A46C27A-2072-4BEC-98A1-820BF527A18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14FFF55-6D40-4526-A9AA-70D328196162}" type="pres">
      <dgm:prSet presAssocID="{AA825B58-72E7-446A-8AEA-28AF65EE2DE1}" presName="root1" presStyleCnt="0"/>
      <dgm:spPr/>
    </dgm:pt>
    <dgm:pt modelId="{DF6E1563-2590-4C64-8F86-03835D79EA8C}" type="pres">
      <dgm:prSet presAssocID="{AA825B58-72E7-446A-8AEA-28AF65EE2DE1}" presName="LevelOneTextNode" presStyleLbl="node0" presStyleIdx="0" presStyleCnt="1" custLinFactNeighborX="2541" custLinFactNeighborY="-241">
        <dgm:presLayoutVars>
          <dgm:chPref val="3"/>
        </dgm:presLayoutVars>
      </dgm:prSet>
      <dgm:spPr/>
    </dgm:pt>
    <dgm:pt modelId="{3B0FD345-75CD-4627-928F-204E85E49FD8}" type="pres">
      <dgm:prSet presAssocID="{AA825B58-72E7-446A-8AEA-28AF65EE2DE1}" presName="level2hierChild" presStyleCnt="0"/>
      <dgm:spPr/>
    </dgm:pt>
    <dgm:pt modelId="{3EC58DA6-3301-4199-BF2D-94250D4C28E0}" type="pres">
      <dgm:prSet presAssocID="{379D901B-0029-408C-8539-6057D6C3AB75}" presName="conn2-1" presStyleLbl="parChTrans1D2" presStyleIdx="0" presStyleCnt="3"/>
      <dgm:spPr/>
    </dgm:pt>
    <dgm:pt modelId="{4991BE6C-913D-4CDE-9BB6-906252151764}" type="pres">
      <dgm:prSet presAssocID="{379D901B-0029-408C-8539-6057D6C3AB75}" presName="connTx" presStyleLbl="parChTrans1D2" presStyleIdx="0" presStyleCnt="3"/>
      <dgm:spPr/>
    </dgm:pt>
    <dgm:pt modelId="{947109D7-0C60-40B9-AA0B-FC44D9AE6C2A}" type="pres">
      <dgm:prSet presAssocID="{95A13C7E-0B01-4D36-B920-44E302B1AE2E}" presName="root2" presStyleCnt="0"/>
      <dgm:spPr/>
    </dgm:pt>
    <dgm:pt modelId="{F8B86095-D8FC-4E33-8CE2-6F16D47FC208}" type="pres">
      <dgm:prSet presAssocID="{95A13C7E-0B01-4D36-B920-44E302B1AE2E}" presName="LevelTwoTextNode" presStyleLbl="node2" presStyleIdx="0" presStyleCnt="3" custScaleX="384305">
        <dgm:presLayoutVars>
          <dgm:chPref val="3"/>
        </dgm:presLayoutVars>
      </dgm:prSet>
      <dgm:spPr/>
    </dgm:pt>
    <dgm:pt modelId="{D3AA2B37-9DE5-4180-BE31-652E7C0F58F0}" type="pres">
      <dgm:prSet presAssocID="{95A13C7E-0B01-4D36-B920-44E302B1AE2E}" presName="level3hierChild" presStyleCnt="0"/>
      <dgm:spPr/>
    </dgm:pt>
    <dgm:pt modelId="{F3111B06-7980-48C3-BB40-89978D9B71AD}" type="pres">
      <dgm:prSet presAssocID="{0928104E-C5CF-48CA-A2A0-D68F593A812C}" presName="conn2-1" presStyleLbl="parChTrans1D2" presStyleIdx="1" presStyleCnt="3"/>
      <dgm:spPr/>
    </dgm:pt>
    <dgm:pt modelId="{35E2B740-BBDE-49D5-B6E3-14F309791EE9}" type="pres">
      <dgm:prSet presAssocID="{0928104E-C5CF-48CA-A2A0-D68F593A812C}" presName="connTx" presStyleLbl="parChTrans1D2" presStyleIdx="1" presStyleCnt="3"/>
      <dgm:spPr/>
    </dgm:pt>
    <dgm:pt modelId="{878FFB53-B41C-4D00-99C8-41DFC5B3C2F9}" type="pres">
      <dgm:prSet presAssocID="{D838E01B-3E60-4CE0-8B6C-7EBA013DF39C}" presName="root2" presStyleCnt="0"/>
      <dgm:spPr/>
    </dgm:pt>
    <dgm:pt modelId="{4B82785F-111B-438C-BF64-0C72DA9D4F07}" type="pres">
      <dgm:prSet presAssocID="{D838E01B-3E60-4CE0-8B6C-7EBA013DF39C}" presName="LevelTwoTextNode" presStyleLbl="node2" presStyleIdx="1" presStyleCnt="3" custScaleX="385080">
        <dgm:presLayoutVars>
          <dgm:chPref val="3"/>
        </dgm:presLayoutVars>
      </dgm:prSet>
      <dgm:spPr/>
    </dgm:pt>
    <dgm:pt modelId="{5E7B3647-3AF2-4F6B-9838-66549EFEBDDB}" type="pres">
      <dgm:prSet presAssocID="{D838E01B-3E60-4CE0-8B6C-7EBA013DF39C}" presName="level3hierChild" presStyleCnt="0"/>
      <dgm:spPr/>
    </dgm:pt>
    <dgm:pt modelId="{8C5F5CB1-343E-4D72-B194-AA7A53BA2D9A}" type="pres">
      <dgm:prSet presAssocID="{CD7C1CAF-8E34-4051-80BD-C7986AEA7B6A}" presName="conn2-1" presStyleLbl="parChTrans1D2" presStyleIdx="2" presStyleCnt="3"/>
      <dgm:spPr/>
    </dgm:pt>
    <dgm:pt modelId="{293E179E-C0E0-4F53-8CD7-BD60C9055059}" type="pres">
      <dgm:prSet presAssocID="{CD7C1CAF-8E34-4051-80BD-C7986AEA7B6A}" presName="connTx" presStyleLbl="parChTrans1D2" presStyleIdx="2" presStyleCnt="3"/>
      <dgm:spPr/>
    </dgm:pt>
    <dgm:pt modelId="{FFAED0A7-2209-453C-B971-DB7F868EBC12}" type="pres">
      <dgm:prSet presAssocID="{A6396997-1FFB-49EE-BBFC-A713457EE5DF}" presName="root2" presStyleCnt="0"/>
      <dgm:spPr/>
    </dgm:pt>
    <dgm:pt modelId="{5DE0CB24-3E83-4EB7-B444-F6D92F392258}" type="pres">
      <dgm:prSet presAssocID="{A6396997-1FFB-49EE-BBFC-A713457EE5DF}" presName="LevelTwoTextNode" presStyleLbl="node2" presStyleIdx="2" presStyleCnt="3" custScaleX="385080" custLinFactNeighborY="-6906">
        <dgm:presLayoutVars>
          <dgm:chPref val="3"/>
        </dgm:presLayoutVars>
      </dgm:prSet>
      <dgm:spPr/>
    </dgm:pt>
    <dgm:pt modelId="{435526F2-EC7C-4519-A4B0-BD7596E6859F}" type="pres">
      <dgm:prSet presAssocID="{A6396997-1FFB-49EE-BBFC-A713457EE5DF}" presName="level3hierChild" presStyleCnt="0"/>
      <dgm:spPr/>
    </dgm:pt>
  </dgm:ptLst>
  <dgm:cxnLst>
    <dgm:cxn modelId="{02C3B81F-E00D-4199-B6D7-64DAE4795E89}" srcId="{AA825B58-72E7-446A-8AEA-28AF65EE2DE1}" destId="{D838E01B-3E60-4CE0-8B6C-7EBA013DF39C}" srcOrd="1" destOrd="0" parTransId="{0928104E-C5CF-48CA-A2A0-D68F593A812C}" sibTransId="{B48C92BF-5347-41AB-A26C-36912C2E6FB9}"/>
    <dgm:cxn modelId="{901B5420-FC1C-4C0D-9954-C873F6791EE7}" srcId="{AA825B58-72E7-446A-8AEA-28AF65EE2DE1}" destId="{A6396997-1FFB-49EE-BBFC-A713457EE5DF}" srcOrd="2" destOrd="0" parTransId="{CD7C1CAF-8E34-4051-80BD-C7986AEA7B6A}" sibTransId="{894410F7-5A01-49C9-80C3-44525624105E}"/>
    <dgm:cxn modelId="{ABA77D29-3429-4F73-9031-7447B2B3F8F2}" type="presOf" srcId="{AA825B58-72E7-446A-8AEA-28AF65EE2DE1}" destId="{DF6E1563-2590-4C64-8F86-03835D79EA8C}" srcOrd="0" destOrd="0" presId="urn:microsoft.com/office/officeart/2008/layout/HorizontalMultiLevelHierarchy"/>
    <dgm:cxn modelId="{2B10DA2A-C1FE-40BC-951E-5549F2DDB45C}" type="presOf" srcId="{1A46C27A-2072-4BEC-98A1-820BF527A18E}" destId="{B8BFAAE8-185E-498C-BE33-4B64F09A2FAE}" srcOrd="0" destOrd="0" presId="urn:microsoft.com/office/officeart/2008/layout/HorizontalMultiLevelHierarchy"/>
    <dgm:cxn modelId="{60586571-4DC2-41B7-8182-608FBED91A41}" type="presOf" srcId="{0928104E-C5CF-48CA-A2A0-D68F593A812C}" destId="{35E2B740-BBDE-49D5-B6E3-14F309791EE9}" srcOrd="1" destOrd="0" presId="urn:microsoft.com/office/officeart/2008/layout/HorizontalMultiLevelHierarchy"/>
    <dgm:cxn modelId="{A43E288C-6F89-4969-A1E2-9BE77D3F9C55}" type="presOf" srcId="{CD7C1CAF-8E34-4051-80BD-C7986AEA7B6A}" destId="{8C5F5CB1-343E-4D72-B194-AA7A53BA2D9A}" srcOrd="0" destOrd="0" presId="urn:microsoft.com/office/officeart/2008/layout/HorizontalMultiLevelHierarchy"/>
    <dgm:cxn modelId="{EE078998-0447-46F5-A699-965D18546BF4}" type="presOf" srcId="{379D901B-0029-408C-8539-6057D6C3AB75}" destId="{3EC58DA6-3301-4199-BF2D-94250D4C28E0}" srcOrd="0" destOrd="0" presId="urn:microsoft.com/office/officeart/2008/layout/HorizontalMultiLevelHierarchy"/>
    <dgm:cxn modelId="{3B3B60A2-D676-44BD-AC17-A92C6BC43CD6}" type="presOf" srcId="{A6396997-1FFB-49EE-BBFC-A713457EE5DF}" destId="{5DE0CB24-3E83-4EB7-B444-F6D92F392258}" srcOrd="0" destOrd="0" presId="urn:microsoft.com/office/officeart/2008/layout/HorizontalMultiLevelHierarchy"/>
    <dgm:cxn modelId="{60630DB7-6B61-4170-81DE-8319A8B9F33F}" srcId="{1A46C27A-2072-4BEC-98A1-820BF527A18E}" destId="{AA825B58-72E7-446A-8AEA-28AF65EE2DE1}" srcOrd="0" destOrd="0" parTransId="{5D27C593-3985-4357-93D5-7464D62D6F84}" sibTransId="{DDB9A287-2A57-443D-9311-B742AF567887}"/>
    <dgm:cxn modelId="{8AB454B9-5DBE-4CD4-872C-455E745F879A}" type="presOf" srcId="{95A13C7E-0B01-4D36-B920-44E302B1AE2E}" destId="{F8B86095-D8FC-4E33-8CE2-6F16D47FC208}" srcOrd="0" destOrd="0" presId="urn:microsoft.com/office/officeart/2008/layout/HorizontalMultiLevelHierarchy"/>
    <dgm:cxn modelId="{DE7898C2-60C0-4D89-AF1B-BEEEB11E9A25}" type="presOf" srcId="{379D901B-0029-408C-8539-6057D6C3AB75}" destId="{4991BE6C-913D-4CDE-9BB6-906252151764}" srcOrd="1" destOrd="0" presId="urn:microsoft.com/office/officeart/2008/layout/HorizontalMultiLevelHierarchy"/>
    <dgm:cxn modelId="{E693A8C6-4338-4AB2-B5EF-E6E7B0EC250B}" type="presOf" srcId="{CD7C1CAF-8E34-4051-80BD-C7986AEA7B6A}" destId="{293E179E-C0E0-4F53-8CD7-BD60C9055059}" srcOrd="1" destOrd="0" presId="urn:microsoft.com/office/officeart/2008/layout/HorizontalMultiLevelHierarchy"/>
    <dgm:cxn modelId="{7154F7DA-7E4F-433E-BC65-AE7B7B021322}" srcId="{AA825B58-72E7-446A-8AEA-28AF65EE2DE1}" destId="{95A13C7E-0B01-4D36-B920-44E302B1AE2E}" srcOrd="0" destOrd="0" parTransId="{379D901B-0029-408C-8539-6057D6C3AB75}" sibTransId="{6B6CB955-0447-45CE-9FE8-754C18E9EC8F}"/>
    <dgm:cxn modelId="{CBAA65F1-5EF2-4FE5-8422-04E721FCB2DB}" type="presOf" srcId="{D838E01B-3E60-4CE0-8B6C-7EBA013DF39C}" destId="{4B82785F-111B-438C-BF64-0C72DA9D4F07}" srcOrd="0" destOrd="0" presId="urn:microsoft.com/office/officeart/2008/layout/HorizontalMultiLevelHierarchy"/>
    <dgm:cxn modelId="{2604A3F6-D2DD-4E3F-9EA6-5FE4EB527812}" type="presOf" srcId="{0928104E-C5CF-48CA-A2A0-D68F593A812C}" destId="{F3111B06-7980-48C3-BB40-89978D9B71AD}" srcOrd="0" destOrd="0" presId="urn:microsoft.com/office/officeart/2008/layout/HorizontalMultiLevelHierarchy"/>
    <dgm:cxn modelId="{7D057751-91DC-455D-8C58-D7AA1AF2A9CA}" type="presParOf" srcId="{B8BFAAE8-185E-498C-BE33-4B64F09A2FAE}" destId="{E14FFF55-6D40-4526-A9AA-70D328196162}" srcOrd="0" destOrd="0" presId="urn:microsoft.com/office/officeart/2008/layout/HorizontalMultiLevelHierarchy"/>
    <dgm:cxn modelId="{72ED7DC9-9003-400D-87BB-ABB325C0EF06}" type="presParOf" srcId="{E14FFF55-6D40-4526-A9AA-70D328196162}" destId="{DF6E1563-2590-4C64-8F86-03835D79EA8C}" srcOrd="0" destOrd="0" presId="urn:microsoft.com/office/officeart/2008/layout/HorizontalMultiLevelHierarchy"/>
    <dgm:cxn modelId="{79BE1FED-3C1A-4A05-996A-B43CABDAB714}" type="presParOf" srcId="{E14FFF55-6D40-4526-A9AA-70D328196162}" destId="{3B0FD345-75CD-4627-928F-204E85E49FD8}" srcOrd="1" destOrd="0" presId="urn:microsoft.com/office/officeart/2008/layout/HorizontalMultiLevelHierarchy"/>
    <dgm:cxn modelId="{DAB8C776-B413-46EB-B751-D67A710C23B2}" type="presParOf" srcId="{3B0FD345-75CD-4627-928F-204E85E49FD8}" destId="{3EC58DA6-3301-4199-BF2D-94250D4C28E0}" srcOrd="0" destOrd="0" presId="urn:microsoft.com/office/officeart/2008/layout/HorizontalMultiLevelHierarchy"/>
    <dgm:cxn modelId="{5017A113-F53F-4873-BB8D-B3D8684F8F5E}" type="presParOf" srcId="{3EC58DA6-3301-4199-BF2D-94250D4C28E0}" destId="{4991BE6C-913D-4CDE-9BB6-906252151764}" srcOrd="0" destOrd="0" presId="urn:microsoft.com/office/officeart/2008/layout/HorizontalMultiLevelHierarchy"/>
    <dgm:cxn modelId="{6A1A251B-78B2-4869-95AD-305D0B04C93F}" type="presParOf" srcId="{3B0FD345-75CD-4627-928F-204E85E49FD8}" destId="{947109D7-0C60-40B9-AA0B-FC44D9AE6C2A}" srcOrd="1" destOrd="0" presId="urn:microsoft.com/office/officeart/2008/layout/HorizontalMultiLevelHierarchy"/>
    <dgm:cxn modelId="{D8ABB410-7084-4D3F-943F-7A38EC9AF08A}" type="presParOf" srcId="{947109D7-0C60-40B9-AA0B-FC44D9AE6C2A}" destId="{F8B86095-D8FC-4E33-8CE2-6F16D47FC208}" srcOrd="0" destOrd="0" presId="urn:microsoft.com/office/officeart/2008/layout/HorizontalMultiLevelHierarchy"/>
    <dgm:cxn modelId="{F115CC38-827F-4426-B987-1557BD0FDEDC}" type="presParOf" srcId="{947109D7-0C60-40B9-AA0B-FC44D9AE6C2A}" destId="{D3AA2B37-9DE5-4180-BE31-652E7C0F58F0}" srcOrd="1" destOrd="0" presId="urn:microsoft.com/office/officeart/2008/layout/HorizontalMultiLevelHierarchy"/>
    <dgm:cxn modelId="{B959B7C8-46EA-4F43-BFBC-A16EA32300CC}" type="presParOf" srcId="{3B0FD345-75CD-4627-928F-204E85E49FD8}" destId="{F3111B06-7980-48C3-BB40-89978D9B71AD}" srcOrd="2" destOrd="0" presId="urn:microsoft.com/office/officeart/2008/layout/HorizontalMultiLevelHierarchy"/>
    <dgm:cxn modelId="{6932A1D2-FB56-4FB0-8ECD-5DB8A0C3A4EF}" type="presParOf" srcId="{F3111B06-7980-48C3-BB40-89978D9B71AD}" destId="{35E2B740-BBDE-49D5-B6E3-14F309791EE9}" srcOrd="0" destOrd="0" presId="urn:microsoft.com/office/officeart/2008/layout/HorizontalMultiLevelHierarchy"/>
    <dgm:cxn modelId="{29710D85-D715-40BD-ADF1-DD7FA20417D1}" type="presParOf" srcId="{3B0FD345-75CD-4627-928F-204E85E49FD8}" destId="{878FFB53-B41C-4D00-99C8-41DFC5B3C2F9}" srcOrd="3" destOrd="0" presId="urn:microsoft.com/office/officeart/2008/layout/HorizontalMultiLevelHierarchy"/>
    <dgm:cxn modelId="{3B67DE17-6570-4F5F-804B-4F03F5C6CAEE}" type="presParOf" srcId="{878FFB53-B41C-4D00-99C8-41DFC5B3C2F9}" destId="{4B82785F-111B-438C-BF64-0C72DA9D4F07}" srcOrd="0" destOrd="0" presId="urn:microsoft.com/office/officeart/2008/layout/HorizontalMultiLevelHierarchy"/>
    <dgm:cxn modelId="{892E8EA6-A57F-4B0E-B81E-D55D455F1E4E}" type="presParOf" srcId="{878FFB53-B41C-4D00-99C8-41DFC5B3C2F9}" destId="{5E7B3647-3AF2-4F6B-9838-66549EFEBDDB}" srcOrd="1" destOrd="0" presId="urn:microsoft.com/office/officeart/2008/layout/HorizontalMultiLevelHierarchy"/>
    <dgm:cxn modelId="{BDA721D1-9050-46CA-9909-42E8420EB1E8}" type="presParOf" srcId="{3B0FD345-75CD-4627-928F-204E85E49FD8}" destId="{8C5F5CB1-343E-4D72-B194-AA7A53BA2D9A}" srcOrd="4" destOrd="0" presId="urn:microsoft.com/office/officeart/2008/layout/HorizontalMultiLevelHierarchy"/>
    <dgm:cxn modelId="{BC99366F-D75A-4B73-B21F-CADE27652522}" type="presParOf" srcId="{8C5F5CB1-343E-4D72-B194-AA7A53BA2D9A}" destId="{293E179E-C0E0-4F53-8CD7-BD60C9055059}" srcOrd="0" destOrd="0" presId="urn:microsoft.com/office/officeart/2008/layout/HorizontalMultiLevelHierarchy"/>
    <dgm:cxn modelId="{BFBE4827-1000-4BBA-9509-519DC6121417}" type="presParOf" srcId="{3B0FD345-75CD-4627-928F-204E85E49FD8}" destId="{FFAED0A7-2209-453C-B971-DB7F868EBC12}" srcOrd="5" destOrd="0" presId="urn:microsoft.com/office/officeart/2008/layout/HorizontalMultiLevelHierarchy"/>
    <dgm:cxn modelId="{E8F043BE-88C3-4AE0-A281-C6DCD4B51EE4}" type="presParOf" srcId="{FFAED0A7-2209-453C-B971-DB7F868EBC12}" destId="{5DE0CB24-3E83-4EB7-B444-F6D92F392258}" srcOrd="0" destOrd="0" presId="urn:microsoft.com/office/officeart/2008/layout/HorizontalMultiLevelHierarchy"/>
    <dgm:cxn modelId="{A25CA176-B4BE-45E9-BD8E-BF6F9AC5C165}" type="presParOf" srcId="{FFAED0A7-2209-453C-B971-DB7F868EBC12}" destId="{435526F2-EC7C-4519-A4B0-BD7596E6859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806664-7A75-44FB-8F02-57DE8C3882E9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7049B040-B6EA-4E3A-AC6C-331299864023}">
      <dgm:prSet phldrT="[Текст]" custT="1"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Учебная деятельность</a:t>
          </a:r>
        </a:p>
      </dgm:t>
    </dgm:pt>
    <dgm:pt modelId="{7CB10D5E-3C71-41C7-A65F-A4D456AD2D1B}" type="parTrans" cxnId="{E7E5AE1C-D4F3-4F4A-BAEC-5F9B9FF6CCB1}">
      <dgm:prSet/>
      <dgm:spPr/>
      <dgm:t>
        <a:bodyPr/>
        <a:lstStyle/>
        <a:p>
          <a:endParaRPr lang="ru-RU"/>
        </a:p>
      </dgm:t>
    </dgm:pt>
    <dgm:pt modelId="{9ADE87ED-20E2-4CB2-8938-D09902C2174E}" type="sibTrans" cxnId="{E7E5AE1C-D4F3-4F4A-BAEC-5F9B9FF6CCB1}">
      <dgm:prSet/>
      <dgm:spPr>
        <a:solidFill>
          <a:schemeClr val="tx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6116A7B-6D17-47B4-989F-C2E163783B10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Внеурочная деятельность</a:t>
          </a:r>
        </a:p>
      </dgm:t>
    </dgm:pt>
    <dgm:pt modelId="{3CF57AFE-82F4-4185-84E7-A0EF8739F55B}" type="parTrans" cxnId="{A05029E5-567D-4334-B625-EC21EE5E0124}">
      <dgm:prSet/>
      <dgm:spPr/>
      <dgm:t>
        <a:bodyPr/>
        <a:lstStyle/>
        <a:p>
          <a:endParaRPr lang="ru-RU"/>
        </a:p>
      </dgm:t>
    </dgm:pt>
    <dgm:pt modelId="{5876F1D6-E694-487C-A846-37A3C6241C89}" type="sibTrans" cxnId="{A05029E5-567D-4334-B625-EC21EE5E0124}">
      <dgm:prSet/>
      <dgm:spPr>
        <a:solidFill>
          <a:schemeClr val="tx1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002FF5B-6129-421F-A949-C9395A94B34E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Реализация</a:t>
          </a:r>
        </a:p>
      </dgm:t>
    </dgm:pt>
    <dgm:pt modelId="{AECFD464-FACB-4A29-AB8D-0C48ADF08710}" type="parTrans" cxnId="{A867F085-4C0C-4059-A69E-35FE963AD673}">
      <dgm:prSet/>
      <dgm:spPr/>
      <dgm:t>
        <a:bodyPr/>
        <a:lstStyle/>
        <a:p>
          <a:endParaRPr lang="ru-RU"/>
        </a:p>
      </dgm:t>
    </dgm:pt>
    <dgm:pt modelId="{B54FFAE4-BD59-46DF-81F1-4F9931FF66F5}" type="sibTrans" cxnId="{A867F085-4C0C-4059-A69E-35FE963AD673}">
      <dgm:prSet/>
      <dgm:spPr/>
      <dgm:t>
        <a:bodyPr/>
        <a:lstStyle/>
        <a:p>
          <a:endParaRPr lang="ru-RU"/>
        </a:p>
      </dgm:t>
    </dgm:pt>
    <dgm:pt modelId="{F9A11D0C-2BB5-4C7E-8832-FBEE298E16E3}" type="pres">
      <dgm:prSet presAssocID="{01806664-7A75-44FB-8F02-57DE8C3882E9}" presName="linearFlow" presStyleCnt="0">
        <dgm:presLayoutVars>
          <dgm:dir/>
          <dgm:resizeHandles val="exact"/>
        </dgm:presLayoutVars>
      </dgm:prSet>
      <dgm:spPr/>
    </dgm:pt>
    <dgm:pt modelId="{DC7F712D-48F7-44CF-91DF-2A67189DE284}" type="pres">
      <dgm:prSet presAssocID="{7049B040-B6EA-4E3A-AC6C-331299864023}" presName="node" presStyleLbl="node1" presStyleIdx="0" presStyleCnt="3">
        <dgm:presLayoutVars>
          <dgm:bulletEnabled val="1"/>
        </dgm:presLayoutVars>
      </dgm:prSet>
      <dgm:spPr/>
    </dgm:pt>
    <dgm:pt modelId="{9C244319-5825-45C5-863E-AE93946AEB61}" type="pres">
      <dgm:prSet presAssocID="{9ADE87ED-20E2-4CB2-8938-D09902C2174E}" presName="spacerL" presStyleCnt="0"/>
      <dgm:spPr/>
    </dgm:pt>
    <dgm:pt modelId="{F7A2A8FA-8319-4653-B3CD-5E9E5A4D8AB1}" type="pres">
      <dgm:prSet presAssocID="{9ADE87ED-20E2-4CB2-8938-D09902C2174E}" presName="sibTrans" presStyleLbl="sibTrans2D1" presStyleIdx="0" presStyleCnt="2"/>
      <dgm:spPr/>
    </dgm:pt>
    <dgm:pt modelId="{0AE87DEC-E64E-448D-8CFA-7A13827E48B5}" type="pres">
      <dgm:prSet presAssocID="{9ADE87ED-20E2-4CB2-8938-D09902C2174E}" presName="spacerR" presStyleCnt="0"/>
      <dgm:spPr/>
    </dgm:pt>
    <dgm:pt modelId="{DF19FD2B-62C8-4735-9C3D-4A5556632995}" type="pres">
      <dgm:prSet presAssocID="{66116A7B-6D17-47B4-989F-C2E163783B10}" presName="node" presStyleLbl="node1" presStyleIdx="1" presStyleCnt="3">
        <dgm:presLayoutVars>
          <dgm:bulletEnabled val="1"/>
        </dgm:presLayoutVars>
      </dgm:prSet>
      <dgm:spPr/>
    </dgm:pt>
    <dgm:pt modelId="{7804619A-2EBE-48EB-B012-182BA543F3B6}" type="pres">
      <dgm:prSet presAssocID="{5876F1D6-E694-487C-A846-37A3C6241C89}" presName="spacerL" presStyleCnt="0"/>
      <dgm:spPr/>
    </dgm:pt>
    <dgm:pt modelId="{4008AD52-8EE4-4EF2-A35D-C73DBC7AD6B5}" type="pres">
      <dgm:prSet presAssocID="{5876F1D6-E694-487C-A846-37A3C6241C89}" presName="sibTrans" presStyleLbl="sibTrans2D1" presStyleIdx="1" presStyleCnt="2"/>
      <dgm:spPr/>
    </dgm:pt>
    <dgm:pt modelId="{F193922D-2A8C-489A-AF48-21800D4CC1A0}" type="pres">
      <dgm:prSet presAssocID="{5876F1D6-E694-487C-A846-37A3C6241C89}" presName="spacerR" presStyleCnt="0"/>
      <dgm:spPr/>
    </dgm:pt>
    <dgm:pt modelId="{E3ACC9D9-1152-4F4E-B3F4-8A25C8DA5640}" type="pres">
      <dgm:prSet presAssocID="{9002FF5B-6129-421F-A949-C9395A94B34E}" presName="node" presStyleLbl="node1" presStyleIdx="2" presStyleCnt="3">
        <dgm:presLayoutVars>
          <dgm:bulletEnabled val="1"/>
        </dgm:presLayoutVars>
      </dgm:prSet>
      <dgm:spPr/>
    </dgm:pt>
  </dgm:ptLst>
  <dgm:cxnLst>
    <dgm:cxn modelId="{E7E5AE1C-D4F3-4F4A-BAEC-5F9B9FF6CCB1}" srcId="{01806664-7A75-44FB-8F02-57DE8C3882E9}" destId="{7049B040-B6EA-4E3A-AC6C-331299864023}" srcOrd="0" destOrd="0" parTransId="{7CB10D5E-3C71-41C7-A65F-A4D456AD2D1B}" sibTransId="{9ADE87ED-20E2-4CB2-8938-D09902C2174E}"/>
    <dgm:cxn modelId="{3DCCC651-A0F9-433B-9800-45BB3F69CA94}" type="presOf" srcId="{9ADE87ED-20E2-4CB2-8938-D09902C2174E}" destId="{F7A2A8FA-8319-4653-B3CD-5E9E5A4D8AB1}" srcOrd="0" destOrd="0" presId="urn:microsoft.com/office/officeart/2005/8/layout/equation1"/>
    <dgm:cxn modelId="{AE1A437C-70BE-464B-B360-AD58EEA866EF}" type="presOf" srcId="{9002FF5B-6129-421F-A949-C9395A94B34E}" destId="{E3ACC9D9-1152-4F4E-B3F4-8A25C8DA5640}" srcOrd="0" destOrd="0" presId="urn:microsoft.com/office/officeart/2005/8/layout/equation1"/>
    <dgm:cxn modelId="{A867F085-4C0C-4059-A69E-35FE963AD673}" srcId="{01806664-7A75-44FB-8F02-57DE8C3882E9}" destId="{9002FF5B-6129-421F-A949-C9395A94B34E}" srcOrd="2" destOrd="0" parTransId="{AECFD464-FACB-4A29-AB8D-0C48ADF08710}" sibTransId="{B54FFAE4-BD59-46DF-81F1-4F9931FF66F5}"/>
    <dgm:cxn modelId="{386C0EB4-CC6A-4EE1-86D4-58CEC9C02B5C}" type="presOf" srcId="{7049B040-B6EA-4E3A-AC6C-331299864023}" destId="{DC7F712D-48F7-44CF-91DF-2A67189DE284}" srcOrd="0" destOrd="0" presId="urn:microsoft.com/office/officeart/2005/8/layout/equation1"/>
    <dgm:cxn modelId="{E378B8BF-1014-4C87-8851-FF1B4ED5DAB7}" type="presOf" srcId="{5876F1D6-E694-487C-A846-37A3C6241C89}" destId="{4008AD52-8EE4-4EF2-A35D-C73DBC7AD6B5}" srcOrd="0" destOrd="0" presId="urn:microsoft.com/office/officeart/2005/8/layout/equation1"/>
    <dgm:cxn modelId="{D0A47DC8-E056-4B19-B3B2-A65D5229212D}" type="presOf" srcId="{66116A7B-6D17-47B4-989F-C2E163783B10}" destId="{DF19FD2B-62C8-4735-9C3D-4A5556632995}" srcOrd="0" destOrd="0" presId="urn:microsoft.com/office/officeart/2005/8/layout/equation1"/>
    <dgm:cxn modelId="{A05029E5-567D-4334-B625-EC21EE5E0124}" srcId="{01806664-7A75-44FB-8F02-57DE8C3882E9}" destId="{66116A7B-6D17-47B4-989F-C2E163783B10}" srcOrd="1" destOrd="0" parTransId="{3CF57AFE-82F4-4185-84E7-A0EF8739F55B}" sibTransId="{5876F1D6-E694-487C-A846-37A3C6241C89}"/>
    <dgm:cxn modelId="{067E8BF8-0536-46A1-96B0-A935610C2B20}" type="presOf" srcId="{01806664-7A75-44FB-8F02-57DE8C3882E9}" destId="{F9A11D0C-2BB5-4C7E-8832-FBEE298E16E3}" srcOrd="0" destOrd="0" presId="urn:microsoft.com/office/officeart/2005/8/layout/equation1"/>
    <dgm:cxn modelId="{A3F221E7-3C0C-468E-B25D-141F76FC3386}" type="presParOf" srcId="{F9A11D0C-2BB5-4C7E-8832-FBEE298E16E3}" destId="{DC7F712D-48F7-44CF-91DF-2A67189DE284}" srcOrd="0" destOrd="0" presId="urn:microsoft.com/office/officeart/2005/8/layout/equation1"/>
    <dgm:cxn modelId="{4601B461-6969-4074-94DA-F3B3A1CAF5C2}" type="presParOf" srcId="{F9A11D0C-2BB5-4C7E-8832-FBEE298E16E3}" destId="{9C244319-5825-45C5-863E-AE93946AEB61}" srcOrd="1" destOrd="0" presId="urn:microsoft.com/office/officeart/2005/8/layout/equation1"/>
    <dgm:cxn modelId="{F96440AA-BBE7-489F-9125-D897A869D078}" type="presParOf" srcId="{F9A11D0C-2BB5-4C7E-8832-FBEE298E16E3}" destId="{F7A2A8FA-8319-4653-B3CD-5E9E5A4D8AB1}" srcOrd="2" destOrd="0" presId="urn:microsoft.com/office/officeart/2005/8/layout/equation1"/>
    <dgm:cxn modelId="{6846FD06-3A79-436C-BB2F-627A6A0DE9F8}" type="presParOf" srcId="{F9A11D0C-2BB5-4C7E-8832-FBEE298E16E3}" destId="{0AE87DEC-E64E-448D-8CFA-7A13827E48B5}" srcOrd="3" destOrd="0" presId="urn:microsoft.com/office/officeart/2005/8/layout/equation1"/>
    <dgm:cxn modelId="{F01547BB-EEC7-41AE-A5FD-A5D9DDD72DE0}" type="presParOf" srcId="{F9A11D0C-2BB5-4C7E-8832-FBEE298E16E3}" destId="{DF19FD2B-62C8-4735-9C3D-4A5556632995}" srcOrd="4" destOrd="0" presId="urn:microsoft.com/office/officeart/2005/8/layout/equation1"/>
    <dgm:cxn modelId="{249442A9-AA33-4C80-8E29-CC41DD4D9E07}" type="presParOf" srcId="{F9A11D0C-2BB5-4C7E-8832-FBEE298E16E3}" destId="{7804619A-2EBE-48EB-B012-182BA543F3B6}" srcOrd="5" destOrd="0" presId="urn:microsoft.com/office/officeart/2005/8/layout/equation1"/>
    <dgm:cxn modelId="{130D330B-135D-4270-AE28-0DF43E146594}" type="presParOf" srcId="{F9A11D0C-2BB5-4C7E-8832-FBEE298E16E3}" destId="{4008AD52-8EE4-4EF2-A35D-C73DBC7AD6B5}" srcOrd="6" destOrd="0" presId="urn:microsoft.com/office/officeart/2005/8/layout/equation1"/>
    <dgm:cxn modelId="{3187C41D-C6A4-4546-86A6-346AA5DD04AA}" type="presParOf" srcId="{F9A11D0C-2BB5-4C7E-8832-FBEE298E16E3}" destId="{F193922D-2A8C-489A-AF48-21800D4CC1A0}" srcOrd="7" destOrd="0" presId="urn:microsoft.com/office/officeart/2005/8/layout/equation1"/>
    <dgm:cxn modelId="{BE11DD18-13DD-43CE-A0CE-A00C81078C4F}" type="presParOf" srcId="{F9A11D0C-2BB5-4C7E-8832-FBEE298E16E3}" destId="{E3ACC9D9-1152-4F4E-B3F4-8A25C8DA564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00DCB-0379-466F-BC4B-0383C2F557F1}">
      <dsp:nvSpPr>
        <dsp:cNvPr id="0" name=""/>
        <dsp:cNvSpPr/>
      </dsp:nvSpPr>
      <dsp:spPr>
        <a:xfrm>
          <a:off x="4350718" y="1763816"/>
          <a:ext cx="1928827" cy="135643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Проектная деятельность</a:t>
          </a:r>
        </a:p>
      </dsp:txBody>
      <dsp:txXfrm>
        <a:off x="4416934" y="1830032"/>
        <a:ext cx="1796395" cy="1224005"/>
      </dsp:txXfrm>
    </dsp:sp>
    <dsp:sp modelId="{4600B3FE-0492-49AB-8A9E-99837969C7EE}">
      <dsp:nvSpPr>
        <dsp:cNvPr id="0" name=""/>
        <dsp:cNvSpPr/>
      </dsp:nvSpPr>
      <dsp:spPr>
        <a:xfrm rot="16200000">
          <a:off x="4929911" y="1378595"/>
          <a:ext cx="7704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0441" y="0"/>
              </a:lnTo>
            </a:path>
          </a:pathLst>
        </a:custGeom>
        <a:noFill/>
        <a:ln w="222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B6BCCE-C1E8-4001-9AFD-0167B269DAF4}">
      <dsp:nvSpPr>
        <dsp:cNvPr id="0" name=""/>
        <dsp:cNvSpPr/>
      </dsp:nvSpPr>
      <dsp:spPr>
        <a:xfrm>
          <a:off x="3695131" y="93376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Часть программы </a:t>
          </a:r>
          <a:b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формирования УУД</a:t>
          </a:r>
        </a:p>
      </dsp:txBody>
      <dsp:txXfrm>
        <a:off x="3739065" y="137310"/>
        <a:ext cx="3152133" cy="812129"/>
      </dsp:txXfrm>
    </dsp:sp>
    <dsp:sp modelId="{0F830D97-08B1-488D-926A-F8DA34BCD591}">
      <dsp:nvSpPr>
        <dsp:cNvPr id="0" name=""/>
        <dsp:cNvSpPr/>
      </dsp:nvSpPr>
      <dsp:spPr>
        <a:xfrm rot="20666448">
          <a:off x="6273081" y="2126190"/>
          <a:ext cx="35279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2796" y="0"/>
              </a:lnTo>
            </a:path>
          </a:pathLst>
        </a:custGeom>
        <a:noFill/>
        <a:ln w="222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7BF6C-A67E-40F5-8664-E9BD64F79D89}">
      <dsp:nvSpPr>
        <dsp:cNvPr id="0" name=""/>
        <dsp:cNvSpPr/>
      </dsp:nvSpPr>
      <dsp:spPr>
        <a:xfrm>
          <a:off x="6615570" y="1178876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Одно из требований </a:t>
          </a:r>
          <a:b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 метапредметным результатам</a:t>
          </a:r>
        </a:p>
      </dsp:txBody>
      <dsp:txXfrm>
        <a:off x="6659504" y="1222810"/>
        <a:ext cx="3152133" cy="812129"/>
      </dsp:txXfrm>
    </dsp:sp>
    <dsp:sp modelId="{ED7E31FB-9801-4C9B-856A-80FBAECE06B4}">
      <dsp:nvSpPr>
        <dsp:cNvPr id="0" name=""/>
        <dsp:cNvSpPr/>
      </dsp:nvSpPr>
      <dsp:spPr>
        <a:xfrm rot="2147688">
          <a:off x="6213432" y="3251093"/>
          <a:ext cx="4474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7402" y="0"/>
              </a:lnTo>
            </a:path>
          </a:pathLst>
        </a:custGeom>
        <a:noFill/>
        <a:ln w="222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A2754-BEC9-453E-8598-EEACB840301B}">
      <dsp:nvSpPr>
        <dsp:cNvPr id="0" name=""/>
        <dsp:cNvSpPr/>
      </dsp:nvSpPr>
      <dsp:spPr>
        <a:xfrm>
          <a:off x="5622639" y="3381932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Составная часть требований </a:t>
          </a:r>
          <a:br>
            <a:rPr lang="ru-RU" sz="18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18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 предметным результатам</a:t>
          </a:r>
        </a:p>
      </dsp:txBody>
      <dsp:txXfrm>
        <a:off x="5666573" y="3425866"/>
        <a:ext cx="3152133" cy="812129"/>
      </dsp:txXfrm>
    </dsp:sp>
    <dsp:sp modelId="{4E862A96-0D38-48CB-AFA9-D4535D716313}">
      <dsp:nvSpPr>
        <dsp:cNvPr id="0" name=""/>
        <dsp:cNvSpPr/>
      </dsp:nvSpPr>
      <dsp:spPr>
        <a:xfrm rot="8500313">
          <a:off x="4068223" y="3255445"/>
          <a:ext cx="4359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5984" y="0"/>
              </a:lnTo>
            </a:path>
          </a:pathLst>
        </a:custGeom>
        <a:noFill/>
        <a:ln w="222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42E19-58AF-4E2E-810D-7E606FAF50FC}">
      <dsp:nvSpPr>
        <dsp:cNvPr id="0" name=""/>
        <dsp:cNvSpPr/>
      </dsp:nvSpPr>
      <dsp:spPr>
        <a:xfrm>
          <a:off x="1925983" y="3390636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Оцениваемая форма учебной деятельности</a:t>
          </a:r>
        </a:p>
      </dsp:txBody>
      <dsp:txXfrm>
        <a:off x="1969917" y="3434570"/>
        <a:ext cx="3152133" cy="812129"/>
      </dsp:txXfrm>
    </dsp:sp>
    <dsp:sp modelId="{C0D1D072-E315-45E0-9EBC-E57FFC0AAEEC}">
      <dsp:nvSpPr>
        <dsp:cNvPr id="0" name=""/>
        <dsp:cNvSpPr/>
      </dsp:nvSpPr>
      <dsp:spPr>
        <a:xfrm rot="11775024">
          <a:off x="3849956" y="2089433"/>
          <a:ext cx="51096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0968" y="0"/>
              </a:lnTo>
            </a:path>
          </a:pathLst>
        </a:custGeom>
        <a:noFill/>
        <a:ln w="22225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5E779E-1B81-42C6-964C-D98285366E4A}">
      <dsp:nvSpPr>
        <dsp:cNvPr id="0" name=""/>
        <dsp:cNvSpPr/>
      </dsp:nvSpPr>
      <dsp:spPr>
        <a:xfrm>
          <a:off x="696327" y="1117941"/>
          <a:ext cx="3240001" cy="8999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Основная форма учебной деятельности, развивающая УУД</a:t>
          </a:r>
        </a:p>
      </dsp:txBody>
      <dsp:txXfrm>
        <a:off x="740261" y="1161875"/>
        <a:ext cx="3152133" cy="812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F5CB1-343E-4D72-B194-AA7A53BA2D9A}">
      <dsp:nvSpPr>
        <dsp:cNvPr id="0" name=""/>
        <dsp:cNvSpPr/>
      </dsp:nvSpPr>
      <dsp:spPr>
        <a:xfrm>
          <a:off x="1239386" y="1839119"/>
          <a:ext cx="440697" cy="825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348" y="0"/>
              </a:lnTo>
              <a:lnTo>
                <a:pt x="220348" y="825317"/>
              </a:lnTo>
              <a:lnTo>
                <a:pt x="440697" y="825317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436344" y="2228387"/>
        <a:ext cx="46780" cy="46780"/>
      </dsp:txXfrm>
    </dsp:sp>
    <dsp:sp modelId="{F3111B06-7980-48C3-BB40-89978D9B71AD}">
      <dsp:nvSpPr>
        <dsp:cNvPr id="0" name=""/>
        <dsp:cNvSpPr/>
      </dsp:nvSpPr>
      <dsp:spPr>
        <a:xfrm>
          <a:off x="1239386" y="1793399"/>
          <a:ext cx="44069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0697" y="4572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448717" y="1828101"/>
        <a:ext cx="22034" cy="22034"/>
      </dsp:txXfrm>
    </dsp:sp>
    <dsp:sp modelId="{3EC58DA6-3301-4199-BF2D-94250D4C28E0}">
      <dsp:nvSpPr>
        <dsp:cNvPr id="0" name=""/>
        <dsp:cNvSpPr/>
      </dsp:nvSpPr>
      <dsp:spPr>
        <a:xfrm>
          <a:off x="1239386" y="965537"/>
          <a:ext cx="440697" cy="873581"/>
        </a:xfrm>
        <a:custGeom>
          <a:avLst/>
          <a:gdLst/>
          <a:ahLst/>
          <a:cxnLst/>
          <a:rect l="0" t="0" r="0" b="0"/>
          <a:pathLst>
            <a:path>
              <a:moveTo>
                <a:pt x="0" y="873581"/>
              </a:moveTo>
              <a:lnTo>
                <a:pt x="220348" y="873581"/>
              </a:lnTo>
              <a:lnTo>
                <a:pt x="220348" y="0"/>
              </a:lnTo>
              <a:lnTo>
                <a:pt x="440697" y="0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435273" y="1377867"/>
        <a:ext cx="48922" cy="48922"/>
      </dsp:txXfrm>
    </dsp:sp>
    <dsp:sp modelId="{DF6E1563-2590-4C64-8F86-03835D79EA8C}">
      <dsp:nvSpPr>
        <dsp:cNvPr id="0" name=""/>
        <dsp:cNvSpPr/>
      </dsp:nvSpPr>
      <dsp:spPr>
        <a:xfrm rot="16200000">
          <a:off x="-949165" y="1489686"/>
          <a:ext cx="3678238" cy="698865"/>
        </a:xfrm>
        <a:prstGeom prst="rect">
          <a:avLst/>
        </a:prstGeom>
        <a:solidFill>
          <a:schemeClr val="tx1">
            <a:lumMod val="40000"/>
            <a:lumOff val="6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>
              <a:solidFill>
                <a:srgbClr val="FF0000"/>
              </a:solidFill>
            </a:rPr>
            <a:t>ПОДХОДЫ</a:t>
          </a:r>
        </a:p>
      </dsp:txBody>
      <dsp:txXfrm>
        <a:off x="-949165" y="1489686"/>
        <a:ext cx="3678238" cy="698865"/>
      </dsp:txXfrm>
    </dsp:sp>
    <dsp:sp modelId="{F8B86095-D8FC-4E33-8CE2-6F16D47FC208}">
      <dsp:nvSpPr>
        <dsp:cNvPr id="0" name=""/>
        <dsp:cNvSpPr/>
      </dsp:nvSpPr>
      <dsp:spPr>
        <a:xfrm>
          <a:off x="1680083" y="616104"/>
          <a:ext cx="8809338" cy="698865"/>
        </a:xfrm>
        <a:prstGeom prst="rect">
          <a:avLst/>
        </a:prstGeom>
        <a:solidFill>
          <a:schemeClr val="tx1">
            <a:lumMod val="40000"/>
            <a:lumOff val="6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>
              <a:solidFill>
                <a:schemeClr val="tx1"/>
              </a:solidFill>
            </a:rPr>
            <a:t>Системно-деятельностный</a:t>
          </a:r>
        </a:p>
      </dsp:txBody>
      <dsp:txXfrm>
        <a:off x="1680083" y="616104"/>
        <a:ext cx="8809338" cy="698865"/>
      </dsp:txXfrm>
    </dsp:sp>
    <dsp:sp modelId="{4B82785F-111B-438C-BF64-0C72DA9D4F07}">
      <dsp:nvSpPr>
        <dsp:cNvPr id="0" name=""/>
        <dsp:cNvSpPr/>
      </dsp:nvSpPr>
      <dsp:spPr>
        <a:xfrm>
          <a:off x="1680083" y="1489686"/>
          <a:ext cx="8827103" cy="698865"/>
        </a:xfrm>
        <a:prstGeom prst="rect">
          <a:avLst/>
        </a:prstGeom>
        <a:solidFill>
          <a:schemeClr val="tx1">
            <a:lumMod val="40000"/>
            <a:lumOff val="6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chemeClr val="tx1"/>
              </a:solidFill>
            </a:rPr>
            <a:t>Уровневый</a:t>
          </a:r>
        </a:p>
      </dsp:txBody>
      <dsp:txXfrm>
        <a:off x="1680083" y="1489686"/>
        <a:ext cx="8827103" cy="698865"/>
      </dsp:txXfrm>
    </dsp:sp>
    <dsp:sp modelId="{5DE0CB24-3E83-4EB7-B444-F6D92F392258}">
      <dsp:nvSpPr>
        <dsp:cNvPr id="0" name=""/>
        <dsp:cNvSpPr/>
      </dsp:nvSpPr>
      <dsp:spPr>
        <a:xfrm>
          <a:off x="1680083" y="2315004"/>
          <a:ext cx="8827103" cy="698865"/>
        </a:xfrm>
        <a:prstGeom prst="rect">
          <a:avLst/>
        </a:prstGeom>
        <a:solidFill>
          <a:schemeClr val="tx1">
            <a:lumMod val="40000"/>
            <a:lumOff val="6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>
              <a:solidFill>
                <a:schemeClr val="tx1"/>
              </a:solidFill>
            </a:rPr>
            <a:t>Комплексный</a:t>
          </a:r>
        </a:p>
      </dsp:txBody>
      <dsp:txXfrm>
        <a:off x="1680083" y="2315004"/>
        <a:ext cx="8827103" cy="6988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F712D-48F7-44CF-91DF-2A67189DE284}">
      <dsp:nvSpPr>
        <dsp:cNvPr id="0" name=""/>
        <dsp:cNvSpPr/>
      </dsp:nvSpPr>
      <dsp:spPr>
        <a:xfrm>
          <a:off x="1854" y="609828"/>
          <a:ext cx="2458580" cy="2458580"/>
        </a:xfrm>
        <a:prstGeom prst="ellipse">
          <a:avLst/>
        </a:prstGeom>
        <a:solidFill>
          <a:schemeClr val="tx1">
            <a:lumMod val="40000"/>
            <a:lumOff val="6000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Учебная деятельность</a:t>
          </a:r>
        </a:p>
      </dsp:txBody>
      <dsp:txXfrm>
        <a:off x="361905" y="969879"/>
        <a:ext cx="1738478" cy="1738478"/>
      </dsp:txXfrm>
    </dsp:sp>
    <dsp:sp modelId="{F7A2A8FA-8319-4653-B3CD-5E9E5A4D8AB1}">
      <dsp:nvSpPr>
        <dsp:cNvPr id="0" name=""/>
        <dsp:cNvSpPr/>
      </dsp:nvSpPr>
      <dsp:spPr>
        <a:xfrm>
          <a:off x="2660071" y="1126130"/>
          <a:ext cx="1425976" cy="1425976"/>
        </a:xfrm>
        <a:prstGeom prst="mathPlus">
          <a:avLst/>
        </a:prstGeom>
        <a:solidFill>
          <a:schemeClr val="tx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2849084" y="1671423"/>
        <a:ext cx="1047950" cy="335390"/>
      </dsp:txXfrm>
    </dsp:sp>
    <dsp:sp modelId="{DF19FD2B-62C8-4735-9C3D-4A5556632995}">
      <dsp:nvSpPr>
        <dsp:cNvPr id="0" name=""/>
        <dsp:cNvSpPr/>
      </dsp:nvSpPr>
      <dsp:spPr>
        <a:xfrm>
          <a:off x="4285684" y="609828"/>
          <a:ext cx="2458580" cy="2458580"/>
        </a:xfrm>
        <a:prstGeom prst="ellipse">
          <a:avLst/>
        </a:prstGeom>
        <a:solidFill>
          <a:srgbClr val="FFC00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Внеурочная деятельность</a:t>
          </a:r>
        </a:p>
      </dsp:txBody>
      <dsp:txXfrm>
        <a:off x="4645735" y="969879"/>
        <a:ext cx="1738478" cy="1738478"/>
      </dsp:txXfrm>
    </dsp:sp>
    <dsp:sp modelId="{4008AD52-8EE4-4EF2-A35D-C73DBC7AD6B5}">
      <dsp:nvSpPr>
        <dsp:cNvPr id="0" name=""/>
        <dsp:cNvSpPr/>
      </dsp:nvSpPr>
      <dsp:spPr>
        <a:xfrm>
          <a:off x="6943901" y="1126130"/>
          <a:ext cx="1425976" cy="1425976"/>
        </a:xfrm>
        <a:prstGeom prst="mathEqual">
          <a:avLst/>
        </a:prstGeom>
        <a:solidFill>
          <a:schemeClr val="tx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7132914" y="1419881"/>
        <a:ext cx="1047950" cy="838474"/>
      </dsp:txXfrm>
    </dsp:sp>
    <dsp:sp modelId="{E3ACC9D9-1152-4F4E-B3F4-8A25C8DA5640}">
      <dsp:nvSpPr>
        <dsp:cNvPr id="0" name=""/>
        <dsp:cNvSpPr/>
      </dsp:nvSpPr>
      <dsp:spPr>
        <a:xfrm>
          <a:off x="8569514" y="609828"/>
          <a:ext cx="2458580" cy="2458580"/>
        </a:xfrm>
        <a:prstGeom prst="ellipse">
          <a:avLst/>
        </a:prstGeom>
        <a:solidFill>
          <a:srgbClr val="92D050"/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Реализация</a:t>
          </a:r>
        </a:p>
      </dsp:txBody>
      <dsp:txXfrm>
        <a:off x="8929565" y="969879"/>
        <a:ext cx="1738478" cy="1738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370C4-5ADE-4902-8F75-1E2C70B0B766}" type="datetimeFigureOut">
              <a:rPr lang="ru-RU" smtClean="0"/>
              <a:t>пн 28.08.23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38BDF-5BB3-4BC6-B005-DE4456311D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974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0640FAE-2CFD-4D5E-AC95-22F732C3A1C9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74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DE48-62CD-42E7-86BE-626125342247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14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BFA5105-A5CB-49F5-AD82-0C2BA50D24D0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90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02961-CB95-41C8-BE7E-63696F962CEB}" type="datetime1">
              <a:rPr lang="ru-RU" smtClean="0"/>
              <a:t>пн 28.08.23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3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A19D4-ED4C-41FE-A0BB-D38E931A0316}" type="datetime1">
              <a:rPr lang="ru-RU" smtClean="0"/>
              <a:t>пн 28.08.23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01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658AC-B998-4312-B2FC-CF0C625DF997}" type="datetime1">
              <a:rPr lang="ru-RU" smtClean="0"/>
              <a:t>пн 28.08.23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50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A7737-3DD7-48A4-82A0-FCC8BA281A88}" type="datetime1">
              <a:rPr lang="ru-RU" smtClean="0"/>
              <a:t>пн 28.08.23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35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D493988-AF00-4D20-8FE4-7FD76382BE51}" type="datetime1">
              <a:rPr lang="ru-RU" smtClean="0"/>
              <a:t>пн 28.08.23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95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A042-270D-47C3-BC46-D2C485A74292}" type="datetime1">
              <a:rPr lang="ru-RU" smtClean="0"/>
              <a:t>пн 28.08.23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23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BF6F-FA38-4A74-A382-97EEB40DAFD3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1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E51C952-5332-42C8-82DF-F8C5799596E0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436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F83F4A59-3D3D-4624-8DA3-37BB37C70AD0}" type="datetime1">
              <a:rPr lang="ru-RU" smtClean="0"/>
              <a:t>пн 28.08.23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EEF7049-5EE1-4E1A-91D9-D0CBA1A6264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8597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soo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BBBE6-16A1-4C63-AA75-1F1FE98127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ВВЕДЕНИИ ФЕДЕРАЛЬНЫХ ОСНОВНЫХ ОБЩЕОБРАЗОВАТЕЛЬНЫХ ПРОГРАММ И ОБНОВЛЕННОГО ФЕДЕРАЛЬНОГО ГОСУДАРСТВЕННОГО СТАНДАРТА ОБЩЕГО ОБРАЗОВАНИЯ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AD3BBBE6-16A1-4C63-AA75-1F1FE98127FB}"/>
              </a:ext>
            </a:extLst>
          </p:cNvPr>
          <p:cNvSpPr txBox="1">
            <a:spLocks/>
          </p:cNvSpPr>
          <p:nvPr/>
        </p:nvSpPr>
        <p:spPr>
          <a:xfrm>
            <a:off x="794551" y="4543048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Хохлов  а. в., </a:t>
            </a:r>
          </a:p>
          <a:p>
            <a:r>
              <a:rPr lang="ru-RU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проректор по УМР </a:t>
            </a:r>
          </a:p>
          <a:p>
            <a:r>
              <a:rPr lang="ru-RU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ГАОУ ДПО «Институт развития образования Республики Татарстан», к. п. н.</a:t>
            </a:r>
          </a:p>
        </p:txBody>
      </p:sp>
      <p:pic>
        <p:nvPicPr>
          <p:cNvPr id="5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565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CA467-AA0F-4750-964B-3F1D98794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92" y="702156"/>
            <a:ext cx="11199316" cy="10138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новым учебным годом!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9CC6A6-6CF8-44D7-8412-97FEF6F16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42" y="2561388"/>
            <a:ext cx="11029615" cy="3678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Введение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федеральных основных общеобразовательных программ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Введение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федеральных адаптированных общеобразовательных программ для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обучающихся с ограниченными возможностями здоровья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Внесение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изменений в федеральный государственный образовательный стандарт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среднего общего образования, утвержденный приказом Министерства образования и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науки Российской Федерации от 17 мая 2012 г. № 413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единых государственных учебников истории для 10–11 классов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единой модели профориентации – </a:t>
            </a:r>
            <a:r>
              <a:rPr lang="ru-RU" sz="200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профминимум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начиная с 6 класса.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занятий по профориентации «Россия – Мои горизонты» в 6-11 классах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еженедельно (четверг) </a:t>
            </a:r>
          </a:p>
        </p:txBody>
      </p:sp>
      <p:pic>
        <p:nvPicPr>
          <p:cNvPr id="5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287EEB6B-5E89-4749-8193-99E72FBBF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875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5D120-FD2E-49B8-9F3B-574FC8D3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37395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Нормативно – правовые основания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DEB07-9C8B-4485-9452-A72760206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7910"/>
            <a:ext cx="12192000" cy="4936874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56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Федеральный закон от 29.12.2012 № 273-ФЗ «Об образовании в Российской Федерации» (с изм. и доп., вступ. в силу с 28.02.2023). 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Приказ Министерства просвещения РФ от 31.05.2021 г. № 286 «Об утверждении ФГОС НОО»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Приказ Министерства просвещения РФ от 18.07.2022 г. №569  «О внесении изменений  в ФГОС НОО»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Приказ Министерства просвещения РФ от 31.05.2021 г. № 287 «Об утверждении ФГОС ООО»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Приказ Министерства просвещения РФ от 18.07.2022 г. №568 «О внесении изменений  в ФГОС ООО»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Приказ Минобрнауки РФ от 17.05.2012 г. №413 «Об утверждении ФГОС СОО»</a:t>
            </a:r>
          </a:p>
          <a:p>
            <a:pPr marL="0" indent="0">
              <a:buNone/>
            </a:pPr>
            <a:r>
              <a:rPr lang="ru-RU" sz="6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Приказ Министерства просвещения РФ от 12.08.2022 г. №732 «О внесении изменений в ФГОС СОО»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5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8 -10. Приказы Министерства просвещения Российской федерации от 18 мая 2023г. №№ 370,371,372 «Об утверждении ФООП НОО, ООО, СОО»</a:t>
            </a:r>
            <a:endParaRPr lang="ru-RU" sz="56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/>
          </a:p>
        </p:txBody>
      </p:sp>
      <p:pic>
        <p:nvPicPr>
          <p:cNvPr id="6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3FEB9EEE-6FA4-4A1F-B17F-EE11348DB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270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18921-C464-45EC-95C9-2120E1C0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10" y="536738"/>
            <a:ext cx="11302898" cy="95616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4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НОРМАТИВНо</a:t>
            </a: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правовые основания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84AF75-E894-4750-9800-C0F5726D1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10" y="2743200"/>
            <a:ext cx="11884090" cy="51691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ru-RU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Приказ Министерства просвещения Российской Федерации от 21.09.2022 г. № 858 «Об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деятельность, и установления предельного срока использования исключенных учебников».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12.</a:t>
            </a: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Приказ Министерства просвещения Российской Федерации от 02.08.2022 № 653 «Об утверждении федерального перечня электронных образовательных ресурсов, допущенных к использованию при реализации имеющих государственную аккредитацию образовательных программ НОО, ООО, СОО» (зарегистрирован 29.08.2022 № 69822).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13. Письмо </a:t>
            </a:r>
            <a:r>
              <a:rPr lang="ru-RU" sz="180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Минпросвещения</a:t>
            </a: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России от 03.03.2023 № 03-327 "О направлении информации" (Методические рекомендации по введению федеральных основных общеобразовательных программ)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ru-RU" sz="1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 Письмо </a:t>
            </a:r>
            <a:r>
              <a:rPr lang="ru-RU" sz="180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Минпросвещения</a:t>
            </a:r>
            <a:r>
              <a:rPr lang="ru-RU" sz="18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России от 22.05.2023 № 03-870 "О направлении информации" (Дополнение к методическим рекомендациям по введению федеральных основных общеобразовательных программ)</a:t>
            </a: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99B6D0-90F2-4884-9853-6EAD855B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40F45C5C-32A0-43D5-8463-5C3B2B6DC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335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принципы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/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88F4F15-A6AC-413C-B1ED-15D74129A9A3}"/>
              </a:ext>
            </a:extLst>
          </p:cNvPr>
          <p:cNvSpPr/>
          <p:nvPr/>
        </p:nvSpPr>
        <p:spPr>
          <a:xfrm>
            <a:off x="581192" y="1795076"/>
            <a:ext cx="10295816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lvl="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единство образовательного пространства</a:t>
            </a:r>
          </a:p>
          <a:p>
            <a:pPr marL="306000" lvl="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преемственность образовательных программ НОО, ООО, СОО</a:t>
            </a:r>
          </a:p>
          <a:p>
            <a:pPr marL="306000" lvl="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вариативность содержания образовательных программ соответствующего уровня образования</a:t>
            </a:r>
          </a:p>
          <a:p>
            <a:pPr marL="30600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государственные гарантии уровня и качества образования на основе единства обязательных требований к условиям реализации программ и результатам их освоения</a:t>
            </a:r>
          </a:p>
          <a:p>
            <a:pPr marL="30600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единство учебной и воспитательной деятельности</a:t>
            </a:r>
          </a:p>
          <a:p>
            <a:pPr marL="30600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российской гражданской идентичности</a:t>
            </a:r>
          </a:p>
          <a:p>
            <a:pPr marL="306000" lvl="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благоприятные условия обучения и воспитания, </a:t>
            </a:r>
            <a:r>
              <a:rPr lang="ru-RU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здоровьесберегающий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режим</a:t>
            </a:r>
          </a:p>
          <a:p>
            <a:pPr marL="306000" lvl="0" indent="-3060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разумное и безопасное использование цифровых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46691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21" y="618309"/>
            <a:ext cx="11029616" cy="1013800"/>
          </a:xfrm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вариативности содержания 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61C9C6-B182-402C-A6E8-A9997BE69009}"/>
              </a:ext>
            </a:extLst>
          </p:cNvPr>
          <p:cNvSpPr/>
          <p:nvPr/>
        </p:nvSpPr>
        <p:spPr>
          <a:xfrm>
            <a:off x="395101" y="1911756"/>
            <a:ext cx="107286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Вариативность обеспечивается за счёт: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требований к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структуре программ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основного общего образования, предусматривающей наличие в них учебных предметов, учебных курсов, учебных модулей;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возможности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разработки и реализации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Организацией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основного общего образования, в том числе предусматривающих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углубленное изучение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отдельных учебных предметов;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возможности разработки и реализации Организацией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индивидуальных учебных планов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соответствующих образовательным потребностям и интересам обучающихся.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 предусматривает возможность для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Организации, являющейся частью федеральной или региональной инновационной инфраструктуры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самостоятельно выбирать траекторию изучения предметных областей и учебных предметов, учебных курсов (в том числе внеурочной деятельности), учебных модулей, обеспечивая при этом соответствие результатов освоения выпускниками программы основного общего образования требованиям, предъявляемым к уровню основного общего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1058680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терминология 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61C9C6-B182-402C-A6E8-A9997BE69009}"/>
              </a:ext>
            </a:extLst>
          </p:cNvPr>
          <p:cNvSpPr/>
          <p:nvPr/>
        </p:nvSpPr>
        <p:spPr>
          <a:xfrm>
            <a:off x="416616" y="2179223"/>
            <a:ext cx="107286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Учебный предмет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единица (компонент) содержания образования, отражающий предмет соответствующей науки, а также дидактические особенности изучаемого материала и возможности его усвоения обучающимися разного возраста и уровня подготовки</a:t>
            </a:r>
          </a:p>
          <a:p>
            <a:pPr algn="just"/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целостная, логически завершенная часть содержания образования, расширяющая и углубляющая материал предметных областей, и (или) в пределах которой осуществляется освоение относительно самостоятельного тематического блока учебного предмета</a:t>
            </a:r>
          </a:p>
          <a:p>
            <a:pPr algn="just"/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Учебный модуль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часть содержания образования, в пределах которой осуществляется освоение относительно самостоятельного тематического блока учебного предмета или учебного курса либо нескольких взаимосвязанных разделов</a:t>
            </a:r>
          </a:p>
        </p:txBody>
      </p:sp>
    </p:spTree>
    <p:extLst>
      <p:ext uri="{BB962C8B-B14F-4D97-AF65-F5344CB8AC3E}">
        <p14:creationId xmlns:p14="http://schemas.microsoft.com/office/powerpoint/2010/main" val="190879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0C06E-7D9C-4C40-8511-9D0E10FCB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направления обновления содержания общего образования</a:t>
            </a: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4385680-06C8-4378-9FDA-CCCF76B958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984" y="1855433"/>
            <a:ext cx="5422392" cy="4891596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FFE699D2-BAB6-4B69-AFD9-655D35CE3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1257" y="2853131"/>
            <a:ext cx="5422392" cy="3633047"/>
          </a:xfrm>
        </p:spPr>
        <p:txBody>
          <a:bodyPr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Единый информационный ресурс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800" b="1" dirty="0">
                <a:solidFill>
                  <a:schemeClr val="tx1"/>
                </a:solidFill>
              </a:rPr>
              <a:t>https://edsoo.ru</a:t>
            </a:r>
            <a:endParaRPr lang="ru-RU" sz="1800" b="1" dirty="0">
              <a:solidFill>
                <a:schemeClr val="tx1"/>
              </a:solidFill>
            </a:endParaRPr>
          </a:p>
          <a:p>
            <a:pPr marL="457200" indent="-457200" algn="ctr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800" b="1" dirty="0">
                <a:solidFill>
                  <a:schemeClr val="tx1"/>
                </a:solidFill>
              </a:rPr>
              <a:t>Научно-методическое и технологическое сопровождение ФГОС</a:t>
            </a:r>
          </a:p>
          <a:p>
            <a:pPr marL="457200" indent="-457200" algn="ctr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800" b="1" dirty="0">
                <a:solidFill>
                  <a:schemeClr val="tx1"/>
                </a:solidFill>
              </a:rPr>
              <a:t>Размещение методических материалов</a:t>
            </a:r>
          </a:p>
          <a:p>
            <a:pPr marL="457200" indent="-457200" algn="ctr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800" b="1" dirty="0">
                <a:solidFill>
                  <a:schemeClr val="tx1"/>
                </a:solidFill>
              </a:rPr>
              <a:t>Конструктор рабочих программ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endParaRPr lang="ru-RU" sz="1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734AF0-E3BD-4B1E-BBA2-C83A93DC66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11" t="10741" r="21278" b="77635"/>
          <a:stretch/>
        </p:blipFill>
        <p:spPr>
          <a:xfrm>
            <a:off x="5786377" y="1911757"/>
            <a:ext cx="5994132" cy="6805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66F96864-9949-4510-8EE8-8611AF7DB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011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368C4-E991-4732-9A6A-FE634CDB1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81922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НОРМАТИВНОЕ И МЕТОДИЧЕСКОЕ ОБЕСПЕЧЕНИЕ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CC5D4-1049-413D-90ED-84533690F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298" y="1624334"/>
            <a:ext cx="5029200" cy="3633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 ФГОС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 структуре ОП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 результатам реализации ОП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к условиям реализации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C2ED96-1990-4439-9BA2-A6D55C263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3942" y="2151109"/>
            <a:ext cx="5150498" cy="36330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ДЕТАЛИЗАЦИЯ ТРЕБОВАНИЙ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ОО            Для учителя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ФОП НОО         6 ФРП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ФОП ООО         15 ФРП (баз., </a:t>
            </a:r>
            <a:r>
              <a:rPr lang="ru-RU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угл</a:t>
            </a: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ФОП СОО          17 ФРП (баз., </a:t>
            </a:r>
            <a:r>
              <a:rPr lang="ru-RU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угл</a:t>
            </a: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+ 21 РП курсов ВД</a:t>
            </a:r>
          </a:p>
        </p:txBody>
      </p:sp>
      <p:pic>
        <p:nvPicPr>
          <p:cNvPr id="6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6ABAA186-FB7E-434F-8961-2AA7745EC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7" name="Правая фигурная скобка 6">
            <a:extLst>
              <a:ext uri="{FF2B5EF4-FFF2-40B4-BE49-F238E27FC236}">
                <a16:creationId xmlns:a16="http://schemas.microsoft.com/office/drawing/2014/main" id="{FD42AA8E-E56D-4EA8-BE16-47A36D397937}"/>
              </a:ext>
            </a:extLst>
          </p:cNvPr>
          <p:cNvSpPr/>
          <p:nvPr/>
        </p:nvSpPr>
        <p:spPr>
          <a:xfrm>
            <a:off x="10140836" y="2416628"/>
            <a:ext cx="348312" cy="2840752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авая фигурная скобка 7">
            <a:extLst>
              <a:ext uri="{FF2B5EF4-FFF2-40B4-BE49-F238E27FC236}">
                <a16:creationId xmlns:a16="http://schemas.microsoft.com/office/drawing/2014/main" id="{D21BD2F5-E620-4544-8BC7-F1B9E93254C5}"/>
              </a:ext>
            </a:extLst>
          </p:cNvPr>
          <p:cNvSpPr/>
          <p:nvPr/>
        </p:nvSpPr>
        <p:spPr>
          <a:xfrm rot="5400000">
            <a:off x="4831900" y="746647"/>
            <a:ext cx="424127" cy="994095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A0A2020-1211-49B7-8F4D-15498425B296}"/>
              </a:ext>
            </a:extLst>
          </p:cNvPr>
          <p:cNvSpPr/>
          <p:nvPr/>
        </p:nvSpPr>
        <p:spPr>
          <a:xfrm>
            <a:off x="836436" y="5996870"/>
            <a:ext cx="8462865" cy="67180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Разработка КИМ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D562C44-BF96-4C0F-9025-10DA9F84195E}"/>
              </a:ext>
            </a:extLst>
          </p:cNvPr>
          <p:cNvSpPr/>
          <p:nvPr/>
        </p:nvSpPr>
        <p:spPr>
          <a:xfrm>
            <a:off x="10536958" y="2471646"/>
            <a:ext cx="1655042" cy="284075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Учебники</a:t>
            </a:r>
          </a:p>
          <a:p>
            <a:pPr algn="ctr"/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(ФПУ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ЭОР)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4CBB0D0-2722-42FF-B6F7-52E574622871}"/>
              </a:ext>
            </a:extLst>
          </p:cNvPr>
          <p:cNvSpPr/>
          <p:nvPr/>
        </p:nvSpPr>
        <p:spPr>
          <a:xfrm>
            <a:off x="73488" y="3013788"/>
            <a:ext cx="4664058" cy="14649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74B97F0-173C-48A8-98C0-4B2AA0AAB869}"/>
              </a:ext>
            </a:extLst>
          </p:cNvPr>
          <p:cNvSpPr/>
          <p:nvPr/>
        </p:nvSpPr>
        <p:spPr>
          <a:xfrm>
            <a:off x="4863942" y="3013788"/>
            <a:ext cx="1639495" cy="21759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B5E44A1-72B1-4DFA-AEA4-CBC0B3765361}"/>
              </a:ext>
            </a:extLst>
          </p:cNvPr>
          <p:cNvSpPr/>
          <p:nvPr/>
        </p:nvSpPr>
        <p:spPr>
          <a:xfrm>
            <a:off x="7012390" y="3013788"/>
            <a:ext cx="3002049" cy="262190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458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CB128-97E5-4090-8725-5E9709DB2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– 2024 учебный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E301D8-DFC0-47D6-B21E-A745AD429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97476"/>
            <a:ext cx="11029615" cy="4580877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Обновленный ФГОС 1-2 классы.</a:t>
            </a: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5-6 классы.</a:t>
            </a: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10 классы.</a:t>
            </a: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ФООП                      1 – 11 классы</a:t>
            </a:r>
          </a:p>
          <a:p>
            <a:endParaRPr lang="ru-RU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  + согласие               3 - 4 , 7 - 9, 11 классы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классы ООП СОО в соответствии с обновленным ФГОС и ФОП СОО</a:t>
            </a:r>
          </a:p>
          <a:p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МЕТОДИЧЕСКИЕ РЕКОМЕНДАЦИИ ГАОУ ДПО «ИРО РТ»</a:t>
            </a:r>
          </a:p>
        </p:txBody>
      </p:sp>
      <p:pic>
        <p:nvPicPr>
          <p:cNvPr id="5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CD931981-137B-4CF7-BA92-79D9DB2BE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8267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Единое образовательное пространство</a:t>
            </a:r>
          </a:p>
        </p:txBody>
      </p:sp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234"/>
          <a:stretch/>
        </p:blipFill>
        <p:spPr>
          <a:xfrm>
            <a:off x="0" y="1911756"/>
            <a:ext cx="11860567" cy="4901365"/>
          </a:xfrm>
          <a:prstGeom prst="rect">
            <a:avLst/>
          </a:prstGeom>
        </p:spPr>
      </p:pic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593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</a:t>
            </a:r>
            <a:r>
              <a:rPr lang="ru-RU" sz="5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ФООП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11" name="Объект 2">
            <a:extLst>
              <a:ext uri="{FF2B5EF4-FFF2-40B4-BE49-F238E27FC236}">
                <a16:creationId xmlns:a16="http://schemas.microsoft.com/office/drawing/2014/main" id="{E0F9F57B-8693-4952-8DEF-F6CB17CE1340}"/>
              </a:ext>
            </a:extLst>
          </p:cNvPr>
          <p:cNvSpPr txBox="1">
            <a:spLocks/>
          </p:cNvSpPr>
          <p:nvPr/>
        </p:nvSpPr>
        <p:spPr>
          <a:xfrm>
            <a:off x="301841" y="1988599"/>
            <a:ext cx="11825056" cy="4660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ru-RU" sz="2800" dirty="0">
                <a:solidFill>
                  <a:schemeClr val="tx1"/>
                </a:solidFill>
              </a:rPr>
              <a:t>Основной инструмент формирования </a:t>
            </a:r>
          </a:p>
          <a:p>
            <a:pPr marL="0" indent="0" algn="ctr">
              <a:buFont typeface="Wingdings 3" charset="2"/>
              <a:buNone/>
            </a:pPr>
            <a:r>
              <a:rPr lang="ru-RU" sz="2800" dirty="0">
                <a:solidFill>
                  <a:schemeClr val="tx1"/>
                </a:solidFill>
              </a:rPr>
              <a:t>ЕДИНОГО ОБРАЗОВАТЕЛЬНОГО ПРОСТРАНСТВА</a:t>
            </a:r>
          </a:p>
          <a:p>
            <a:pPr marL="0" indent="0" algn="ctr">
              <a:buFont typeface="Wingdings 3" charset="2"/>
              <a:buNone/>
            </a:pPr>
            <a:endParaRPr lang="ru-RU" sz="2800" dirty="0">
              <a:solidFill>
                <a:schemeClr val="tx2"/>
              </a:solidFill>
            </a:endParaRPr>
          </a:p>
          <a:p>
            <a:pPr marL="0" indent="0" algn="ctr">
              <a:buFont typeface="Wingdings 3" charset="2"/>
              <a:buNone/>
            </a:pPr>
            <a:endParaRPr lang="ru-RU" sz="2800" dirty="0">
              <a:solidFill>
                <a:schemeClr val="tx2"/>
              </a:solidFill>
            </a:endParaRPr>
          </a:p>
          <a:p>
            <a:pPr marL="0" indent="0" algn="ctr">
              <a:buFont typeface="Wingdings 3" charset="2"/>
              <a:buNone/>
            </a:pPr>
            <a:endParaRPr lang="ru-RU" sz="2800" dirty="0">
              <a:solidFill>
                <a:schemeClr val="tx2"/>
              </a:solidFill>
            </a:endParaRPr>
          </a:p>
          <a:p>
            <a:pPr marL="0" indent="0" algn="ctr">
              <a:buFont typeface="Wingdings 3" charset="2"/>
              <a:buNone/>
            </a:pPr>
            <a:r>
              <a:rPr lang="ru-RU" sz="2800" dirty="0">
                <a:solidFill>
                  <a:schemeClr val="tx1"/>
                </a:solidFill>
              </a:rPr>
              <a:t>Единый базовый объём            Содержание               Планируемые результаты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DBB94B0B-7E7F-4B9B-8BBB-D706FB6FC1BA}"/>
              </a:ext>
            </a:extLst>
          </p:cNvPr>
          <p:cNvSpPr/>
          <p:nvPr/>
        </p:nvSpPr>
        <p:spPr>
          <a:xfrm flipH="1">
            <a:off x="1936662" y="3428999"/>
            <a:ext cx="423467" cy="122289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4787BC57-89BD-4376-A551-DC0EA20FB653}"/>
              </a:ext>
            </a:extLst>
          </p:cNvPr>
          <p:cNvSpPr/>
          <p:nvPr/>
        </p:nvSpPr>
        <p:spPr>
          <a:xfrm flipH="1">
            <a:off x="5851714" y="3429000"/>
            <a:ext cx="423467" cy="12228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AE8EEB48-7BB9-4C32-B5B9-69A75893AD97}"/>
              </a:ext>
            </a:extLst>
          </p:cNvPr>
          <p:cNvSpPr/>
          <p:nvPr/>
        </p:nvSpPr>
        <p:spPr>
          <a:xfrm flipH="1">
            <a:off x="9570632" y="3429000"/>
            <a:ext cx="423467" cy="12228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609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53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ФООП</a:t>
            </a:r>
            <a:endParaRPr lang="ru-RU" sz="5300" dirty="0">
              <a:solidFill>
                <a:schemeClr val="tx1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FA050FE-AA22-4391-8828-9B97720DE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522" y="1833376"/>
            <a:ext cx="11029615" cy="367830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6BA862D-5A0D-48BC-85F5-C03091782BD7}"/>
              </a:ext>
            </a:extLst>
          </p:cNvPr>
          <p:cNvSpPr/>
          <p:nvPr/>
        </p:nvSpPr>
        <p:spPr>
          <a:xfrm>
            <a:off x="581192" y="2180497"/>
            <a:ext cx="11610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ЦЕЛЕВОЙ БЛОК:</a:t>
            </a:r>
            <a:r>
              <a:rPr lang="ru-RU" sz="2400" dirty="0"/>
              <a:t>                Пояснительная записка</a:t>
            </a:r>
          </a:p>
          <a:p>
            <a:r>
              <a:rPr lang="ru-RU" sz="2400" dirty="0"/>
              <a:t>                                                      Планируемые результаты освоения</a:t>
            </a:r>
          </a:p>
          <a:p>
            <a:r>
              <a:rPr lang="ru-RU" sz="2400" dirty="0"/>
              <a:t>                                                      Система оценки достижений планируемых результатов    </a:t>
            </a:r>
            <a:r>
              <a:rPr lang="ru-RU" sz="2400" dirty="0">
                <a:solidFill>
                  <a:srgbClr val="FF0000"/>
                </a:solidFill>
              </a:rPr>
              <a:t>СОДЕРЖАТЕЛЬНЫЙ</a:t>
            </a:r>
          </a:p>
          <a:p>
            <a:r>
              <a:rPr lang="ru-RU" sz="2400" dirty="0">
                <a:solidFill>
                  <a:srgbClr val="FF0000"/>
                </a:solidFill>
              </a:rPr>
              <a:t> БЛОК :                                       </a:t>
            </a:r>
            <a:r>
              <a:rPr lang="ru-RU" sz="2400" dirty="0"/>
              <a:t>Федеральные рабочие программы (!)</a:t>
            </a:r>
          </a:p>
          <a:p>
            <a:r>
              <a:rPr lang="ru-RU" sz="2400" dirty="0"/>
              <a:t>                                                       Программы формирования УУД</a:t>
            </a:r>
          </a:p>
          <a:p>
            <a:r>
              <a:rPr lang="ru-RU" sz="2400" dirty="0"/>
              <a:t>                                                       Федеральная рабочая программа воспитания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ОРГАНИЗАЦИОННЫЙ </a:t>
            </a:r>
          </a:p>
          <a:p>
            <a:r>
              <a:rPr lang="ru-RU" sz="2400" dirty="0">
                <a:solidFill>
                  <a:srgbClr val="FF0000"/>
                </a:solidFill>
              </a:rPr>
              <a:t> БЛОК:                                        </a:t>
            </a:r>
            <a:r>
              <a:rPr lang="ru-RU" sz="2400" dirty="0"/>
              <a:t>Федеральный учебный план  (!)      </a:t>
            </a:r>
          </a:p>
          <a:p>
            <a:r>
              <a:rPr lang="ru-RU" sz="2400" dirty="0"/>
              <a:t>                                                       Федеральный календарный учебный график (!)</a:t>
            </a:r>
          </a:p>
          <a:p>
            <a:r>
              <a:rPr lang="ru-RU" sz="2400" dirty="0"/>
              <a:t>                                                       План внеурочной деятельности</a:t>
            </a:r>
          </a:p>
          <a:p>
            <a:r>
              <a:rPr lang="ru-RU" sz="2400" dirty="0"/>
              <a:t>                                                       Федеральный календарный план воспитательной  работы</a:t>
            </a:r>
          </a:p>
        </p:txBody>
      </p:sp>
    </p:spTree>
    <p:extLst>
      <p:ext uri="{BB962C8B-B14F-4D97-AF65-F5344CB8AC3E}">
        <p14:creationId xmlns:p14="http://schemas.microsoft.com/office/powerpoint/2010/main" val="1020977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УЧЕБНЫЙ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11756"/>
            <a:ext cx="11029615" cy="4844151"/>
          </a:xfrm>
        </p:spPr>
        <p:txBody>
          <a:bodyPr>
            <a:normAutofit/>
          </a:bodyPr>
          <a:lstStyle/>
          <a:p>
            <a:endParaRPr lang="ru-RU" sz="32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Аудиторная нагрузка</a:t>
            </a:r>
          </a:p>
          <a:p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НОО: 2954 – 3345 ч. (5-ти – 6 -</a:t>
            </a:r>
            <a:r>
              <a:rPr lang="ru-RU" sz="2000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дневная рабочая неделя)</a:t>
            </a:r>
          </a:p>
          <a:p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ООО: 5058 – 5848 ч. (5-ти – 6-ти дневная рабочая неделя)</a:t>
            </a:r>
          </a:p>
          <a:p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СОО: 2170 – 2516 ч.  (не более 37 ч. в неделю)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C54471-5AC7-4331-ADA7-6A5652CD4637}"/>
              </a:ext>
            </a:extLst>
          </p:cNvPr>
          <p:cNvSpPr/>
          <p:nvPr/>
        </p:nvSpPr>
        <p:spPr>
          <a:xfrm>
            <a:off x="452628" y="2548727"/>
            <a:ext cx="107881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lvl="0" indent="-306000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Общий объём нагрузки</a:t>
            </a:r>
          </a:p>
          <a:p>
            <a:pPr marL="306000" lvl="0" indent="-306000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Максимальный объём аудиторной нагрузки</a:t>
            </a:r>
          </a:p>
          <a:p>
            <a:pPr marL="306000" lvl="0" indent="-306000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 и структура предметных областей</a:t>
            </a:r>
          </a:p>
          <a:p>
            <a:pPr marL="306000" lvl="0" indent="-306000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Учебное время</a:t>
            </a:r>
          </a:p>
          <a:p>
            <a:pPr marL="306000" lvl="0" indent="-306000"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Обязательная часть ФУП : учебные предметы, учебное время, по классам (годам)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998499-E7A9-42F2-AD32-6D7700D44D91}"/>
              </a:ext>
            </a:extLst>
          </p:cNvPr>
          <p:cNvSpPr/>
          <p:nvPr/>
        </p:nvSpPr>
        <p:spPr>
          <a:xfrm>
            <a:off x="452628" y="4768119"/>
            <a:ext cx="10617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338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УЧЕБНЫЙ ПЛАН (ВАРИАНТЫ)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4CA387A-53E4-4C63-A233-149DBF30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43" y="1799454"/>
            <a:ext cx="11468765" cy="505854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НОО – 5 вариантов :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1,2 - для ОО с обучением на русском языке (5-ти и 6-ти дневная РН);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3-5 - для ОО с обучением на русском или родном языке + 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        один из языков    народов РФ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1, 3-5 - физкультура 2ч. ;    3 – 3 ч.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 – 6 вариантов: 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1,3,4 – для ОО с обучением на русском языке (4 – второй иностранный)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2, 5 – для ОО с обучением на русском языке + государственный язык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6 – для ОО с обучением на родном (не русском языке)</a:t>
            </a: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1-2, 4-6 – физкультура 2ч.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 – 19 вариантов :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 ( для каждого от 2 до 7 предметов )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2980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особенности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/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 txBox="1">
            <a:spLocks/>
          </p:cNvSpPr>
          <p:nvPr/>
        </p:nvSpPr>
        <p:spPr>
          <a:xfrm>
            <a:off x="733592" y="2332896"/>
            <a:ext cx="11029615" cy="3678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/>
          </a:p>
          <a:p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1192" y="1936766"/>
            <a:ext cx="10544008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Физическая культура</a:t>
            </a:r>
          </a:p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ОДНКНР 5-6 классы</a:t>
            </a:r>
          </a:p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Математика 7-9 классы («Вероятность и статистика»)</a:t>
            </a:r>
          </a:p>
          <a:p>
            <a:pPr marL="306000" lvl="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Введение в новейшую историю России</a:t>
            </a:r>
          </a:p>
        </p:txBody>
      </p:sp>
    </p:spTree>
    <p:extLst>
      <p:ext uri="{BB962C8B-B14F-4D97-AF65-F5344CB8AC3E}">
        <p14:creationId xmlns:p14="http://schemas.microsoft.com/office/powerpoint/2010/main" val="3386471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Рабочие программы учебных предметов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2730538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Локальный акт ОО о структуре рабочей программы по предмету, курсу, модулю (Положение о рабочей программе)</a:t>
            </a:r>
          </a:p>
          <a:p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учебных предметов, курсов, модулей (в т. ч. внеурочной деятельности)</a:t>
            </a:r>
          </a:p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Оценка планируемых результатов обучения</a:t>
            </a:r>
          </a:p>
          <a:p>
            <a:r>
              <a:rPr lang="ru-RU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Тематическое планирование (количество часов по каждой теме, использование электронных цифровых образовательных ресурсов)</a:t>
            </a:r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4A610D-47F1-41A8-B995-8E6E69EA251E}"/>
              </a:ext>
            </a:extLst>
          </p:cNvPr>
          <p:cNvSpPr/>
          <p:nvPr/>
        </p:nvSpPr>
        <p:spPr>
          <a:xfrm>
            <a:off x="776873" y="4896420"/>
            <a:ext cx="10195927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ШАБЛОНЫ УЧЕБНЫХ ПЛАНОВ</a:t>
            </a:r>
          </a:p>
          <a:p>
            <a:pPr lvl="0" algn="ctr"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ШАБЛОНЫ РАБОЧИХ ПРОГРАММ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FB8AF-8710-4571-86A9-A36B04F821A9}"/>
              </a:ext>
            </a:extLst>
          </p:cNvPr>
          <p:cNvSpPr txBox="1"/>
          <p:nvPr/>
        </p:nvSpPr>
        <p:spPr>
          <a:xfrm>
            <a:off x="3890638" y="5922822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u="sng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https://edsoo.ru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230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Непосредственное применение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91" y="2308194"/>
            <a:ext cx="11715406" cy="42539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НОО: </a:t>
            </a: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 язык.  Литературное чтение.  Окружающий мир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ООО: </a:t>
            </a: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 язык.  Литература.  История.  Обществознание.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География.  ОБЖ.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</a:t>
            </a: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Остальные предметы : </a:t>
            </a: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неизменный вид  или  с изменениями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               (содержание и планируемые результаты не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                   ниже требований ФООП)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                ШАБЛОНЫ РАБОЧИХ ПРОГРАММ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6EB83D-5790-4799-ABAF-1C7E54812D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83" t="16370" r="31001" b="20074"/>
          <a:stretch/>
        </p:blipFill>
        <p:spPr>
          <a:xfrm>
            <a:off x="411491" y="2024110"/>
            <a:ext cx="4187142" cy="4637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3380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проектная деятельность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751500986"/>
              </p:ext>
            </p:extLst>
          </p:nvPr>
        </p:nvGraphicFramePr>
        <p:xfrm>
          <a:off x="856342" y="1947847"/>
          <a:ext cx="10630264" cy="452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0350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оценки планируемых результатов обучения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549B5ADF-71D3-45C8-A449-BAAAE34457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2842915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0758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98539"/>
            <a:ext cx="11029616" cy="1013800"/>
          </a:xfrm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системно-деятельностный подход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/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pic>
        <p:nvPicPr>
          <p:cNvPr id="6" name="Объект 3">
            <a:extLst>
              <a:ext uri="{FF2B5EF4-FFF2-40B4-BE49-F238E27FC236}">
                <a16:creationId xmlns:a16="http://schemas.microsoft.com/office/drawing/2014/main" id="{E7DA616D-A5E6-4CBF-8180-5EA629B43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577"/>
          <a:stretch/>
        </p:blipFill>
        <p:spPr>
          <a:xfrm>
            <a:off x="435429" y="1992239"/>
            <a:ext cx="10270368" cy="41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12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личностные 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dirty="0"/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BB0242-F1D4-40EB-BD49-ACCD6E3BF409}"/>
              </a:ext>
            </a:extLst>
          </p:cNvPr>
          <p:cNvSpPr/>
          <p:nvPr/>
        </p:nvSpPr>
        <p:spPr>
          <a:xfrm>
            <a:off x="449422" y="2918933"/>
            <a:ext cx="10180042" cy="96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92000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8 направлениям Федеральной рабочей программы воспитания  </a:t>
            </a:r>
          </a:p>
          <a:p>
            <a:pPr>
              <a:spcBef>
                <a:spcPts val="300"/>
              </a:spcBef>
              <a:buClr>
                <a:schemeClr val="accent2"/>
              </a:buClr>
              <a:buSzPct val="92000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т.ч. стратегии развития воспитания в РФ до 2025 года) – содержат 36 конкретных результатов (целевых ориентиров)</a:t>
            </a:r>
            <a:r>
              <a:rPr lang="ru-RU" dirty="0"/>
              <a:t>: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439700-A381-48CB-BF7C-628904AE66F7}"/>
              </a:ext>
            </a:extLst>
          </p:cNvPr>
          <p:cNvSpPr/>
          <p:nvPr/>
        </p:nvSpPr>
        <p:spPr>
          <a:xfrm>
            <a:off x="946674" y="3964582"/>
            <a:ext cx="99303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Патриотическое воспитание (4)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Гражданское воспитание (8)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Духовно-нравственное воспитание (3)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Эстетическое воспитание (3)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Воспитание ценности научного познания (3)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Физическое воспитание. Формирование культуры здоровья и эмоционального благополучия (5)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Трудовое воспитание (5)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Экологическое воспитание (5)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F55899-60F3-4337-9FDF-D6966EAAD49E}"/>
              </a:ext>
            </a:extLst>
          </p:cNvPr>
          <p:cNvSpPr/>
          <p:nvPr/>
        </p:nvSpPr>
        <p:spPr>
          <a:xfrm>
            <a:off x="449422" y="1911756"/>
            <a:ext cx="104275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Сформированы в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систему ценностных отношений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обучающихся к себе, другим участникам образовательного процесса, самому образовательному процессу и его результатам (например, осознание, готовность, ориентация, восприимчивость, установка).</a:t>
            </a:r>
          </a:p>
        </p:txBody>
      </p:sp>
    </p:spTree>
    <p:extLst>
      <p:ext uri="{BB962C8B-B14F-4D97-AF65-F5344CB8AC3E}">
        <p14:creationId xmlns:p14="http://schemas.microsoft.com/office/powerpoint/2010/main" val="3623098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метапредметные результаты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422F7D-C988-43DE-9668-13925EC78BDD}"/>
              </a:ext>
            </a:extLst>
          </p:cNvPr>
          <p:cNvSpPr/>
          <p:nvPr/>
        </p:nvSpPr>
        <p:spPr>
          <a:xfrm>
            <a:off x="317652" y="2984107"/>
            <a:ext cx="76214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buClr>
                <a:schemeClr val="accent2"/>
              </a:buClr>
              <a:buSzPct val="92000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направления – содержат конкретные результаты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F2A1835-5714-4476-93AC-F28E7A66140E}"/>
              </a:ext>
            </a:extLst>
          </p:cNvPr>
          <p:cNvSpPr/>
          <p:nvPr/>
        </p:nvSpPr>
        <p:spPr>
          <a:xfrm>
            <a:off x="665825" y="3287874"/>
            <a:ext cx="9781643" cy="32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Овладение универсальными учебными познавательными действиями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1.1. Базовые логические действия (НОО  – 5, ООО – 6)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1.2. Базовые исследовательские действия (НОО  – 6, ООО - 4)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1.3. Работа с информацией (НОО – 6, ООО – 5)</a:t>
            </a:r>
          </a:p>
          <a:p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Овладение универсальными учебными коммуникативными действиями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2.1. Общение (НОО – 8, ООО - 6)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2.2. Совместная деятельность (НОО – 4, ООО - 4)</a:t>
            </a:r>
          </a:p>
          <a:p>
            <a:endParaRPr lang="ru-RU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Овладение универсальными регулятивными действиями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3.1. Самоорганизация (НОО – 2, ООО - 2)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3.2. Самоконтроль (НОО – 2, ООО - 3)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F42F76-D972-4C29-9035-9842C684A269}"/>
              </a:ext>
            </a:extLst>
          </p:cNvPr>
          <p:cNvSpPr/>
          <p:nvPr/>
        </p:nvSpPr>
        <p:spPr>
          <a:xfrm>
            <a:off x="411492" y="1805294"/>
            <a:ext cx="104655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Характеризуют совокупность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познавательных, коммуникативных и регулятивных УУД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 уровень овладения междисциплинарными понятиями, сгруппированы по трем направлениям и отражают способность обучающихся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использовать на практике УУД</a:t>
            </a:r>
          </a:p>
        </p:txBody>
      </p:sp>
    </p:spTree>
    <p:extLst>
      <p:ext uri="{BB962C8B-B14F-4D97-AF65-F5344CB8AC3E}">
        <p14:creationId xmlns:p14="http://schemas.microsoft.com/office/powerpoint/2010/main" val="378813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предметные результаты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EB39A92-2ED0-4399-8797-E122DF32F12A}"/>
              </a:ext>
            </a:extLst>
          </p:cNvPr>
          <p:cNvSpPr/>
          <p:nvPr/>
        </p:nvSpPr>
        <p:spPr>
          <a:xfrm>
            <a:off x="439293" y="3160069"/>
            <a:ext cx="10907975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формулируются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деятельностной форме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усилением акцента на применение знаний и конкретных умений (например, не «освоение» «развитие», а «</a:t>
            </a: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применять», «владеть», «применять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»)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формулируются на основе документов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стратегического планирования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учетом результатов проводимых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федеральном уровне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процедур оценки качества образования (всероссийских проверочных работ, национальных исследований качества образования, международных сравнительных исследований);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определяют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минимум содержания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изучение которого гарантирует государство, построенного в логике изучения каждого учебного предмета;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определяют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 результатам освоения программ основного общего образования по учебным предметам "Математика", "Информатика", "Физика", "Химия", "Биология" и др.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базовом и углубленном уровнях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усиливают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акценты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изучение явлений и процессов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современной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России и мира в целом,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современного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состояния науки;</a:t>
            </a:r>
          </a:p>
          <a:p>
            <a:pPr marL="285750" indent="-285750">
              <a:spcBef>
                <a:spcPts val="300"/>
              </a:spcBef>
              <a:buClr>
                <a:schemeClr val="accent2"/>
              </a:buClr>
              <a:buSzPct val="92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учитывают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особенности реализации адаптированных программ основного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общего образования обучающихся с ОВЗ различных нозологических групп.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3D5564-EE88-4714-9D27-C87C3E21363B}"/>
              </a:ext>
            </a:extLst>
          </p:cNvPr>
          <p:cNvSpPr/>
          <p:nvPr/>
        </p:nvSpPr>
        <p:spPr>
          <a:xfrm>
            <a:off x="430305" y="1870876"/>
            <a:ext cx="111805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Определяют элементы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социального опыта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(знания, умения и навыки, опыт решения проблем и творческой деятельности) освоения программ основного общего образования с учетом необходимости сохранения 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фундаментального характера образования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специфики изучаемых учебных предметов и обеспечения успешного обучения обучающихся на следующем уровне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775684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оценка достижения планируемых результатов </a:t>
            </a: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5D33D1E-0A38-4786-BC98-3187A2986124}"/>
              </a:ext>
            </a:extLst>
          </p:cNvPr>
          <p:cNvSpPr/>
          <p:nvPr/>
        </p:nvSpPr>
        <p:spPr>
          <a:xfrm>
            <a:off x="665824" y="1985347"/>
            <a:ext cx="1030697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Внутренняя оценка: </a:t>
            </a:r>
            <a:r>
              <a:rPr lang="ru-RU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стартовая диагностика, текущий и промежуточный контроль, психолого-педагогическое наблюдение, внутренний мониторинг и др.</a:t>
            </a:r>
          </a:p>
          <a:p>
            <a:pPr algn="just"/>
            <a:endParaRPr lang="ru-RU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Внешняя оценка:</a:t>
            </a:r>
            <a:r>
              <a:rPr lang="ru-RU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независимая оценка, итоговая аттестация </a:t>
            </a:r>
          </a:p>
          <a:p>
            <a:pPr algn="just"/>
            <a:endParaRPr lang="ru-RU" sz="2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4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Формы, периодичность, критерии определяет ОО</a:t>
            </a:r>
          </a:p>
        </p:txBody>
      </p:sp>
    </p:spTree>
    <p:extLst>
      <p:ext uri="{BB962C8B-B14F-4D97-AF65-F5344CB8AC3E}">
        <p14:creationId xmlns:p14="http://schemas.microsoft.com/office/powerpoint/2010/main" val="165727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Универсальные кодификаторы </a:t>
            </a:r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(fipi.ru)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vs</a:t>
            </a:r>
            <a:b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тематический классификатор </a:t>
            </a:r>
            <a:r>
              <a:rPr lang="ru-RU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edsoo.ru)</a:t>
            </a:r>
            <a:endParaRPr lang="ru-RU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724" y="1912930"/>
            <a:ext cx="4280796" cy="47064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9254" y="1912929"/>
            <a:ext cx="4685821" cy="47064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51600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Учебники и учебные пособия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Учебники + учебные пособия</a:t>
            </a:r>
          </a:p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течение 2-х лет учебники, не имеющие комплектных учебных пособий , из ФПУ</a:t>
            </a:r>
          </a:p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период перехода на обновленный ФГОС и ФООП могут быть использованы любые учебно-методические комплекты из ФПУ</a:t>
            </a:r>
          </a:p>
          <a:p>
            <a:r>
              <a:rPr lang="ru-RU" sz="3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Обязательно изменение методики</a:t>
            </a:r>
          </a:p>
          <a:p>
            <a:endParaRPr lang="ru-RU" sz="28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145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фгос-2021</a:t>
            </a:r>
            <a:b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деление на группы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347268" y="5956137"/>
            <a:ext cx="263539" cy="365125"/>
          </a:xfrm>
        </p:spPr>
        <p:txBody>
          <a:bodyPr/>
          <a:lstStyle/>
          <a:p>
            <a:fld id="{DEEF7049-5EE1-4E1A-91D9-D0CBA1A62646}" type="slidenum">
              <a:rPr lang="ru-RU" b="1" smtClean="0">
                <a:solidFill>
                  <a:schemeClr val="tx1"/>
                </a:solidFill>
              </a:rPr>
              <a:t>28</a:t>
            </a:fld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5E76331-5EE0-411F-A9FA-C0EB2B33279C}"/>
              </a:ext>
            </a:extLst>
          </p:cNvPr>
          <p:cNvSpPr/>
          <p:nvPr/>
        </p:nvSpPr>
        <p:spPr>
          <a:xfrm>
            <a:off x="463520" y="1873403"/>
            <a:ext cx="11240799" cy="464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Основания: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успеваемость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образовательные потребности и интересы (например, психическое и физическое здоровье)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пол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изучение родного языка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изучение иностранного языка</a:t>
            </a:r>
          </a:p>
          <a:p>
            <a:pPr marL="324000" lvl="1">
              <a:lnSpc>
                <a:spcPct val="150000"/>
              </a:lnSpc>
              <a:buClr>
                <a:schemeClr val="accent2"/>
              </a:buClr>
              <a:buSzPct val="92000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общественные и профессиональные цели, в том числе обеспечивающей углубленное  изучение отдельных предметных областей, учебных предметов (профильное обучение) (дифференциация обучения)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6EB065-495C-4CCD-A23B-4CE6A6ECA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822" y="645992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730336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родные языки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A5698BE-E2D8-4ECB-86A4-71C228F508D0}"/>
              </a:ext>
            </a:extLst>
          </p:cNvPr>
          <p:cNvSpPr/>
          <p:nvPr/>
        </p:nvSpPr>
        <p:spPr>
          <a:xfrm>
            <a:off x="357248" y="2201022"/>
            <a:ext cx="11477503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Обязательная предметная область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возможностей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обучающихся, родителей (законных представителей) несовершеннолетних обучающихся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ПРП по предметной области «Родной (татарский) язык и родная литература (татарская)», «Государственный (татарский) язык Республики Татарстан» утверждены на ФУМО 23 июня 2022 г. (сайт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fgosreestr.ru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Возможно деление на группы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Учебник и(или) учебное пособие в печатной и(или) электронной форме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F8C0E5-3561-4536-8403-D5AFC4A2A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822" y="645992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57360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календарный план воспитательной работы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3586EFF-D350-43FC-A0FE-B0762BA1F8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425289"/>
              </p:ext>
            </p:extLst>
          </p:nvPr>
        </p:nvGraphicFramePr>
        <p:xfrm>
          <a:off x="581025" y="2181225"/>
          <a:ext cx="11029950" cy="3678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3713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CC826-69BA-467D-9E4E-C4E029A8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внеурочная деятельность (10 часов)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ECBC2F-2E12-487A-B340-00D082129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/>
          </a:p>
          <a:p>
            <a:endParaRPr lang="ru-RU" sz="3200" dirty="0"/>
          </a:p>
        </p:txBody>
      </p:sp>
      <p:pic>
        <p:nvPicPr>
          <p:cNvPr id="4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5151B-3150-43ED-B92B-311D8A7EDC76}"/>
              </a:ext>
            </a:extLst>
          </p:cNvPr>
          <p:cNvSpPr/>
          <p:nvPr/>
        </p:nvSpPr>
        <p:spPr>
          <a:xfrm>
            <a:off x="449421" y="1911756"/>
            <a:ext cx="11419118" cy="494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 – отличные от урочных.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Воспитательные направления.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Организационные механизмы: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ИНВАРИАНТ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ч. «Разговоры о важном»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ч.  Формирование ФГ (в т.ч. финансовой)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ч. «Профориентация»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ВАРИАТИВНО</a:t>
            </a:r>
          </a:p>
          <a:p>
            <a:pPr marL="306000" indent="-306000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r>
              <a:rPr lang="ru-RU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!!!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Творчество, физическое развитие (2), особые интеллектуальные, социокультурные (3) и социальные потребности (2)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ru-RU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ru-RU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Методические материалы ФГБНУ «ИСРО РАО»</a:t>
            </a:r>
          </a:p>
        </p:txBody>
      </p:sp>
    </p:spTree>
    <p:extLst>
      <p:ext uri="{BB962C8B-B14F-4D97-AF65-F5344CB8AC3E}">
        <p14:creationId xmlns:p14="http://schemas.microsoft.com/office/powerpoint/2010/main" val="192305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CED06-04EC-4A22-A694-1AAC61EA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ФАОП ДЛЯ ОБУЧАЮЩИХСЯ С ОВЗ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E58FBB-E6F4-43EB-B924-94E89CAC0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780" y="2180495"/>
            <a:ext cx="10855027" cy="5573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Приказ Министерства просвещения РФ от 24.11.2022 г. №1023 «Об утверждении Федеральной адаптированной образовательной программы НОО для обучающихся с ОВЗ»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Приказ Министерства просвещения РФ от 24.11.2022 г. №1025 «Об утверждении Федеральной адаптированной образовательной программы ООО для обучающихся с ОВЗ»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Приказ Министерства просвещения РФ от 24.11.2022 г. №1026 «Об утверждении Федеральной адаптированной основной общеобразовательной программы для обучающихся с умственной отсталостью (интеллектуальными нарушениями)» 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1.09.2023 г.</a:t>
            </a:r>
          </a:p>
          <a:p>
            <a:pPr marL="0" indent="0">
              <a:buNone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</a:t>
            </a:r>
            <a:r>
              <a:rPr lang="ru-RU" sz="2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ФГБНУ «ИНСТИТУТ КОРРЕКЦИОННОЙ ПЕДАГОГИКИ»</a:t>
            </a:r>
          </a:p>
          <a:p>
            <a:pPr marL="0" indent="0">
              <a:buNone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Проекты программ по учебным предметам (1,2)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Проект рабочих программ по учебным предметам (3)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59702123-D044-47EE-B23A-F4806C169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3870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6B44F-F82C-4EF1-B6D0-6444201D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ФАОП ДЛЯ ОБУЧАЮЩИХСЯ С ОВЗ</a:t>
            </a: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32FA2A-AE57-4C39-87A8-CFC9BD671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363" y="2277834"/>
            <a:ext cx="5038002" cy="367830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НОЗОЛОГИИ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расстройства аутистического спектра;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ЗПР;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нарушение слуха;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слепота;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слабое зрение;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тяжелые нарушения речи;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нарушения ОДА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 descr="C:\Users\irort\Desktop\2018 год\Логотип\Победитель\логотип ИРО (разные цвета)\3.jpg">
            <a:extLst>
              <a:ext uri="{FF2B5EF4-FFF2-40B4-BE49-F238E27FC236}">
                <a16:creationId xmlns:a16="http://schemas.microsoft.com/office/drawing/2014/main" id="{AEFC8D1B-2CAC-497D-8217-A50B040D6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77007" y="618309"/>
            <a:ext cx="903501" cy="1209600"/>
          </a:xfrm>
          <a:prstGeom prst="rect">
            <a:avLst/>
          </a:prstGeom>
          <a:noFill/>
        </p:spPr>
      </p:pic>
      <p:sp>
        <p:nvSpPr>
          <p:cNvPr id="11" name="Блок-схема: альтернативный процесс 10">
            <a:extLst>
              <a:ext uri="{FF2B5EF4-FFF2-40B4-BE49-F238E27FC236}">
                <a16:creationId xmlns:a16="http://schemas.microsoft.com/office/drawing/2014/main" id="{B4816E25-F1BC-4166-8966-90860B26F9F8}"/>
              </a:ext>
            </a:extLst>
          </p:cNvPr>
          <p:cNvSpPr/>
          <p:nvPr/>
        </p:nvSpPr>
        <p:spPr>
          <a:xfrm>
            <a:off x="1567542" y="2277834"/>
            <a:ext cx="4217437" cy="1423247"/>
          </a:xfrm>
          <a:prstGeom prst="flowChartAlternate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получения </a:t>
            </a:r>
            <a:r>
              <a:rPr lang="ru-RU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ооо</a:t>
            </a:r>
            <a:endParaRPr lang="ru-RU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Блок-схема: альтернативный процесс 11">
            <a:extLst>
              <a:ext uri="{FF2B5EF4-FFF2-40B4-BE49-F238E27FC236}">
                <a16:creationId xmlns:a16="http://schemas.microsoft.com/office/drawing/2014/main" id="{315BB468-A3EF-4876-BE38-674DD036EB3D}"/>
              </a:ext>
            </a:extLst>
          </p:cNvPr>
          <p:cNvSpPr/>
          <p:nvPr/>
        </p:nvSpPr>
        <p:spPr>
          <a:xfrm>
            <a:off x="1567542" y="4068147"/>
            <a:ext cx="4217437" cy="1423247"/>
          </a:xfrm>
          <a:prstGeom prst="flowChartAlternate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Внеурочная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014453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ED34E60-0156-4419-89D7-1E440816C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</a:t>
            </a:r>
            <a:r>
              <a:rPr lang="ru-RU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 рефлексивной позиции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участников сессий:</a:t>
            </a:r>
          </a:p>
          <a:p>
            <a:pPr marL="0" indent="0">
              <a:buNone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008080"/>
                </a:solidFill>
              </a:rPr>
              <a:t>                                                            </a:t>
            </a:r>
            <a:r>
              <a:rPr lang="ru-RU" sz="28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Что нового узнали?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2. Какие эффекты ожидаете?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3. Что планируете внедрить?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4. Каким опытом готовы поделиться?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5. Какой вопрос зададите сами себе?</a:t>
            </a:r>
          </a:p>
        </p:txBody>
      </p:sp>
      <p:sp>
        <p:nvSpPr>
          <p:cNvPr id="4" name="Заголовок 4">
            <a:extLst>
              <a:ext uri="{FF2B5EF4-FFF2-40B4-BE49-F238E27FC236}">
                <a16:creationId xmlns:a16="http://schemas.microsoft.com/office/drawing/2014/main" id="{F246EC43-04E2-4557-B003-030339B0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00808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Стратегические сессии 2023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A37908-0370-43E5-BBAD-1126F8BAF1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486" y="103872"/>
            <a:ext cx="1153065" cy="1622291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1140255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D9B65-B5FC-45AC-AB41-643327C24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438" y="550093"/>
            <a:ext cx="9959236" cy="114732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Государственное автономное образовательное учреждение дополнительного   профессионального образования                                                             «Институт развития образования Республики Татарстан»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E26463-23D5-434A-9FF3-599125F99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2509" y="2642992"/>
            <a:ext cx="11686309" cy="3533971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</a:t>
            </a:r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Благодарю вас за внимание !</a:t>
            </a:r>
          </a:p>
          <a:p>
            <a:endParaRPr lang="ru-RU" sz="4000" dirty="0">
              <a:solidFill>
                <a:srgbClr val="007A7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ru-RU" sz="4000" dirty="0" err="1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Игътибарыгыз</a:t>
            </a:r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өчен</a:t>
            </a:r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err="1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рәхмәт</a:t>
            </a:r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!</a:t>
            </a:r>
          </a:p>
          <a:p>
            <a:r>
              <a:rPr lang="ru-RU" sz="4000" dirty="0">
                <a:solidFill>
                  <a:srgbClr val="007A7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ru-RU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2F90B3-38F3-411E-9EAE-0D4E43017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822" y="645992"/>
            <a:ext cx="787955" cy="101614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val="2607108563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ругая 1">
      <a:dk1>
        <a:srgbClr val="00808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</TotalTime>
  <Words>2406</Words>
  <Application>Microsoft Office PowerPoint</Application>
  <PresentationFormat>Широкоэкранный</PresentationFormat>
  <Paragraphs>289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Calibri</vt:lpstr>
      <vt:lpstr>Corbel</vt:lpstr>
      <vt:lpstr>Gill Sans MT</vt:lpstr>
      <vt:lpstr>Tahoma</vt:lpstr>
      <vt:lpstr>Wingdings 2</vt:lpstr>
      <vt:lpstr>Wingdings 3</vt:lpstr>
      <vt:lpstr>Дивиденд</vt:lpstr>
      <vt:lpstr>О ВВЕДЕНИИ ФЕДЕРАЛЬНЫХ ОСНОВНЫХ ОБЩЕОБРАЗОВАТЕЛЬНЫХ ПРОГРАММ И ОБНОВЛЕННОГО ФЕДЕРАЛЬНОГО ГОСУДАРСТВЕННОГО СТАНДАРТА ОБЩЕГО ОБРАЗОВАНИЯ</vt:lpstr>
      <vt:lpstr>С новым учебным годом!</vt:lpstr>
      <vt:lpstr>Нормативно – правовые основания</vt:lpstr>
      <vt:lpstr>  НОРМАТИВНо – правовые основания </vt:lpstr>
      <vt:lpstr> фгос-2021 Основные принципы</vt:lpstr>
      <vt:lpstr> фгос-2021 обеспечение вариативности содержания </vt:lpstr>
      <vt:lpstr> фгос-2021 терминология </vt:lpstr>
      <vt:lpstr>направления обновления содержания общего образования</vt:lpstr>
      <vt:lpstr>НОРМАТИВНОЕ И МЕТОДИЧЕСКОЕ ОБЕСПЕЧЕНИЕ </vt:lpstr>
      <vt:lpstr>2023 – 2024 учебный год</vt:lpstr>
      <vt:lpstr>Единое образовательное пространство</vt:lpstr>
      <vt:lpstr>                                             ФООП</vt:lpstr>
      <vt:lpstr> СОДЕРЖАНИЕ ФООП</vt:lpstr>
      <vt:lpstr> ФЕДЕРАЛЬНЫЙ УЧЕБНЫЙ ПЛАН</vt:lpstr>
      <vt:lpstr>УЧЕБНЫЙ ПЛАН (ВАРИАНТЫ)</vt:lpstr>
      <vt:lpstr>особенности</vt:lpstr>
      <vt:lpstr>Рабочие программы учебных предметов</vt:lpstr>
      <vt:lpstr> Непосредственное применение</vt:lpstr>
      <vt:lpstr>Фгос-2021 проектная деятельность</vt:lpstr>
      <vt:lpstr>Система оценки планируемых результатов обучения</vt:lpstr>
      <vt:lpstr>  системно-деятельностный подход </vt:lpstr>
      <vt:lpstr> фгос-2021 личностные результаты</vt:lpstr>
      <vt:lpstr> фгос-2021 метапредметные результаты</vt:lpstr>
      <vt:lpstr> фгос-2021 предметные результаты</vt:lpstr>
      <vt:lpstr>  оценка достижения планируемых результатов </vt:lpstr>
      <vt:lpstr>Универсальные кодификаторы (fipi.ru) vs тематический классификатор (edsoo.ru)</vt:lpstr>
      <vt:lpstr>Учебники и учебные пособия</vt:lpstr>
      <vt:lpstr> фгос-2021 деление на группы</vt:lpstr>
      <vt:lpstr> родные языки</vt:lpstr>
      <vt:lpstr>Федеральный календарный план воспитательной работы</vt:lpstr>
      <vt:lpstr> внеурочная деятельность (10 часов)</vt:lpstr>
      <vt:lpstr>ФАОП ДЛЯ ОБУЧАЮЩИХСЯ С ОВЗ</vt:lpstr>
      <vt:lpstr>ФАОП ДЛЯ ОБУЧАЮЩИХСЯ С ОВЗ</vt:lpstr>
      <vt:lpstr>Стратегические сессии 2023 год</vt:lpstr>
      <vt:lpstr>Государственное автономное образовательное учреждение дополнительного   профессионального образования                                                             «Институт развития образования Республики Татарстан»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640</cp:revision>
  <cp:lastPrinted>2021-12-21T14:32:31Z</cp:lastPrinted>
  <dcterms:created xsi:type="dcterms:W3CDTF">2021-11-16T15:19:19Z</dcterms:created>
  <dcterms:modified xsi:type="dcterms:W3CDTF">2023-08-28T06:16:18Z</dcterms:modified>
</cp:coreProperties>
</file>