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6" r:id="rId3"/>
    <p:sldId id="261" r:id="rId4"/>
    <p:sldId id="257" r:id="rId5"/>
    <p:sldId id="265" r:id="rId6"/>
    <p:sldId id="264" r:id="rId7"/>
    <p:sldId id="267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31.03.2024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31.03.2024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31.03.2024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31.03.2024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116632"/>
            <a:ext cx="7571184" cy="1143000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ФОТООТЧЕТ</a:t>
            </a:r>
            <a:br>
              <a:rPr lang="ru-RU" sz="24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</a:br>
            <a:r>
              <a:rPr lang="ru-RU" sz="24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о работе с родителями в семейном клубе «Чистополь туристический»</a:t>
            </a:r>
            <a:endParaRPr lang="ru-RU" sz="2400" b="1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5126" name="Picture 6" descr="C:\Users\Лариса\Downloads\1706874994850.jpg"/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88" r="9114"/>
          <a:stretch/>
        </p:blipFill>
        <p:spPr bwMode="auto">
          <a:xfrm>
            <a:off x="4860032" y="1484784"/>
            <a:ext cx="3672408" cy="518457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Picture 7" descr="C:\Users\Лариса\Downloads\1706874947889.jpg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22" t="9536" r="9219" b="4110"/>
          <a:stretch/>
        </p:blipFill>
        <p:spPr bwMode="auto">
          <a:xfrm>
            <a:off x="539552" y="1484784"/>
            <a:ext cx="3816424" cy="525658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0255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143508" y="0"/>
            <a:ext cx="3024336" cy="1143000"/>
          </a:xfrm>
        </p:spPr>
        <p:txBody>
          <a:bodyPr>
            <a:normAutofit fontScale="90000"/>
          </a:bodyPr>
          <a:lstStyle/>
          <a:p>
            <a:r>
              <a:rPr lang="ru-RU" sz="16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«Выходной день семьи»</a:t>
            </a:r>
            <a:br>
              <a:rPr lang="ru-RU" sz="16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</a:br>
            <a:r>
              <a:rPr lang="ru-RU" sz="16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воспитание любви к Родине начинается со знакомства с ее достопримечательностями</a:t>
            </a:r>
            <a:endParaRPr lang="ru-RU" sz="1600" b="1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2050" name="Picture 2" descr="C:\Users\Лариса\Downloads\IMG-20240330-WA0118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921" y="1268760"/>
            <a:ext cx="2592288" cy="295232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Лариса\Downloads\IMG-20240330-WA0116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16632"/>
            <a:ext cx="2886472" cy="252028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C:\Users\Лариса\Downloads\IMG-20240330-WA012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2996952"/>
            <a:ext cx="2890416" cy="345638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Users\Лариса\Downloads\IMG-20240330-WA011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188640"/>
            <a:ext cx="2664296" cy="299695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Users\Лариса\Downloads\IMG-20240330-WA0106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9174" y="3356992"/>
            <a:ext cx="2770574" cy="331236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C:\Users\Лариса\Downloads\IMG-20240330-WA0108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437112"/>
            <a:ext cx="2088232" cy="222662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3362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71800" y="116633"/>
            <a:ext cx="3384376" cy="504056"/>
          </a:xfrm>
        </p:spPr>
        <p:txBody>
          <a:bodyPr>
            <a:normAutofit/>
          </a:bodyPr>
          <a:lstStyle/>
          <a:p>
            <a:r>
              <a:rPr lang="ru-RU" sz="1600" b="1" dirty="0" smtClean="0">
                <a:solidFill>
                  <a:srgbClr val="7030A0"/>
                </a:solidFill>
                <a:latin typeface="Century Gothic" panose="020B0502020202020204" pitchFamily="34" charset="0"/>
              </a:rPr>
              <a:t>Показываем и рассказываем!</a:t>
            </a:r>
            <a:endParaRPr lang="ru-RU" sz="1600" b="1" dirty="0">
              <a:solidFill>
                <a:srgbClr val="7030A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6146" name="Picture 2" descr="C:\Users\Лариса\Downloads\IMG-20240330-WA0104.jpg"/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3" t="11894" r="18247" b="20652"/>
          <a:stretch/>
        </p:blipFill>
        <p:spPr bwMode="auto">
          <a:xfrm>
            <a:off x="179512" y="188640"/>
            <a:ext cx="2566219" cy="305291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Лариса\Downloads\IMG-20240330-WA010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8468" y="188641"/>
            <a:ext cx="2602384" cy="309634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Лариса\Downloads\IMG-20240330-WA0107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3996" y="692696"/>
            <a:ext cx="3160172" cy="452596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Лариса\Downloads\IMG-20240330-WA012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8468" y="3501007"/>
            <a:ext cx="2625762" cy="315781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5" descr="C:\Users\Лариса\Downloads\IMG-20240330-WA010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356993"/>
            <a:ext cx="2664296" cy="333610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915816" y="5643155"/>
            <a:ext cx="321347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Семья </a:t>
            </a:r>
            <a:r>
              <a:rPr lang="ru-RU" sz="2000" b="1" dirty="0" err="1" smtClean="0">
                <a:solidFill>
                  <a:srgbClr val="C00000"/>
                </a:solidFill>
                <a:latin typeface="Century Gothic" panose="020B0502020202020204" pitchFamily="34" charset="0"/>
              </a:rPr>
              <a:t>Шайхутдиновой</a:t>
            </a:r>
            <a:r>
              <a:rPr lang="ru-RU" sz="20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 </a:t>
            </a:r>
            <a:r>
              <a:rPr lang="ru-RU" sz="20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Дианы. Папа Дима. Мама Лиля</a:t>
            </a:r>
            <a:endParaRPr lang="ru-RU" sz="2000" b="1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1589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6"/>
          <p:cNvSpPr txBox="1">
            <a:spLocks/>
          </p:cNvSpPr>
          <p:nvPr/>
        </p:nvSpPr>
        <p:spPr>
          <a:xfrm>
            <a:off x="179512" y="116632"/>
            <a:ext cx="3024336" cy="15841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 smtClean="0">
                <a:latin typeface="Century Gothic" panose="020B0502020202020204" pitchFamily="34" charset="0"/>
              </a:rPr>
              <a:t>«Выходной день семьи»</a:t>
            </a:r>
            <a:br>
              <a:rPr lang="ru-RU" sz="1400" b="1" dirty="0" smtClean="0">
                <a:latin typeface="Century Gothic" panose="020B0502020202020204" pitchFamily="34" charset="0"/>
              </a:rPr>
            </a:br>
            <a:r>
              <a:rPr lang="ru-RU" sz="1400" b="1" dirty="0" smtClean="0">
                <a:latin typeface="Century Gothic" panose="020B0502020202020204" pitchFamily="34" charset="0"/>
              </a:rPr>
              <a:t>воспитание любви к Родине начинается со знакомства с ее достопримечательностями</a:t>
            </a:r>
            <a:endParaRPr lang="ru-RU" sz="1400" b="1" dirty="0">
              <a:latin typeface="Century Gothic" panose="020B0502020202020204" pitchFamily="34" charset="0"/>
            </a:endParaRPr>
          </a:p>
        </p:txBody>
      </p:sp>
      <p:pic>
        <p:nvPicPr>
          <p:cNvPr id="13" name="Picture 3" descr="C:\Users\Лариса\Downloads\IMG-20240203-WA0052.jpg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83"/>
          <a:stretch/>
        </p:blipFill>
        <p:spPr bwMode="auto">
          <a:xfrm>
            <a:off x="3347864" y="3933056"/>
            <a:ext cx="5632044" cy="272879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Users\Лариса\Downloads\IMG-20240203-WA005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44824"/>
            <a:ext cx="2664296" cy="48245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5" descr="C:\Users\Лариса\Downloads\IMG-20240203-WA0043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888"/>
          <a:stretch/>
        </p:blipFill>
        <p:spPr bwMode="auto">
          <a:xfrm>
            <a:off x="3347864" y="136363"/>
            <a:ext cx="2808312" cy="366393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C:\Users\Лариса\Downloads\IMG-20240203-WA0045 (1)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830"/>
          <a:stretch/>
        </p:blipFill>
        <p:spPr bwMode="auto">
          <a:xfrm>
            <a:off x="6602155" y="126597"/>
            <a:ext cx="2377753" cy="367370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66280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1" y="5373216"/>
            <a:ext cx="8714456" cy="1143000"/>
          </a:xfrm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с</a:t>
            </a:r>
            <a:r>
              <a:rPr lang="ru-RU" sz="2400" b="1" dirty="0" smtClean="0">
                <a:solidFill>
                  <a:srgbClr val="C00000"/>
                </a:solidFill>
              </a:rPr>
              <a:t>емья Спирина Данилы</a:t>
            </a:r>
            <a:r>
              <a:rPr lang="ru-RU" sz="2400" dirty="0" smtClean="0">
                <a:solidFill>
                  <a:srgbClr val="C00000"/>
                </a:solidFill>
              </a:rPr>
              <a:t>, </a:t>
            </a:r>
            <a:br>
              <a:rPr lang="ru-RU" sz="2400" dirty="0" smtClean="0">
                <a:solidFill>
                  <a:srgbClr val="C00000"/>
                </a:solidFill>
              </a:rPr>
            </a:br>
            <a:r>
              <a:rPr lang="ru-RU" sz="2400" b="1" dirty="0" smtClean="0">
                <a:solidFill>
                  <a:srgbClr val="C00000"/>
                </a:solidFill>
              </a:rPr>
              <a:t>сестренка </a:t>
            </a:r>
            <a:r>
              <a:rPr lang="ru-RU" sz="2400" b="1" dirty="0">
                <a:solidFill>
                  <a:srgbClr val="C00000"/>
                </a:solidFill>
              </a:rPr>
              <a:t>У</a:t>
            </a:r>
            <a:r>
              <a:rPr lang="ru-RU" sz="2400" b="1" dirty="0" smtClean="0">
                <a:solidFill>
                  <a:srgbClr val="C00000"/>
                </a:solidFill>
              </a:rPr>
              <a:t>льяна </a:t>
            </a:r>
            <a:br>
              <a:rPr lang="ru-RU" sz="2400" b="1" dirty="0" smtClean="0">
                <a:solidFill>
                  <a:srgbClr val="C00000"/>
                </a:solidFill>
              </a:rPr>
            </a:br>
            <a:r>
              <a:rPr lang="ru-RU" sz="2400" b="1" dirty="0" smtClean="0">
                <a:solidFill>
                  <a:srgbClr val="C00000"/>
                </a:solidFill>
              </a:rPr>
              <a:t>папа Илья</a:t>
            </a:r>
            <a:br>
              <a:rPr lang="ru-RU" sz="2400" b="1" dirty="0" smtClean="0">
                <a:solidFill>
                  <a:srgbClr val="C00000"/>
                </a:solidFill>
              </a:rPr>
            </a:br>
            <a:r>
              <a:rPr lang="ru-RU" sz="2400" b="1" dirty="0" smtClean="0">
                <a:solidFill>
                  <a:srgbClr val="002060"/>
                </a:solidFill>
              </a:rPr>
              <a:t>Вечный Огонь, Аллея Славы, Памятник труженикам тыла</a:t>
            </a:r>
            <a:br>
              <a:rPr lang="ru-RU" sz="2400" b="1" dirty="0" smtClean="0">
                <a:solidFill>
                  <a:srgbClr val="002060"/>
                </a:solidFill>
              </a:rPr>
            </a:br>
            <a:endParaRPr lang="ru-RU" sz="2400" b="1" dirty="0">
              <a:solidFill>
                <a:srgbClr val="002060"/>
              </a:solidFill>
            </a:endParaRPr>
          </a:p>
        </p:txBody>
      </p:sp>
      <p:pic>
        <p:nvPicPr>
          <p:cNvPr id="10242" name="Picture 2" descr="C:\Users\Лариса\Downloads\IMG-20240203-WA0047 (3).jpg"/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867"/>
          <a:stretch/>
        </p:blipFill>
        <p:spPr bwMode="auto">
          <a:xfrm>
            <a:off x="179512" y="260648"/>
            <a:ext cx="2952328" cy="433263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C:\Users\Лариса\Downloads\IMG-20240203-WA0049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60649"/>
            <a:ext cx="2592288" cy="432048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Лариса\Downloads\IMG-20240203-WA004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260649"/>
            <a:ext cx="2665785" cy="424847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7600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Лариса\Downloads\IMG-20240202-WA0051.jpg"/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40" b="5161"/>
          <a:stretch/>
        </p:blipFill>
        <p:spPr bwMode="auto">
          <a:xfrm>
            <a:off x="4788024" y="3501008"/>
            <a:ext cx="4217315" cy="3252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Лариса\Downloads\IMG-20240202-WA0050.jpg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7" t="3495" r="5857" b="6758"/>
          <a:stretch/>
        </p:blipFill>
        <p:spPr bwMode="auto">
          <a:xfrm>
            <a:off x="4789778" y="0"/>
            <a:ext cx="4330824" cy="3317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C:\Users\Лариса\Downloads\IMG-20240202-WA0052.jpg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6" b="6389"/>
          <a:stretch/>
        </p:blipFill>
        <p:spPr bwMode="auto">
          <a:xfrm>
            <a:off x="179512" y="260648"/>
            <a:ext cx="4271900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Лариса\Downloads\IMG-20240203-WA003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861048"/>
            <a:ext cx="4038600" cy="2766441"/>
          </a:xfrm>
          <a:prstGeom prst="rect">
            <a:avLst/>
          </a:prstGeom>
          <a:ln w="127000" cap="sq">
            <a:solidFill>
              <a:schemeClr val="accent1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27994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476672"/>
            <a:ext cx="5904656" cy="1143000"/>
          </a:xfrm>
        </p:spPr>
        <p:txBody>
          <a:bodyPr>
            <a:normAutofit fontScale="90000"/>
          </a:bodyPr>
          <a:lstStyle/>
          <a:p>
            <a:r>
              <a:rPr lang="ru-RU" sz="2200" b="1" dirty="0" smtClean="0">
                <a:solidFill>
                  <a:srgbClr val="C00000"/>
                </a:solidFill>
              </a:rPr>
              <a:t>Работа с родителями по плану семейного Клуба: конкурсы стихов о </a:t>
            </a:r>
            <a:r>
              <a:rPr lang="ru-RU" sz="2200" b="1" dirty="0" err="1" smtClean="0">
                <a:solidFill>
                  <a:srgbClr val="C00000"/>
                </a:solidFill>
              </a:rPr>
              <a:t>г.Чистополь</a:t>
            </a:r>
            <a:r>
              <a:rPr lang="ru-RU" sz="2200" b="1" dirty="0" smtClean="0">
                <a:solidFill>
                  <a:srgbClr val="C00000"/>
                </a:solidFill>
              </a:rPr>
              <a:t>, экскурсии по городу и его достопримечательностям, совместное создание АЗБУКИ «Малая Родина- сила России»</a:t>
            </a:r>
            <a:r>
              <a:rPr lang="ru-RU" sz="2400" b="1" dirty="0" smtClean="0"/>
              <a:t/>
            </a:r>
            <a:br>
              <a:rPr lang="ru-RU" sz="2400" b="1" dirty="0" smtClean="0"/>
            </a:br>
            <a:endParaRPr lang="ru-RU" sz="2400" b="1" dirty="0"/>
          </a:p>
        </p:txBody>
      </p:sp>
      <p:pic>
        <p:nvPicPr>
          <p:cNvPr id="12290" name="Picture 2" descr="C:\Users\Лариса\Downloads\IMG-20240202-WA008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188640"/>
            <a:ext cx="2677220" cy="352839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1" name="Picture 3" descr="C:\Users\Лариса\Downloads\IMG-20240202-WA0077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568380" y="3296717"/>
            <a:ext cx="2749229" cy="402190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C:\Users\Лариса\Downloads\IMG-20240202-WA007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56792"/>
            <a:ext cx="3888432" cy="503001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573505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57</Words>
  <Application>Microsoft Office PowerPoint</Application>
  <PresentationFormat>Экран (4:3)</PresentationFormat>
  <Paragraphs>7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ФОТООТЧЕТ о работе с родителями в семейном клубе «Чистополь туристический»</vt:lpstr>
      <vt:lpstr>«Выходной день семьи» воспитание любви к Родине начинается со знакомства с ее достопримечательностями</vt:lpstr>
      <vt:lpstr>Показываем и рассказываем!</vt:lpstr>
      <vt:lpstr>Презентация PowerPoint</vt:lpstr>
      <vt:lpstr>семья Спирина Данилы,  сестренка Ульяна  папа Илья Вечный Огонь, Аллея Славы, Памятник труженикам тыла </vt:lpstr>
      <vt:lpstr>Презентация PowerPoint</vt:lpstr>
      <vt:lpstr>Работа с родителями по плану семейного Клуба: конкурсы стихов о г.Чистополь, экскурсии по городу и его достопримечательностям, совместное создание АЗБУКИ «Малая Родина- сила России»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«Выходной день семьи» воспитание любви к Родине начинается со знакомства с</dc:title>
  <cp:revision>9</cp:revision>
  <dcterms:created xsi:type="dcterms:W3CDTF">2024-03-31T12:32:01Z</dcterms:created>
  <dcterms:modified xsi:type="dcterms:W3CDTF">2024-03-31T14:15:21Z</dcterms:modified>
</cp:coreProperties>
</file>