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9"/>
  </p:notesMasterIdLst>
  <p:sldIdLst>
    <p:sldId id="310" r:id="rId2"/>
    <p:sldId id="323" r:id="rId3"/>
    <p:sldId id="319" r:id="rId4"/>
    <p:sldId id="312" r:id="rId5"/>
    <p:sldId id="260" r:id="rId6"/>
    <p:sldId id="313" r:id="rId7"/>
    <p:sldId id="314" r:id="rId8"/>
    <p:sldId id="315" r:id="rId9"/>
    <p:sldId id="303" r:id="rId10"/>
    <p:sldId id="265" r:id="rId11"/>
    <p:sldId id="268" r:id="rId12"/>
    <p:sldId id="304" r:id="rId13"/>
    <p:sldId id="270" r:id="rId14"/>
    <p:sldId id="305" r:id="rId15"/>
    <p:sldId id="311" r:id="rId16"/>
    <p:sldId id="306" r:id="rId17"/>
    <p:sldId id="275" r:id="rId18"/>
    <p:sldId id="322" r:id="rId19"/>
    <p:sldId id="307" r:id="rId20"/>
    <p:sldId id="277" r:id="rId21"/>
    <p:sldId id="309" r:id="rId22"/>
    <p:sldId id="317" r:id="rId23"/>
    <p:sldId id="282" r:id="rId24"/>
    <p:sldId id="316" r:id="rId25"/>
    <p:sldId id="324" r:id="rId26"/>
    <p:sldId id="325" r:id="rId27"/>
    <p:sldId id="266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1C5"/>
    <a:srgbClr val="D3F1EA"/>
    <a:srgbClr val="AEC5E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85" autoAdjust="0"/>
    <p:restoredTop sz="94660"/>
  </p:normalViewPr>
  <p:slideViewPr>
    <p:cSldViewPr>
      <p:cViewPr varScale="1">
        <p:scale>
          <a:sx n="82" d="100"/>
          <a:sy n="82" d="100"/>
        </p:scale>
        <p:origin x="1757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37C8916-AA93-46F6-9149-EF1808E5F9F3}" type="datetimeFigureOut">
              <a:rPr lang="ru-RU"/>
              <a:pPr>
                <a:defRPr/>
              </a:pPr>
              <a:t>29.03.2024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810D0DE-C0D6-4988-8445-63686C4266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7252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68686DB-F6F1-4557-BB68-648202C50F2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6811C-7AE7-43E4-9D32-C67D3C9F4050}" type="datetimeFigureOut">
              <a:rPr lang="ru-RU"/>
              <a:pPr>
                <a:defRPr/>
              </a:pPr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DD06D-8A08-4707-9422-4461ED0BD9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4C273-F4AD-4BD0-8FBD-D2BE3B1B4988}" type="datetimeFigureOut">
              <a:rPr lang="ru-RU"/>
              <a:pPr>
                <a:defRPr/>
              </a:pPr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80621-43A2-4682-9F10-ED4CF59407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2D4B8-E7FA-41C4-94B8-C457CD6C84DF}" type="datetimeFigureOut">
              <a:rPr lang="ru-RU"/>
              <a:pPr>
                <a:defRPr/>
              </a:pPr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279DF-09DB-4712-A863-5C5173D81C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E632F-DC43-4B0E-B9B9-48BDD46AB4BC}" type="datetimeFigureOut">
              <a:rPr lang="ru-RU"/>
              <a:pPr>
                <a:defRPr/>
              </a:pPr>
              <a:t>29.03.2024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325B4-330C-4BA6-8DD5-8599F6C4FB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3A3F9-F180-446B-AB12-FAFDA8743DB7}" type="datetimeFigureOut">
              <a:rPr lang="ru-RU"/>
              <a:pPr>
                <a:defRPr/>
              </a:pPr>
              <a:t>29.03.2024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03F2F-F0C6-4299-A2AB-EF2A796D5F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67F94-CBF2-4B54-B087-076956CE3D38}" type="datetimeFigureOut">
              <a:rPr lang="ru-RU"/>
              <a:pPr>
                <a:defRPr/>
              </a:pPr>
              <a:t>29.03.2024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59653-DDB1-43BA-897E-A53F09A327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D19D3-A9E1-4041-813C-7BCC6D86C7B1}" type="datetimeFigureOut">
              <a:rPr lang="ru-RU"/>
              <a:pPr>
                <a:defRPr/>
              </a:pPr>
              <a:t>29.03.2024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D23A9-7781-4A17-8D49-49120CFBAF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AB47C-EB2A-4249-B252-C9AF9825FDA1}" type="datetimeFigureOut">
              <a:rPr lang="ru-RU"/>
              <a:pPr>
                <a:defRPr/>
              </a:pPr>
              <a:t>29.03.2024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71530-7BAD-4C80-8130-7EEF7D8209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7DD65-B7E9-426D-A081-A7D1BFABB77C}" type="datetimeFigureOut">
              <a:rPr lang="ru-RU"/>
              <a:pPr>
                <a:defRPr/>
              </a:pPr>
              <a:t>29.03.2024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0E9D2-8640-4071-9A78-888D77B918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5DCB2-FA6F-40CE-A124-B046C0199D32}" type="datetimeFigureOut">
              <a:rPr lang="ru-RU"/>
              <a:pPr>
                <a:defRPr/>
              </a:pPr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3E495-8CCA-4EAC-8A9B-94A7411494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5B548-FBBE-4069-A867-5C2C7F43AACD}" type="datetimeFigureOut">
              <a:rPr lang="ru-RU"/>
              <a:pPr>
                <a:defRPr/>
              </a:pPr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25A0A-E4A2-4429-9E18-747B469410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673544-D0EA-4EE6-871B-DD183E8643AD}" type="datetimeFigureOut">
              <a:rPr lang="ru-RU"/>
              <a:pPr>
                <a:defRPr/>
              </a:pPr>
              <a:t>29.03.2024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59C699-2A1D-482A-8994-D7DC966385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6" r:id="rId2"/>
    <p:sldLayoutId id="2147483705" r:id="rId3"/>
    <p:sldLayoutId id="2147483704" r:id="rId4"/>
    <p:sldLayoutId id="2147483703" r:id="rId5"/>
    <p:sldLayoutId id="2147483702" r:id="rId6"/>
    <p:sldLayoutId id="2147483701" r:id="rId7"/>
    <p:sldLayoutId id="2147483700" r:id="rId8"/>
    <p:sldLayoutId id="2147483699" r:id="rId9"/>
    <p:sldLayoutId id="2147483698" r:id="rId10"/>
    <p:sldLayoutId id="2147483697" r:id="rId11"/>
  </p:sldLayoutIdLst>
  <p:transition spd="slow">
    <p:circl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71438" y="60325"/>
            <a:ext cx="9224963" cy="679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1214414" y="2214554"/>
            <a:ext cx="1657350" cy="31115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2143116"/>
            <a:ext cx="2016125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86050" y="4384675"/>
            <a:ext cx="2555875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72225" y="3929066"/>
            <a:ext cx="2771775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Рисунок 1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2833414">
            <a:off x="2381" y="2853531"/>
            <a:ext cx="498475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Рисунок 1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-2727875">
            <a:off x="68263" y="1965325"/>
            <a:ext cx="78105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Рисунок 14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-2592163">
            <a:off x="576263" y="1143000"/>
            <a:ext cx="874712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Рисунок 15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-2041516">
            <a:off x="1427163" y="776288"/>
            <a:ext cx="52705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Рисунок 16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-1717561">
            <a:off x="1898650" y="439738"/>
            <a:ext cx="5429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Рисунок 17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rot="-1218109">
            <a:off x="2365375" y="185738"/>
            <a:ext cx="73025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9" name="Рисунок 18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572000" y="0"/>
            <a:ext cx="4953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Рисунок 19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 rot="1126984">
            <a:off x="5218564" y="-29166"/>
            <a:ext cx="881063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1" name="Рисунок 20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 rot="1012798">
            <a:off x="5841217" y="340499"/>
            <a:ext cx="1020763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2" name="Рисунок 21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 rot="1871160">
            <a:off x="6706457" y="882134"/>
            <a:ext cx="560388" cy="67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3" name="Рисунок 23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 rot="2988334">
            <a:off x="6900105" y="1171813"/>
            <a:ext cx="987425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4" name="Рисунок 24"/>
          <p:cNvPicPr>
            <a:picLocks noChangeAspect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 rot="3204930">
            <a:off x="7448159" y="1661688"/>
            <a:ext cx="80962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5" name="Рисунок 25"/>
          <p:cNvPicPr>
            <a:picLocks noChangeAspect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 rot="3961149">
            <a:off x="7956988" y="2241957"/>
            <a:ext cx="617538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6" name="Рисунок 26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 rot="4511655">
            <a:off x="8153191" y="2796960"/>
            <a:ext cx="650875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2555875" y="1566862"/>
            <a:ext cx="401638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Simplified Arabic" pitchFamily="18" charset="-78"/>
              </a:rPr>
              <a:t>Физкультурно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Simplified Arabic" pitchFamily="18" charset="-78"/>
              </a:rPr>
              <a:t> – оздоровительный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Simplified Arabic" pitchFamily="18" charset="-78"/>
              </a:rPr>
              <a:t>квест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Simplified Arabic" pitchFamily="18" charset="-78"/>
              </a:rPr>
              <a:t> с родителями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«Спортивная радуга»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Старшая логопедическая группа</a:t>
            </a:r>
            <a:endParaRPr lang="ru-RU" b="1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07367"/>
            <a:ext cx="8640959" cy="62646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2651559">
            <a:off x="6255389" y="381767"/>
            <a:ext cx="2180185" cy="253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353670">
            <a:off x="1020536" y="3459905"/>
            <a:ext cx="2106313" cy="205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48640" y="4005064"/>
            <a:ext cx="1869856" cy="222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8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985693">
            <a:off x="505280" y="1640691"/>
            <a:ext cx="2099862" cy="1901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7527304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6" y="1052736"/>
            <a:ext cx="8964488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122238"/>
            <a:ext cx="9278938" cy="6959601"/>
          </a:xfr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С.Ю.флешка\план физ-ра 2015+2016 от Айг.Салих\метод.объед.мое\картинки\индия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15425" cy="68580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circl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3554" name="Picture 2" descr="http://www.proza.ru/pics/2012/08/07/5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8315"/>
            <a:ext cx="9144000" cy="686631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050" y="0"/>
            <a:ext cx="9163050" cy="695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ownloads\rainbow-coloring-pages-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390" y="475404"/>
            <a:ext cx="8928992" cy="4896544"/>
          </a:xfrm>
          <a:prstGeom prst="roundRect">
            <a:avLst>
              <a:gd name="adj" fmla="val 8594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F:\С.Ю.флешка\план физ-ра 2015+2016 от Айг.Салих\метод.объед.мое\картинки\Америка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9525"/>
            <a:ext cx="9144000" cy="6867525"/>
          </a:xfrm>
        </p:spPr>
      </p:pic>
    </p:spTree>
  </p:cSld>
  <p:clrMapOvr>
    <a:masterClrMapping/>
  </p:clrMapOvr>
  <p:transition spd="slow">
    <p:circl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C5">
            <a:alpha val="4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С.Ю.флешка\план физ-ра 2015+2016 от Айг.Салих\метод.объед.мое\картинки\Индеец 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6232525" y="1174750"/>
            <a:ext cx="2911475" cy="5249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5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98958">
            <a:off x="6914263" y="190975"/>
            <a:ext cx="1185277" cy="288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59" y="3429000"/>
            <a:ext cx="3420814" cy="27933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799962"/>
            <a:ext cx="2695781" cy="24457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12" y="104006"/>
            <a:ext cx="2676922" cy="2676922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ownloads\rainbow-coloring-pages-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028" y="392481"/>
            <a:ext cx="9036496" cy="48367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F:\С.Ю.флешка\план физ-ра 2015+2016 от Айг.Салих\метод.объед.мое\картинки\альпы 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363075" cy="6858000"/>
          </a:xfrm>
        </p:spPr>
      </p:pic>
    </p:spTree>
  </p:cSld>
  <p:clrMapOvr>
    <a:masterClrMapping/>
  </p:clrMapOvr>
  <p:transition spd="slow">
    <p:circl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\Downloads\rainbow-coloring-pages-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496" y="521421"/>
            <a:ext cx="8640960" cy="4608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5875"/>
            <a:ext cx="9144000" cy="6842125"/>
          </a:xfrm>
        </p:spPr>
      </p:pic>
    </p:spTree>
  </p:cSld>
  <p:clrMapOvr>
    <a:masterClrMapping/>
  </p:clrMapOvr>
  <p:transition spd="slow">
    <p:circl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\Downloads\rainbow-coloring-pages-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4664"/>
            <a:ext cx="9036496" cy="46321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F:\С.Ю.флешка\план физ-ра 2015+2016 от Айг.Салих\метод.объед.мое\картинки\египет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96975"/>
            <a:ext cx="9144000" cy="5545138"/>
          </a:xfrm>
        </p:spPr>
      </p:pic>
    </p:spTree>
  </p:cSld>
  <p:clrMapOvr>
    <a:masterClrMapping/>
  </p:clrMapOvr>
  <p:transition spd="slow">
    <p:circl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7" name="Picture 5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-108520" y="-315416"/>
            <a:ext cx="9433048" cy="7313378"/>
          </a:xfrm>
          <a:noFill/>
          <a:ln/>
        </p:spPr>
      </p:pic>
      <p:pic>
        <p:nvPicPr>
          <p:cNvPr id="49159" name="Picture 7" descr="629339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1800" y="3918000"/>
            <a:ext cx="3421425" cy="2597190"/>
          </a:xfrm>
          <a:prstGeom prst="rect">
            <a:avLst/>
          </a:prstGeom>
          <a:noFill/>
        </p:spPr>
      </p:pic>
      <p:pic>
        <p:nvPicPr>
          <p:cNvPr id="49158" name="Picture 6" descr="мураве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839456">
            <a:off x="3175505" y="2763154"/>
            <a:ext cx="1586193" cy="184547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215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\Downloads\rainbow-coloring-pages-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626" y="708326"/>
            <a:ext cx="8964488" cy="4257129"/>
          </a:xfrm>
          <a:prstGeom prst="roundRect">
            <a:avLst>
              <a:gd name="adj" fmla="val 369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6146" name="Picture 2" descr="F:\С.Ю.флешка\план физ-ра 2015+2016 от Айг.Салих\метод.объед.мое\картинки\джунгл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9511" y="965723"/>
            <a:ext cx="9252520" cy="5904656"/>
          </a:xfrm>
          <a:effectLst>
            <a:softEdge rad="112500"/>
          </a:effectLst>
        </p:spPr>
      </p:pic>
      <p:pic>
        <p:nvPicPr>
          <p:cNvPr id="9218" name="Picture 2" descr="C:\Users\7\Downloads\440679-piraty-dlya-detey-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00" y="-136525"/>
            <a:ext cx="11430000" cy="77533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07504" y="764704"/>
            <a:ext cx="8804154" cy="4464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spd="slow">
    <p:circl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F:\С.Ю.флешка\план физ-ра 2015+2016 от Айг.Салих\метод.объед.мое\картинки\Россия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-103188" y="-106363"/>
            <a:ext cx="9247188" cy="6964363"/>
          </a:xfrm>
        </p:spPr>
      </p:pic>
    </p:spTree>
  </p:cSld>
  <p:clrMapOvr>
    <a:masterClrMapping/>
  </p:clrMapOvr>
  <p:transition spd="slow">
    <p:circl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14" descr="DSC_039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1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rainbows-coloring-pages-clipart-1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2844" y="785794"/>
            <a:ext cx="9001156" cy="4500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ircl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2" descr="F:\С.Ю.флешка\план физ-ра 2015+2016 от Айг.Салих\метод.объед.мое\картинки\Радуга здровья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504363" cy="6988175"/>
          </a:xfrm>
        </p:spPr>
      </p:pic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>
          <a:xfrm>
            <a:off x="118274" y="144462"/>
            <a:ext cx="9009738" cy="1125538"/>
          </a:xfrm>
        </p:spPr>
        <p:txBody>
          <a:bodyPr/>
          <a:lstStyle/>
          <a:p>
            <a:pPr algn="l"/>
            <a:r>
              <a:rPr lang="ru-RU" sz="6000" b="1" dirty="0">
                <a:solidFill>
                  <a:srgbClr val="FFFF00"/>
                </a:solidFill>
              </a:rPr>
              <a:t>Спортивная радуга</a:t>
            </a:r>
            <a:endParaRPr lang="ru-RU" sz="6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3011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 flipH="1" flipV="1">
            <a:off x="5292725" y="3154363"/>
            <a:ext cx="2486025" cy="274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Рисунок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2651559">
            <a:off x="5719763" y="-98425"/>
            <a:ext cx="235585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Рисунок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985693">
            <a:off x="395288" y="1628775"/>
            <a:ext cx="2573337" cy="233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582</TotalTime>
  <Words>17</Words>
  <Application>Microsoft Office PowerPoint</Application>
  <PresentationFormat>Экран (4:3)</PresentationFormat>
  <Paragraphs>4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Спортивная радуга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НОД с элементами здоровьесберегающих технологий  «Радуга Здоровья»</dc:title>
  <dc:creator>4</dc:creator>
  <cp:lastModifiedBy>Пользователь</cp:lastModifiedBy>
  <cp:revision>74</cp:revision>
  <dcterms:created xsi:type="dcterms:W3CDTF">2017-02-26T11:56:48Z</dcterms:created>
  <dcterms:modified xsi:type="dcterms:W3CDTF">2024-03-29T08:18:36Z</dcterms:modified>
</cp:coreProperties>
</file>