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8" r:id="rId3"/>
    <p:sldId id="263" r:id="rId4"/>
    <p:sldId id="265" r:id="rId5"/>
    <p:sldId id="267" r:id="rId6"/>
    <p:sldId id="259" r:id="rId7"/>
    <p:sldId id="258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09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AC18E42-1D38-4C81-96F1-B2C6054752AD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CCAA34D-44FA-49E5-A987-AC1C8F4D0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 февраля – День разгрома фашистов в Сталинградской битв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188640"/>
            <a:ext cx="8662764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88640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2 февраля День разгрома советскими войсками немецко-фашистских войск в Сталинградской         битве (1943)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916832"/>
            <a:ext cx="40382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17.07. 1942 -02.02.1943 гг.</a:t>
            </a:r>
          </a:p>
        </p:txBody>
      </p:sp>
    </p:spTree>
    <p:extLst>
      <p:ext uri="{BB962C8B-B14F-4D97-AF65-F5344CB8AC3E}">
        <p14:creationId xmlns:p14="http://schemas.microsoft.com/office/powerpoint/2010/main" val="411076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1A84EF-BB10-4F5F-B016-AEA472CAB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248472" cy="633670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79A498B-7873-4DE3-880C-7048498272C4}"/>
              </a:ext>
            </a:extLst>
          </p:cNvPr>
          <p:cNvSpPr/>
          <p:nvPr/>
        </p:nvSpPr>
        <p:spPr>
          <a:xfrm>
            <a:off x="5436096" y="1124744"/>
            <a:ext cx="33843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«Стоять насмерть!»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мамаев курган сталинградская битва">
            <a:extLst>
              <a:ext uri="{FF2B5EF4-FFF2-40B4-BE49-F238E27FC236}">
                <a16:creationId xmlns:a16="http://schemas.microsoft.com/office/drawing/2014/main" id="{90ED030D-9B10-4ACD-ADF7-7A73DFE1B9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248472" cy="63367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6F1556-F506-4086-BE54-232D2FBDF449}"/>
              </a:ext>
            </a:extLst>
          </p:cNvPr>
          <p:cNvSpPr/>
          <p:nvPr/>
        </p:nvSpPr>
        <p:spPr>
          <a:xfrm>
            <a:off x="3347864" y="548680"/>
            <a:ext cx="5112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«Стоять насмерть!»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23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маев курган в волгоград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4437"/>
            <a:ext cx="8352928" cy="5166891"/>
          </a:xfrm>
          <a:prstGeom prst="rect">
            <a:avLst/>
          </a:prstGeom>
          <a:noFill/>
          <a:ln>
            <a:noFill/>
          </a:ln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39552" y="460457"/>
            <a:ext cx="86044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 воинской славы</a:t>
            </a:r>
            <a:endParaRPr kumimoji="0" lang="ru-RU" sz="4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 каком районе волгограда находится мамаев курган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640960" cy="5343363"/>
          </a:xfrm>
          <a:prstGeom prst="rect">
            <a:avLst/>
          </a:prstGeom>
          <a:noFill/>
          <a:ln>
            <a:noFill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979712" y="455934"/>
            <a:ext cx="71642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«Скорбящая мать»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6B52C1-8002-4A32-B082-E2CB1BB1A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5250"/>
            <a:ext cx="8640960" cy="66675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4E043E-6361-4B70-BC04-4ADEA8FC79D0}"/>
              </a:ext>
            </a:extLst>
          </p:cNvPr>
          <p:cNvSpPr/>
          <p:nvPr/>
        </p:nvSpPr>
        <p:spPr>
          <a:xfrm rot="10800000" flipV="1">
            <a:off x="323528" y="5244480"/>
            <a:ext cx="3960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«Родина – мать»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2088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0" name="Picture 32" descr="http://history-doc.ru/wp-content/uploads/2018/03/dompavlo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93960"/>
            <a:ext cx="7045118" cy="52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C4C3CB-A077-40B9-AD16-DDD01B89F93D}"/>
              </a:ext>
            </a:extLst>
          </p:cNvPr>
          <p:cNvSpPr/>
          <p:nvPr/>
        </p:nvSpPr>
        <p:spPr>
          <a:xfrm rot="10800000" flipV="1">
            <a:off x="1187624" y="5938257"/>
            <a:ext cx="3960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Павлова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89849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sliustal.ru/upload/img/temp_post_content/4c03ff05b8db6372d34268b37200c5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6667500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40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orum.awd.ru/gallery/images/upload/51b/d8d/51bd8dda4f5051c89dedf1d7cce61f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664"/>
            <a:ext cx="8090567" cy="607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726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333</TotalTime>
  <Words>44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Constantia</vt:lpstr>
      <vt:lpstr>Times New Roman</vt:lpstr>
      <vt:lpstr>Wingdings 2</vt:lpstr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Краеведческий  отдел</dc:creator>
  <cp:lastModifiedBy>Пользователь</cp:lastModifiedBy>
  <cp:revision>27</cp:revision>
  <dcterms:created xsi:type="dcterms:W3CDTF">2021-01-27T13:30:33Z</dcterms:created>
  <dcterms:modified xsi:type="dcterms:W3CDTF">2024-02-01T16:11:08Z</dcterms:modified>
</cp:coreProperties>
</file>