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56" r:id="rId3"/>
    <p:sldId id="270" r:id="rId4"/>
    <p:sldId id="259" r:id="rId5"/>
    <p:sldId id="263" r:id="rId6"/>
    <p:sldId id="275" r:id="rId7"/>
    <p:sldId id="271" r:id="rId8"/>
    <p:sldId id="258" r:id="rId9"/>
    <p:sldId id="260" r:id="rId10"/>
    <p:sldId id="261" r:id="rId11"/>
    <p:sldId id="268" r:id="rId12"/>
    <p:sldId id="262" r:id="rId13"/>
    <p:sldId id="27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07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 rot="20707748">
            <a:off x="-617539" y="-652551"/>
            <a:ext cx="6664606" cy="3942692"/>
          </a:xfrm>
          <a:custGeom>
            <a:avLst/>
            <a:gdLst/>
            <a:ahLst/>
            <a:cxnLst/>
            <a:rect l="l" t="t" r="r" b="b"/>
            <a:pathLst>
              <a:path w="6664606" h="3942692">
                <a:moveTo>
                  <a:pt x="1046923" y="0"/>
                </a:moveTo>
                <a:lnTo>
                  <a:pt x="6664606" y="1491692"/>
                </a:lnTo>
                <a:lnTo>
                  <a:pt x="6664606" y="3860602"/>
                </a:lnTo>
                <a:cubicBezTo>
                  <a:pt x="6664606" y="3905939"/>
                  <a:pt x="6627853" y="3942692"/>
                  <a:pt x="6582516" y="3942692"/>
                </a:cubicBezTo>
                <a:lnTo>
                  <a:pt x="0" y="394269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 rot="20707748">
            <a:off x="6168153" y="-441831"/>
            <a:ext cx="3126510" cy="2426476"/>
          </a:xfrm>
          <a:custGeom>
            <a:avLst/>
            <a:gdLst/>
            <a:ahLst/>
            <a:cxnLst/>
            <a:rect l="l" t="t" r="r" b="b"/>
            <a:pathLst>
              <a:path w="3126510" h="2426476">
                <a:moveTo>
                  <a:pt x="0" y="0"/>
                </a:moveTo>
                <a:lnTo>
                  <a:pt x="3126510" y="830198"/>
                </a:lnTo>
                <a:lnTo>
                  <a:pt x="2702642" y="2426476"/>
                </a:lnTo>
                <a:lnTo>
                  <a:pt x="82091" y="2426476"/>
                </a:lnTo>
                <a:cubicBezTo>
                  <a:pt x="36754" y="2426475"/>
                  <a:pt x="1" y="2389722"/>
                  <a:pt x="1" y="2344385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20707748">
            <a:off x="7144098" y="2001564"/>
            <a:ext cx="2679455" cy="4946037"/>
          </a:xfrm>
          <a:custGeom>
            <a:avLst/>
            <a:gdLst/>
            <a:ahLst/>
            <a:cxnLst/>
            <a:rect l="l" t="t" r="r" b="b"/>
            <a:pathLst>
              <a:path w="2679455" h="4946037">
                <a:moveTo>
                  <a:pt x="2679455" y="0"/>
                </a:moveTo>
                <a:lnTo>
                  <a:pt x="1366108" y="4946037"/>
                </a:lnTo>
                <a:lnTo>
                  <a:pt x="0" y="4583288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 rot="20707748">
            <a:off x="-205621" y="3323292"/>
            <a:ext cx="7378073" cy="4557796"/>
          </a:xfrm>
          <a:custGeom>
            <a:avLst/>
            <a:gdLst/>
            <a:ahLst/>
            <a:cxnLst/>
            <a:rect l="l" t="t" r="r" b="b"/>
            <a:pathLst>
              <a:path w="7378073" h="4557796">
                <a:moveTo>
                  <a:pt x="7327936" y="6451"/>
                </a:moveTo>
                <a:cubicBezTo>
                  <a:pt x="7357400" y="18913"/>
                  <a:pt x="7378073" y="48087"/>
                  <a:pt x="7378073" y="82090"/>
                </a:cubicBezTo>
                <a:lnTo>
                  <a:pt x="7378073" y="4557796"/>
                </a:lnTo>
                <a:lnTo>
                  <a:pt x="0" y="2598658"/>
                </a:lnTo>
                <a:lnTo>
                  <a:pt x="690034" y="0"/>
                </a:lnTo>
                <a:lnTo>
                  <a:pt x="7295983" y="0"/>
                </a:lnTo>
                <a:cubicBezTo>
                  <a:pt x="7307317" y="0"/>
                  <a:pt x="7318115" y="2297"/>
                  <a:pt x="7327936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547834" y="3632676"/>
            <a:ext cx="5985159" cy="1606102"/>
          </a:xfrm>
        </p:spPr>
        <p:txBody>
          <a:bodyPr>
            <a:normAutofit/>
          </a:bodyPr>
          <a:lstStyle>
            <a:lvl1pPr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2201145" y="5027230"/>
            <a:ext cx="4655297" cy="112849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741465" y="2313285"/>
            <a:ext cx="15240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C8B3FA9F-426D-4476-83CF-E1D5E62BA48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6551292" y="1528629"/>
            <a:ext cx="246598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6451719" y="1162062"/>
            <a:ext cx="2133600" cy="421038"/>
          </a:xfrm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fld id="{33F9D6F7-8860-47CF-B06A-384B23E4E4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479028" y="959716"/>
            <a:ext cx="4658735" cy="5077623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1690988" y="608314"/>
            <a:ext cx="1789355" cy="365125"/>
          </a:xfrm>
        </p:spPr>
        <p:txBody>
          <a:bodyPr/>
          <a:lstStyle/>
          <a:p>
            <a:fld id="{C8B3FA9F-426D-4476-83CF-E1D5E62BA48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3103620" y="6177546"/>
            <a:ext cx="239223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>
            <a:off x="1265370" y="300797"/>
            <a:ext cx="2287319" cy="365125"/>
          </a:xfrm>
        </p:spPr>
        <p:txBody>
          <a:bodyPr/>
          <a:lstStyle/>
          <a:p>
            <a:fld id="{33F9D6F7-8860-47CF-B06A-384B23E4E4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900000">
            <a:off x="-57216" y="-1017685"/>
            <a:ext cx="7411427" cy="3438177"/>
          </a:xfrm>
          <a:custGeom>
            <a:avLst/>
            <a:gdLst/>
            <a:ahLst/>
            <a:cxnLst/>
            <a:rect l="l" t="t" r="r" b="b"/>
            <a:pathLst>
              <a:path w="7411427" h="3438177">
                <a:moveTo>
                  <a:pt x="0" y="1985886"/>
                </a:moveTo>
                <a:lnTo>
                  <a:pt x="7411427" y="0"/>
                </a:lnTo>
                <a:lnTo>
                  <a:pt x="7411427" y="3356087"/>
                </a:lnTo>
                <a:cubicBezTo>
                  <a:pt x="7411427" y="3401424"/>
                  <a:pt x="7374674" y="3438177"/>
                  <a:pt x="7329337" y="3438177"/>
                </a:cubicBezTo>
                <a:lnTo>
                  <a:pt x="389140" y="343817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-776641" y="2417820"/>
            <a:ext cx="6998365" cy="5080081"/>
          </a:xfrm>
          <a:custGeom>
            <a:avLst/>
            <a:gdLst/>
            <a:ahLst/>
            <a:cxnLst/>
            <a:rect l="l" t="t" r="r" b="b"/>
            <a:pathLst>
              <a:path w="6998365" h="5080081">
                <a:moveTo>
                  <a:pt x="0" y="0"/>
                </a:moveTo>
                <a:lnTo>
                  <a:pt x="6916275" y="0"/>
                </a:lnTo>
                <a:cubicBezTo>
                  <a:pt x="6961612" y="0"/>
                  <a:pt x="6998365" y="36753"/>
                  <a:pt x="6998365" y="82090"/>
                </a:cubicBezTo>
                <a:lnTo>
                  <a:pt x="6998365" y="3569608"/>
                </a:lnTo>
                <a:lnTo>
                  <a:pt x="1361203" y="508008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900000">
            <a:off x="6338067" y="3775812"/>
            <a:ext cx="3102275" cy="3544033"/>
          </a:xfrm>
          <a:custGeom>
            <a:avLst/>
            <a:gdLst/>
            <a:ahLst/>
            <a:cxnLst/>
            <a:rect l="l" t="t" r="r" b="b"/>
            <a:pathLst>
              <a:path w="3102275" h="3544033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375388" y="0"/>
                </a:lnTo>
                <a:lnTo>
                  <a:pt x="3102275" y="2712781"/>
                </a:lnTo>
                <a:lnTo>
                  <a:pt x="0" y="3544033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 rot="900000">
            <a:off x="7327879" y="-104312"/>
            <a:ext cx="2350627" cy="3820866"/>
          </a:xfrm>
          <a:custGeom>
            <a:avLst/>
            <a:gdLst/>
            <a:ahLst/>
            <a:cxnLst/>
            <a:rect l="l" t="t" r="r" b="b"/>
            <a:pathLst>
              <a:path w="2350627" h="3820866">
                <a:moveTo>
                  <a:pt x="1" y="355523"/>
                </a:moveTo>
                <a:lnTo>
                  <a:pt x="1326829" y="0"/>
                </a:lnTo>
                <a:lnTo>
                  <a:pt x="2350627" y="3820866"/>
                </a:lnTo>
                <a:lnTo>
                  <a:pt x="82091" y="3820866"/>
                </a:lnTo>
                <a:cubicBezTo>
                  <a:pt x="36754" y="3820866"/>
                  <a:pt x="1" y="3784113"/>
                  <a:pt x="0" y="373877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00000">
            <a:off x="534986" y="2921829"/>
            <a:ext cx="5690855" cy="1570680"/>
          </a:xfrm>
        </p:spPr>
        <p:txBody>
          <a:bodyPr anchor="b">
            <a:noAutofit/>
          </a:bodyPr>
          <a:lstStyle>
            <a:lvl1pPr algn="r">
              <a:defRPr sz="48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900000">
            <a:off x="537849" y="4494201"/>
            <a:ext cx="5271544" cy="1500187"/>
          </a:xfrm>
        </p:spPr>
        <p:txBody>
          <a:bodyPr anchor="t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6878368" y="376138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C8B3FA9F-426D-4476-83CF-E1D5E62BA48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7056965" y="3170795"/>
            <a:ext cx="19263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 flipH="1">
            <a:off x="7176363" y="2661157"/>
            <a:ext cx="683979" cy="365125"/>
          </a:xfrm>
        </p:spPr>
        <p:txBody>
          <a:bodyPr/>
          <a:lstStyle>
            <a:lvl1pPr algn="l">
              <a:defRPr/>
            </a:lvl1pPr>
          </a:lstStyle>
          <a:p>
            <a:fld id="{33F9D6F7-8860-47CF-B06A-384B23E4E4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1893" y="2231024"/>
            <a:ext cx="4820301" cy="143615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rot="-900000">
            <a:off x="1014439" y="1335061"/>
            <a:ext cx="2578608" cy="483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3701032" y="618005"/>
            <a:ext cx="2580010" cy="4837176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5919" y="5887412"/>
            <a:ext cx="1241980" cy="365125"/>
          </a:xfrm>
        </p:spPr>
        <p:txBody>
          <a:bodyPr/>
          <a:lstStyle>
            <a:lvl1pPr algn="l">
              <a:defRPr/>
            </a:lvl1pPr>
          </a:lstStyle>
          <a:p>
            <a:fld id="{C8B3FA9F-426D-4476-83CF-E1D5E62BA48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054658" y="549437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64" y="5643110"/>
            <a:ext cx="1241693" cy="365125"/>
          </a:xfrm>
        </p:spPr>
        <p:txBody>
          <a:bodyPr/>
          <a:lstStyle>
            <a:lvl1pPr algn="l">
              <a:defRPr/>
            </a:lvl1pPr>
          </a:lstStyle>
          <a:p>
            <a:fld id="{33F9D6F7-8860-47CF-B06A-384B23E4E4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-900000">
            <a:off x="854761" y="1406870"/>
            <a:ext cx="2213148" cy="75986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1120518" y="2227895"/>
            <a:ext cx="2578608" cy="3938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-900000">
            <a:off x="3535709" y="687503"/>
            <a:ext cx="2214753" cy="753043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 rot="-900000">
            <a:off x="3808498" y="1495882"/>
            <a:ext cx="2578608" cy="39559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C8B3FA9F-426D-4476-83CF-E1D5E62BA48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-900000">
            <a:off x="4050792" y="549554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33F9D6F7-8860-47CF-B06A-384B23E4E4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0936" y="2926080"/>
            <a:ext cx="5065776" cy="16916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900000">
            <a:off x="1691640" y="612648"/>
            <a:ext cx="1792224" cy="365125"/>
          </a:xfrm>
        </p:spPr>
        <p:txBody>
          <a:bodyPr/>
          <a:lstStyle/>
          <a:p>
            <a:fld id="{C8B3FA9F-426D-4476-83CF-E1D5E62BA48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900000">
            <a:off x="2493721" y="6101033"/>
            <a:ext cx="305211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900000">
            <a:off x="1261872" y="301752"/>
            <a:ext cx="2286000" cy="365125"/>
          </a:xfrm>
        </p:spPr>
        <p:txBody>
          <a:bodyPr/>
          <a:lstStyle/>
          <a:p>
            <a:fld id="{33F9D6F7-8860-47CF-B06A-384B23E4E4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900000">
            <a:off x="-372248" y="-1218153"/>
            <a:ext cx="8577953" cy="6344114"/>
          </a:xfrm>
          <a:custGeom>
            <a:avLst/>
            <a:gdLst/>
            <a:ahLst/>
            <a:cxnLst/>
            <a:rect l="l" t="t" r="r" b="b"/>
            <a:pathLst>
              <a:path w="8577953" h="6344114">
                <a:moveTo>
                  <a:pt x="0" y="2298455"/>
                </a:moveTo>
                <a:lnTo>
                  <a:pt x="8577953" y="0"/>
                </a:lnTo>
                <a:lnTo>
                  <a:pt x="8577953" y="6262024"/>
                </a:lnTo>
                <a:cubicBezTo>
                  <a:pt x="8577953" y="6307361"/>
                  <a:pt x="8541200" y="6344113"/>
                  <a:pt x="8495863" y="6344113"/>
                </a:cubicBezTo>
                <a:lnTo>
                  <a:pt x="1084031" y="634411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0000">
            <a:off x="-449071" y="5207889"/>
            <a:ext cx="7470000" cy="2486713"/>
          </a:xfrm>
          <a:custGeom>
            <a:avLst/>
            <a:gdLst/>
            <a:ahLst/>
            <a:cxnLst/>
            <a:rect l="l" t="t" r="r" b="b"/>
            <a:pathLst>
              <a:path w="7470000" h="2486713">
                <a:moveTo>
                  <a:pt x="0" y="0"/>
                </a:moveTo>
                <a:lnTo>
                  <a:pt x="7387910" y="0"/>
                </a:lnTo>
                <a:cubicBezTo>
                  <a:pt x="7433247" y="0"/>
                  <a:pt x="7470000" y="36753"/>
                  <a:pt x="7470000" y="82090"/>
                </a:cubicBezTo>
                <a:lnTo>
                  <a:pt x="7470000" y="663670"/>
                </a:lnTo>
                <a:lnTo>
                  <a:pt x="666313" y="2486713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0000">
            <a:off x="7192310" y="6483326"/>
            <a:ext cx="1932834" cy="635630"/>
          </a:xfrm>
          <a:custGeom>
            <a:avLst/>
            <a:gdLst/>
            <a:ahLst/>
            <a:cxnLst/>
            <a:rect l="l" t="t" r="r" b="b"/>
            <a:pathLst>
              <a:path w="1932834" h="63563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01288" y="0"/>
                </a:lnTo>
                <a:lnTo>
                  <a:pt x="1932834" y="117729"/>
                </a:lnTo>
                <a:lnTo>
                  <a:pt x="0" y="635630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900000">
            <a:off x="8127084" y="92392"/>
            <a:ext cx="1878991" cy="6414233"/>
          </a:xfrm>
          <a:custGeom>
            <a:avLst/>
            <a:gdLst/>
            <a:ahLst/>
            <a:cxnLst/>
            <a:rect l="l" t="t" r="r" b="b"/>
            <a:pathLst>
              <a:path w="1878991" h="6414233">
                <a:moveTo>
                  <a:pt x="0" y="42953"/>
                </a:moveTo>
                <a:lnTo>
                  <a:pt x="160303" y="0"/>
                </a:lnTo>
                <a:lnTo>
                  <a:pt x="1878991" y="6414233"/>
                </a:lnTo>
                <a:lnTo>
                  <a:pt x="82090" y="6414233"/>
                </a:lnTo>
                <a:cubicBezTo>
                  <a:pt x="36753" y="6414233"/>
                  <a:pt x="0" y="6377480"/>
                  <a:pt x="0" y="633214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900000">
            <a:off x="7521938" y="5927116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C8B3FA9F-426D-4476-83CF-E1D5E62BA48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900000">
            <a:off x="3892286" y="5987296"/>
            <a:ext cx="3124200" cy="295162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900000">
            <a:off x="7599046" y="5570110"/>
            <a:ext cx="716206" cy="365125"/>
          </a:xfrm>
        </p:spPr>
        <p:txBody>
          <a:bodyPr/>
          <a:lstStyle>
            <a:lvl1pPr algn="l">
              <a:defRPr/>
            </a:lvl1pPr>
          </a:lstStyle>
          <a:p>
            <a:fld id="{33F9D6F7-8860-47CF-B06A-384B23E4E4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 rot="20707748">
            <a:off x="-897260" y="-624538"/>
            <a:ext cx="7286946" cy="6041338"/>
          </a:xfrm>
          <a:custGeom>
            <a:avLst/>
            <a:gdLst/>
            <a:ahLst/>
            <a:cxnLst/>
            <a:rect l="l" t="t" r="r" b="b"/>
            <a:pathLst>
              <a:path w="7286946" h="6041338">
                <a:moveTo>
                  <a:pt x="1604186" y="0"/>
                </a:moveTo>
                <a:lnTo>
                  <a:pt x="7286946" y="1508972"/>
                </a:lnTo>
                <a:lnTo>
                  <a:pt x="7286946" y="5959247"/>
                </a:lnTo>
                <a:cubicBezTo>
                  <a:pt x="7286946" y="6004584"/>
                  <a:pt x="7250193" y="6041337"/>
                  <a:pt x="7204856" y="6041337"/>
                </a:cubicBezTo>
                <a:lnTo>
                  <a:pt x="0" y="604133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64806" y="5378153"/>
            <a:ext cx="7443151" cy="2476431"/>
          </a:xfrm>
          <a:custGeom>
            <a:avLst/>
            <a:gdLst/>
            <a:ahLst/>
            <a:cxnLst/>
            <a:rect l="l" t="t" r="r" b="b"/>
            <a:pathLst>
              <a:path w="7443151" h="2476431">
                <a:moveTo>
                  <a:pt x="7393013" y="6452"/>
                </a:moveTo>
                <a:cubicBezTo>
                  <a:pt x="7422477" y="18914"/>
                  <a:pt x="7443150" y="48087"/>
                  <a:pt x="7443150" y="82090"/>
                </a:cubicBezTo>
                <a:lnTo>
                  <a:pt x="7443151" y="2476431"/>
                </a:lnTo>
                <a:lnTo>
                  <a:pt x="0" y="500014"/>
                </a:lnTo>
                <a:lnTo>
                  <a:pt x="132771" y="1"/>
                </a:lnTo>
                <a:lnTo>
                  <a:pt x="7361060" y="1"/>
                </a:lnTo>
                <a:cubicBezTo>
                  <a:pt x="7372394" y="0"/>
                  <a:pt x="7383192" y="2298"/>
                  <a:pt x="7393013" y="6452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660994" y="5459931"/>
            <a:ext cx="1709023" cy="1538302"/>
          </a:xfrm>
          <a:custGeom>
            <a:avLst/>
            <a:gdLst/>
            <a:ahLst/>
            <a:cxnLst/>
            <a:rect l="l" t="t" r="r" b="b"/>
            <a:pathLst>
              <a:path w="1709023" h="1538302">
                <a:moveTo>
                  <a:pt x="1709023" y="0"/>
                </a:moveTo>
                <a:lnTo>
                  <a:pt x="1300550" y="1538302"/>
                </a:lnTo>
                <a:lnTo>
                  <a:pt x="0" y="119296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20707748">
            <a:off x="6673110" y="-489836"/>
            <a:ext cx="3059119" cy="5809409"/>
          </a:xfrm>
          <a:custGeom>
            <a:avLst/>
            <a:gdLst/>
            <a:ahLst/>
            <a:cxnLst/>
            <a:rect l="l" t="t" r="r" b="b"/>
            <a:pathLst>
              <a:path w="3059119" h="5809409">
                <a:moveTo>
                  <a:pt x="0" y="0"/>
                </a:moveTo>
                <a:lnTo>
                  <a:pt x="3059119" y="812303"/>
                </a:lnTo>
                <a:lnTo>
                  <a:pt x="1732212" y="5809409"/>
                </a:lnTo>
                <a:lnTo>
                  <a:pt x="82090" y="5809409"/>
                </a:lnTo>
                <a:cubicBezTo>
                  <a:pt x="36753" y="5809409"/>
                  <a:pt x="0" y="5772656"/>
                  <a:pt x="0" y="572731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 anchor="b"/>
          <a:lstStyle>
            <a:lvl1pPr algn="r">
              <a:defRPr sz="4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-900000">
            <a:off x="844848" y="997933"/>
            <a:ext cx="5343100" cy="3888220"/>
          </a:xfrm>
        </p:spPr>
        <p:txBody>
          <a:bodyPr anchor="b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900000">
            <a:off x="3216573" y="5144589"/>
            <a:ext cx="3930375" cy="988131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C8B3FA9F-426D-4476-83CF-E1D5E62BA48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263966" y="6099104"/>
            <a:ext cx="3063047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33F9D6F7-8860-47CF-B06A-384B23E4E4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 rot="900000">
            <a:off x="-533701" y="-979752"/>
            <a:ext cx="6672870" cy="6821601"/>
          </a:xfrm>
          <a:custGeom>
            <a:avLst/>
            <a:gdLst/>
            <a:ahLst/>
            <a:cxnLst/>
            <a:rect l="l" t="t" r="r" b="b"/>
            <a:pathLst>
              <a:path w="6672870" h="6821601">
                <a:moveTo>
                  <a:pt x="0" y="1787990"/>
                </a:moveTo>
                <a:lnTo>
                  <a:pt x="6672870" y="0"/>
                </a:lnTo>
                <a:lnTo>
                  <a:pt x="6672870" y="6739511"/>
                </a:lnTo>
                <a:cubicBezTo>
                  <a:pt x="6672870" y="6784848"/>
                  <a:pt x="6636117" y="6821601"/>
                  <a:pt x="6590780" y="6821601"/>
                </a:cubicBezTo>
                <a:lnTo>
                  <a:pt x="1348753" y="68216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900000">
            <a:off x="-283896" y="5969722"/>
            <a:ext cx="5300494" cy="1495954"/>
          </a:xfrm>
          <a:custGeom>
            <a:avLst/>
            <a:gdLst/>
            <a:ahLst/>
            <a:cxnLst/>
            <a:rect l="l" t="t" r="r" b="b"/>
            <a:pathLst>
              <a:path w="5300494" h="1495954">
                <a:moveTo>
                  <a:pt x="0" y="0"/>
                </a:moveTo>
                <a:lnTo>
                  <a:pt x="5218404" y="0"/>
                </a:lnTo>
                <a:cubicBezTo>
                  <a:pt x="5263741" y="0"/>
                  <a:pt x="5300494" y="36753"/>
                  <a:pt x="5300494" y="82090"/>
                </a:cubicBezTo>
                <a:lnTo>
                  <a:pt x="5300494" y="183095"/>
                </a:lnTo>
                <a:lnTo>
                  <a:pt x="400840" y="149595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 rot="900000">
            <a:off x="6930292" y="-242630"/>
            <a:ext cx="2434235" cy="1383623"/>
          </a:xfrm>
          <a:custGeom>
            <a:avLst/>
            <a:gdLst/>
            <a:ahLst/>
            <a:cxnLst/>
            <a:rect l="l" t="t" r="r" b="b"/>
            <a:pathLst>
              <a:path w="2434235" h="1383623">
                <a:moveTo>
                  <a:pt x="0" y="552912"/>
                </a:moveTo>
                <a:lnTo>
                  <a:pt x="2063495" y="0"/>
                </a:lnTo>
                <a:lnTo>
                  <a:pt x="2434235" y="1383623"/>
                </a:lnTo>
                <a:lnTo>
                  <a:pt x="82090" y="1383622"/>
                </a:lnTo>
                <a:cubicBezTo>
                  <a:pt x="36754" y="1383622"/>
                  <a:pt x="0" y="1346869"/>
                  <a:pt x="0" y="130153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5899782" y="1282101"/>
            <a:ext cx="3842742" cy="6178450"/>
          </a:xfrm>
          <a:custGeom>
            <a:avLst/>
            <a:gdLst/>
            <a:ahLst/>
            <a:cxnLst/>
            <a:rect l="l" t="t" r="r" b="b"/>
            <a:pathLst>
              <a:path w="3842742" h="617845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463128" y="0"/>
                </a:lnTo>
                <a:lnTo>
                  <a:pt x="3842742" y="5148790"/>
                </a:lnTo>
                <a:lnTo>
                  <a:pt x="0" y="6178450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4578273" y="2744935"/>
            <a:ext cx="5036383" cy="1997131"/>
          </a:xfrm>
        </p:spPr>
        <p:txBody>
          <a:bodyPr anchor="t">
            <a:normAutofit/>
          </a:bodyPr>
          <a:lstStyle>
            <a:lvl1pPr algn="r">
              <a:defRPr sz="4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900000">
            <a:off x="1507529" y="615731"/>
            <a:ext cx="4323504" cy="3294418"/>
          </a:xfrm>
          <a:prstGeom prst="roundRect">
            <a:avLst>
              <a:gd name="adj" fmla="val 4992"/>
            </a:avLst>
          </a:prstGeom>
          <a:ln w="19050">
            <a:solidFill>
              <a:schemeClr val="tx1"/>
            </a:solidFill>
          </a:ln>
          <a:effectLst>
            <a:innerShdw blurRad="101600" dir="13500000">
              <a:prstClr val="black">
                <a:alpha val="70000"/>
              </a:prstClr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900000">
            <a:off x="822789" y="4161126"/>
            <a:ext cx="4310915" cy="12035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900000">
            <a:off x="6992395" y="57125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C8B3FA9F-426D-4476-83CF-E1D5E62BA48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900000">
            <a:off x="647292" y="5162531"/>
            <a:ext cx="2977453" cy="365125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900000">
            <a:off x="7046470" y="391054"/>
            <a:ext cx="1963187" cy="365125"/>
          </a:xfrm>
        </p:spPr>
        <p:txBody>
          <a:bodyPr/>
          <a:lstStyle>
            <a:lvl1pPr algn="l">
              <a:defRPr/>
            </a:lvl1pPr>
          </a:lstStyle>
          <a:p>
            <a:fld id="{33F9D6F7-8860-47CF-B06A-384B23E4E4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95918" y="-766298"/>
            <a:ext cx="8332816" cy="5894380"/>
          </a:xfrm>
          <a:custGeom>
            <a:avLst/>
            <a:gdLst/>
            <a:ahLst/>
            <a:cxnLst/>
            <a:rect l="l" t="t" r="r" b="b"/>
            <a:pathLst>
              <a:path w="8332816" h="5894380">
                <a:moveTo>
                  <a:pt x="1565164" y="0"/>
                </a:moveTo>
                <a:lnTo>
                  <a:pt x="8332816" y="1797049"/>
                </a:lnTo>
                <a:lnTo>
                  <a:pt x="8332816" y="5812290"/>
                </a:lnTo>
                <a:cubicBezTo>
                  <a:pt x="8332816" y="5857627"/>
                  <a:pt x="8296063" y="5894380"/>
                  <a:pt x="8250726" y="5894380"/>
                </a:cubicBezTo>
                <a:lnTo>
                  <a:pt x="0" y="589438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64746" y="5089618"/>
            <a:ext cx="8528044" cy="2911464"/>
          </a:xfrm>
          <a:custGeom>
            <a:avLst/>
            <a:gdLst/>
            <a:ahLst/>
            <a:cxnLst/>
            <a:rect l="l" t="t" r="r" b="b"/>
            <a:pathLst>
              <a:path w="8528044" h="2911464">
                <a:moveTo>
                  <a:pt x="8477907" y="6451"/>
                </a:moveTo>
                <a:cubicBezTo>
                  <a:pt x="8507371" y="18913"/>
                  <a:pt x="8528044" y="48087"/>
                  <a:pt x="8528044" y="82090"/>
                </a:cubicBezTo>
                <a:lnTo>
                  <a:pt x="8528044" y="2911464"/>
                </a:lnTo>
                <a:lnTo>
                  <a:pt x="0" y="646970"/>
                </a:lnTo>
                <a:lnTo>
                  <a:pt x="171794" y="0"/>
                </a:lnTo>
                <a:lnTo>
                  <a:pt x="8445954" y="0"/>
                </a:lnTo>
                <a:cubicBezTo>
                  <a:pt x="8457288" y="0"/>
                  <a:pt x="8468086" y="2297"/>
                  <a:pt x="847790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8533928" y="3839503"/>
            <a:ext cx="1011244" cy="2994350"/>
          </a:xfrm>
          <a:custGeom>
            <a:avLst/>
            <a:gdLst/>
            <a:ahLst/>
            <a:cxnLst/>
            <a:rect l="l" t="t" r="r" b="b"/>
            <a:pathLst>
              <a:path w="1011244" h="2994350">
                <a:moveTo>
                  <a:pt x="1011244" y="0"/>
                </a:moveTo>
                <a:lnTo>
                  <a:pt x="216140" y="2994350"/>
                </a:lnTo>
                <a:lnTo>
                  <a:pt x="0" y="2936957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588490" y="-321837"/>
            <a:ext cx="1976541" cy="4072806"/>
          </a:xfrm>
          <a:custGeom>
            <a:avLst/>
            <a:gdLst/>
            <a:ahLst/>
            <a:cxnLst/>
            <a:rect l="l" t="t" r="r" b="b"/>
            <a:pathLst>
              <a:path w="1976541" h="4072806">
                <a:moveTo>
                  <a:pt x="0" y="0"/>
                </a:moveTo>
                <a:lnTo>
                  <a:pt x="1976541" y="524841"/>
                </a:lnTo>
                <a:lnTo>
                  <a:pt x="1034432" y="4072806"/>
                </a:lnTo>
                <a:lnTo>
                  <a:pt x="82090" y="4072806"/>
                </a:lnTo>
                <a:cubicBezTo>
                  <a:pt x="36753" y="4072806"/>
                  <a:pt x="0" y="4036053"/>
                  <a:pt x="0" y="399071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900000">
            <a:off x="3183882" y="4760430"/>
            <a:ext cx="5004753" cy="1299542"/>
          </a:xfrm>
        </p:spPr>
        <p:txBody>
          <a:bodyPr anchor="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781854" y="984581"/>
            <a:ext cx="6581279" cy="360475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996405" y="6238502"/>
            <a:ext cx="1524000" cy="365125"/>
          </a:xfrm>
        </p:spPr>
        <p:txBody>
          <a:bodyPr/>
          <a:lstStyle/>
          <a:p>
            <a:fld id="{C8B3FA9F-426D-4476-83CF-E1D5E62BA48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5321849" y="609479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8182730" y="3246937"/>
            <a:ext cx="907445" cy="365125"/>
          </a:xfrm>
        </p:spPr>
        <p:txBody>
          <a:bodyPr/>
          <a:lstStyle>
            <a:lvl1pPr algn="l">
              <a:defRPr/>
            </a:lvl1pPr>
          </a:lstStyle>
          <a:p>
            <a:fld id="{33F9D6F7-8860-47CF-B06A-384B23E4E4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82907" y="-626065"/>
            <a:ext cx="7440156" cy="7347127"/>
          </a:xfrm>
          <a:custGeom>
            <a:avLst/>
            <a:gdLst/>
            <a:ahLst/>
            <a:cxnLst/>
            <a:rect l="l" t="t" r="r" b="b"/>
            <a:pathLst>
              <a:path w="7440156" h="7347127">
                <a:moveTo>
                  <a:pt x="1760047" y="0"/>
                </a:moveTo>
                <a:lnTo>
                  <a:pt x="7440156" y="1508269"/>
                </a:lnTo>
                <a:lnTo>
                  <a:pt x="7440156" y="7265037"/>
                </a:lnTo>
                <a:cubicBezTo>
                  <a:pt x="7440156" y="7310374"/>
                  <a:pt x="7403403" y="7347127"/>
                  <a:pt x="7358066" y="7347127"/>
                </a:cubicBezTo>
                <a:lnTo>
                  <a:pt x="2707078" y="7347127"/>
                </a:lnTo>
                <a:lnTo>
                  <a:pt x="0" y="662830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3227235" y="6274264"/>
            <a:ext cx="4396677" cy="1167472"/>
          </a:xfrm>
          <a:custGeom>
            <a:avLst/>
            <a:gdLst/>
            <a:ahLst/>
            <a:cxnLst/>
            <a:rect l="l" t="t" r="r" b="b"/>
            <a:pathLst>
              <a:path w="4396677" h="1167472">
                <a:moveTo>
                  <a:pt x="4346539" y="6451"/>
                </a:moveTo>
                <a:cubicBezTo>
                  <a:pt x="4376003" y="18913"/>
                  <a:pt x="4396677" y="48087"/>
                  <a:pt x="4396677" y="82090"/>
                </a:cubicBezTo>
                <a:lnTo>
                  <a:pt x="4396677" y="1167472"/>
                </a:lnTo>
                <a:lnTo>
                  <a:pt x="0" y="0"/>
                </a:lnTo>
                <a:lnTo>
                  <a:pt x="4314586" y="0"/>
                </a:lnTo>
                <a:cubicBezTo>
                  <a:pt x="4325920" y="0"/>
                  <a:pt x="4336718" y="2297"/>
                  <a:pt x="4346539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7659524" y="5459724"/>
            <a:ext cx="1710569" cy="1538689"/>
          </a:xfrm>
          <a:custGeom>
            <a:avLst/>
            <a:gdLst/>
            <a:ahLst/>
            <a:cxnLst/>
            <a:rect l="l" t="t" r="r" b="b"/>
            <a:pathLst>
              <a:path w="1710569" h="1538689">
                <a:moveTo>
                  <a:pt x="1710569" y="1"/>
                </a:moveTo>
                <a:lnTo>
                  <a:pt x="1301993" y="1538689"/>
                </a:lnTo>
                <a:lnTo>
                  <a:pt x="0" y="1192965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6666426" y="-490731"/>
            <a:ext cx="3065776" cy="5811871"/>
          </a:xfrm>
          <a:custGeom>
            <a:avLst/>
            <a:gdLst/>
            <a:ahLst/>
            <a:cxnLst/>
            <a:rect l="l" t="t" r="r" b="b"/>
            <a:pathLst>
              <a:path w="3065776" h="5811871">
                <a:moveTo>
                  <a:pt x="0" y="0"/>
                </a:moveTo>
                <a:lnTo>
                  <a:pt x="3065776" y="814071"/>
                </a:lnTo>
                <a:lnTo>
                  <a:pt x="1738684" y="5811871"/>
                </a:lnTo>
                <a:lnTo>
                  <a:pt x="82090" y="5811871"/>
                </a:lnTo>
                <a:cubicBezTo>
                  <a:pt x="36753" y="5811871"/>
                  <a:pt x="0" y="5775118"/>
                  <a:pt x="0" y="572978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-900000">
            <a:off x="6793335" y="511413"/>
            <a:ext cx="1435608" cy="4818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967762" y="1075673"/>
            <a:ext cx="5398955" cy="508826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C8B3FA9F-426D-4476-83CF-E1D5E62BA48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4997808" y="6188244"/>
            <a:ext cx="2380306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33F9D6F7-8860-47CF-B06A-384B23E4E40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an1080Base.png"/>
          <p:cNvPicPr>
            <a:picLocks noChangeAspect="1"/>
          </p:cNvPicPr>
          <p:nvPr/>
        </p:nvPicPr>
        <p:blipFill>
          <a:blip r:embed="rId13" cstate="print">
            <a:lum bright="-3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-5400000">
            <a:off x="-673455" y="2807056"/>
            <a:ext cx="5320597" cy="1840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0" y="990600"/>
            <a:ext cx="5027024" cy="4783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09600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fld id="{C8B3FA9F-426D-4476-83CF-E1D5E62BA48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096001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3047" y="5324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9D6F7-8860-47CF-B06A-384B23E4E403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3152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97280" indent="-32004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2024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46888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oundtimes.ru/muzykalnaya-shkatulka/velikie-kompozitory/dmitrij-shostakovich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459875E-0072-414B-97BD-5EBAF1F26BBE}"/>
              </a:ext>
            </a:extLst>
          </p:cNvPr>
          <p:cNvSpPr/>
          <p:nvPr/>
        </p:nvSpPr>
        <p:spPr>
          <a:xfrm>
            <a:off x="395536" y="404664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Урок Мужества , посвященный</a:t>
            </a:r>
            <a:r>
              <a:rPr lang="ru-RU" sz="3600" b="1" dirty="0">
                <a:solidFill>
                  <a:srgbClr val="C00000"/>
                </a:solidFill>
              </a:rPr>
              <a:t>     </a:t>
            </a:r>
          </a:p>
          <a:p>
            <a:r>
              <a:rPr lang="ru-RU" sz="3600" b="1" dirty="0">
                <a:solidFill>
                  <a:srgbClr val="C00000"/>
                </a:solidFill>
              </a:rPr>
              <a:t>     80-летию со дня полного     </a:t>
            </a:r>
          </a:p>
          <a:p>
            <a:r>
              <a:rPr lang="ru-RU" sz="3600" b="1" dirty="0">
                <a:solidFill>
                  <a:srgbClr val="C00000"/>
                </a:solidFill>
              </a:rPr>
              <a:t>     освобождения Ленинграда от    </a:t>
            </a:r>
          </a:p>
          <a:p>
            <a:r>
              <a:rPr lang="ru-RU" sz="3600" b="1" dirty="0">
                <a:solidFill>
                  <a:srgbClr val="C00000"/>
                </a:solidFill>
              </a:rPr>
              <a:t>            фашистской блокады.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696176-9D4C-4E8B-90EC-62565D6DF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745321"/>
            <a:ext cx="4286590" cy="388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39764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ogneza.com/images/news/bkocka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82491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20688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                                                   ДНИ ВОИНСКОЙ СЛАВЫ РОССИИ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27 января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- День полного освобождения Ленинграда от фашистской блокады (1944 год);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2 февраля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- День разгрома советскими войсками немецко-фашистских войск в Сталинградской битве (1943 год);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23 февраля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- День защитника Отечества;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18 апреля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- День победы русских воинов князя Александра Невского над немецкими рыцарями на Чудском озере (Ледовое побоище, 1242 год);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9 мая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- День Победы советского народа в Великой Отечественной войне 1941 - 1945 годов (1945 год);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7 июля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- День победы русского флота над турецким флотом в Чесменском сражении (1770 год);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10 июля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- День победы русской армии под командованием Петра Первого над шведами в Полтавском сражении (1709 год);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9 августа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- День первой в российской истории морской победы русского флота под командованием Петра Первого над шведами у мыса Гангут (1714 год);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23 августа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- День разгрома советскими войсками немецко-фашистских войск в Курской битве (1943 год);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8 сентября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- День Бородинского сражения русской армии под командованием М.И. Кутузова с французской армией (1812 год);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11 сентября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- День победы русской эскадры под командованием Ф.Ф. Ушакова над турецкой эскадрой у мыса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Тендра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(1790 год);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21 сентября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- День победы русских полков во главе с великим князем Дмитрием Донским над монголо-татарскими войсками в Куликовской битве (1380 год);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4 ноября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- День народного единства.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7 ноября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- День проведения военного парада на Красной площади в городе Москве в ознаменование двадцать четвертой годовщины Великой Октябрьской социалистической революции (1941 год);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1 декабря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- День победы русской эскадры под командованием П.С. Нахимова над турецкой эскадрой у мыса Синоп (1853 год);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5 декабря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- День начала контрнаступления советских войск против немецко-фашистских войск в битве под Москвой (1941 год);</a:t>
            </a:r>
            <a:endParaRPr lang="ru-RU" sz="1200" dirty="0"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24 декабря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- День взятия турецкой крепости Измаил русскими войсками под командованием А.В. Суворова (1790)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74771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764704"/>
            <a:ext cx="74168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Санкт-Петербург за более чем трёхсотлетнюю историю сменил несколько имён. Сразу после закладки название города было 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Питербурх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». В дальнейшем оно видоизменилось в «Санкт-Петербург». Также первое время город называли 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Петрополем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», а иногда 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Петрополисом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». В 1914 году его стали именовать «Петроград», а в 1924 году город переименовали в «Ленинград» (после смерти Ленина). И только в 1991 году было возвращено первоначальное название - Санкт-Петербург.</a:t>
            </a:r>
          </a:p>
        </p:txBody>
      </p:sp>
    </p:spTree>
    <p:extLst>
      <p:ext uri="{BB962C8B-B14F-4D97-AF65-F5344CB8AC3E}">
        <p14:creationId xmlns:p14="http://schemas.microsoft.com/office/powerpoint/2010/main" val="428413712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7975" y="160338"/>
            <a:ext cx="86565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Блокада Ленинграда – продолжавшаяся более двух с половиной лет осада одного из крупнейших российских городов, которую вела германская группа армий «Север» при помощи финских войск на Восточном фронте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мировой войны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Блокада началась 8 сентября 1941, когда немцами был перекрыт последний путь к Ленинграду. Хотя 18 января 1943 советским войскам удалось открыть узкий коридор связи с городом по земле, блокада была окончательно снята лишь 27 января 1944, через 872 дня после своего начала. Это была одна из самых долговременных и разрушительных осад в истории и, возможно, самая дорогая в отношении жертв.</a:t>
            </a:r>
          </a:p>
        </p:txBody>
      </p:sp>
      <p:pic>
        <p:nvPicPr>
          <p:cNvPr id="6146" name="Picture 2" descr="https://moigeroi.ru/wp-content/uploads/2019/10/osvobozhdenie-leningrada-ot-blokady-1-mi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253" y="4897154"/>
            <a:ext cx="2722119" cy="1785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oumohprival.mur.obr55.ru/files/2020/01/Drovyanoy-sklad_Leningrad_author-D_Trahtenberg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897154"/>
            <a:ext cx="2548899" cy="175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avatars.mds.yandex.net/get-zen_doc/118017/pub_5ac39c67d7bf21e30846dc68_5ac39e5d9b403c01c0b54f95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028" y="2699667"/>
            <a:ext cx="2722947" cy="192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img.gazeta.ru/files3/671/12146671/RIAN_93760.HR-pic4_zoom-1500x1500-7624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4897154"/>
            <a:ext cx="2481547" cy="179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0" descr="https://polzam.ru/images/history/179/3/10/3.10.10_%D0%9B%D0%B5%D0%BD%D0%B8%D0%BD%D0%B3%D1%80%D0%B0%D0%B4._%D0%90%D1%8D%D1%80%D0%BE%D1%81%D1%82%D0%B0%D1%82%D1%8B_%D0%BD%D0%B0_%D0%9D%D0%B5%D0%B2%D1%81%D0%BA%D0%BE%D0%B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2" descr="https://polzam.ru/images/history/179/3/10/3.10.10_%D0%9B%D0%B5%D0%BD%D0%B8%D0%BD%D0%B3%D1%80%D0%B0%D0%B4._%D0%90%D1%8D%D1%80%D0%BE%D1%81%D1%82%D0%B0%D1%82%D1%8B_%D0%BD%D0%B0_%D0%9D%D0%B5%D0%B2%D1%81%D0%BA%D0%BE%D0%BC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4" descr="https://polzam.ru/images/history/179/3/10/3.10.10_%D0%9B%D0%B5%D0%BD%D0%B8%D0%BD%D0%B3%D1%80%D0%B0%D0%B4._%D0%90%D1%8D%D1%80%D0%BE%D1%81%D1%82%D0%B0%D1%82%D1%8B_%D0%BD%D0%B0_%D0%9D%D0%B5%D0%B2%D1%81%D0%BA%D0%BE%D0%BC.jpg"/>
          <p:cNvSpPr>
            <a:spLocks noChangeAspect="1" noChangeArrowheads="1"/>
          </p:cNvSpPr>
          <p:nvPr/>
        </p:nvSpPr>
        <p:spPr bwMode="auto">
          <a:xfrm>
            <a:off x="809914" y="16827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60" name="Picture 16" descr="https://elchik.com/media/cache/fb/20/fb2053028069258e56511f0b389aac6b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63" y="2780928"/>
            <a:ext cx="3320734" cy="186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10068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7E3FA24-B5D2-41B7-A82A-19AE229484AA}"/>
              </a:ext>
            </a:extLst>
          </p:cNvPr>
          <p:cNvSpPr/>
          <p:nvPr/>
        </p:nvSpPr>
        <p:spPr>
          <a:xfrm>
            <a:off x="179512" y="348348"/>
            <a:ext cx="86141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Символы блокадного  </a:t>
            </a:r>
          </a:p>
          <a:p>
            <a:r>
              <a:rPr lang="ru-RU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Ленинграда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3" name="Picture 2" descr="https://regnum.ru/uploads/pictures/news/2017/01/27/regnum_picture_1485510117353045_normal.jpg">
            <a:extLst>
              <a:ext uri="{FF2B5EF4-FFF2-40B4-BE49-F238E27FC236}">
                <a16:creationId xmlns:a16="http://schemas.microsoft.com/office/drawing/2014/main" id="{BC2AB620-D63A-47F9-83E7-B6F99ED09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14" y="1803023"/>
            <a:ext cx="2254062" cy="184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Дневник Тани Савичевой">
            <a:extLst>
              <a:ext uri="{FF2B5EF4-FFF2-40B4-BE49-F238E27FC236}">
                <a16:creationId xmlns:a16="http://schemas.microsoft.com/office/drawing/2014/main" id="{2D7D00FA-A145-449B-8182-440F2B68E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3" y="1988841"/>
            <a:ext cx="2205469" cy="2060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Дорога жизни">
            <a:extLst>
              <a:ext uri="{FF2B5EF4-FFF2-40B4-BE49-F238E27FC236}">
                <a16:creationId xmlns:a16="http://schemas.microsoft.com/office/drawing/2014/main" id="{BD1AF0C6-9936-4AA5-A7B2-47C4E4A21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81128"/>
            <a:ext cx="2520280" cy="196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sun9-7.userapi.com/c853516/v853516897/baff6/Bx-aatEIrSA.jpg">
            <a:extLst>
              <a:ext uri="{FF2B5EF4-FFF2-40B4-BE49-F238E27FC236}">
                <a16:creationId xmlns:a16="http://schemas.microsoft.com/office/drawing/2014/main" id="{1F2F4C33-4CED-4050-945C-5DE3846CA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937" y="4411047"/>
            <a:ext cx="2135535" cy="213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Пискаревское мемориальное кладбище">
            <a:extLst>
              <a:ext uri="{FF2B5EF4-FFF2-40B4-BE49-F238E27FC236}">
                <a16:creationId xmlns:a16="http://schemas.microsoft.com/office/drawing/2014/main" id="{F4E67009-C620-422A-B0AF-C4F0C1A8D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988841"/>
            <a:ext cx="3312368" cy="4557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32005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regnum.ru/uploads/pictures/news/2017/01/27/regnum_picture_1485510117353045_norm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49" y="548680"/>
            <a:ext cx="8419931" cy="551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10800000" flipV="1">
            <a:off x="179511" y="6065529"/>
            <a:ext cx="841993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Хлеб блокадного Ленинграда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89ED00F-2271-4856-8AC0-9D4A103D6632}"/>
              </a:ext>
            </a:extLst>
          </p:cNvPr>
          <p:cNvSpPr/>
          <p:nvPr/>
        </p:nvSpPr>
        <p:spPr>
          <a:xfrm>
            <a:off x="395536" y="260648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66779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Дневник Тани Савичево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9503"/>
            <a:ext cx="7128792" cy="422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4797152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Блокадный дневник ленинградской девочки Тани Савичевой с записями о смерти всех членов её семьи. Сама Таня тоже умерла вскоре после блокады. Её дневник был показан на Нюрнбергском процессе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8491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Дорога жизн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8928991" cy="5580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6165304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Путь по Ладоге называли «Дорогой жизни». </a:t>
            </a:r>
          </a:p>
        </p:txBody>
      </p:sp>
    </p:spTree>
    <p:extLst>
      <p:ext uri="{BB962C8B-B14F-4D97-AF65-F5344CB8AC3E}">
        <p14:creationId xmlns:p14="http://schemas.microsoft.com/office/powerpoint/2010/main" val="307344485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764705"/>
            <a:ext cx="63904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074" name="Picture 2" descr="https://sun9-7.userapi.com/c853516/v853516897/baff6/Bx-aatEIrS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389279"/>
            <a:ext cx="3401219" cy="340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933983"/>
            <a:ext cx="62464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Ленинградская симфония» </a:t>
            </a:r>
            <a:r>
              <a:rPr lang="ru-RU" dirty="0"/>
              <a:t>Дмитрия Дмитриевича Шостаковича является грандиозным произведением, воспевающим силу и непобедимость русского народа. Это не просто сочинение, это история, рассказывающая о подвиге, о победе добра над злом. И пока торжественно звучит седьмая симфония </a:t>
            </a:r>
            <a:r>
              <a:rPr lang="ru-RU" b="1" dirty="0">
                <a:hlinkClick r:id="rId3"/>
              </a:rPr>
              <a:t>Шостаковича</a:t>
            </a:r>
            <a:r>
              <a:rPr lang="ru-RU" dirty="0"/>
              <a:t>, весь мир будет помнить о победе над фашизмом, и о том, сколько людей положили собственные жизни, чтобы мы сегодня имели светлое небо над головой.</a:t>
            </a:r>
          </a:p>
        </p:txBody>
      </p:sp>
    </p:spTree>
    <p:extLst>
      <p:ext uri="{BB962C8B-B14F-4D97-AF65-F5344CB8AC3E}">
        <p14:creationId xmlns:p14="http://schemas.microsoft.com/office/powerpoint/2010/main" val="312242323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Пискаревское мемориальное кладбищ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48" y="620688"/>
            <a:ext cx="4585492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580112" y="980728"/>
            <a:ext cx="30243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Пискаревское мемориальное кладбище - скорбный памятник жертвам Великой Отечественной войны, свидетель общечеловеческой трагедии и место всеобщего поклонения. Мемориал посвящён памяти всех ленинградцев и защитников города. Люди свято помнят о героях обороны Ленинграда, и строки из эпитафии Ольги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Берггольц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«Никто не забыт и ничто не забыто»</a:t>
            </a:r>
          </a:p>
        </p:txBody>
      </p:sp>
    </p:spTree>
    <p:extLst>
      <p:ext uri="{BB962C8B-B14F-4D97-AF65-F5344CB8AC3E}">
        <p14:creationId xmlns:p14="http://schemas.microsoft.com/office/powerpoint/2010/main" val="47759489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20688"/>
            <a:ext cx="4299024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     Операция «Искра»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Утром 12 января 1943 советские войска начали операцию «Искра» – мощное наступление Ленинградского 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Волховского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фронтов. После упорных боев части Красной Армии преодолели укрепления немцев к югу от Ладожского озера. 18 января 1943 372-я стрелковая дивизия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Волховского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фронта встретились с войсками 123-й стрелковой бригады Ленинградского фронта, открыв сухопутный коридор в 10 – 12 км, давший некоторое облегчение осажденному населению Ленинграда.</a:t>
            </a:r>
            <a:r>
              <a:rPr lang="ru-RU" sz="1400" dirty="0"/>
              <a:t> 15 января 1944 г. начался самый мощный артобстрел в войне – полмиллиона снарядов обрушились на немецкие позиции в течение всего полутора часов, после чего советские войска перешли в решительное наступление. Один за другим освобождались города, так долго находившиеся в руках немцев, а немецкие войска под натиском вдвое превосходящих численностью частей Красной армии неудержимо откатывались назад. Потребовалось двенадцать дней, и в восемь часов вечера </a:t>
            </a:r>
            <a:r>
              <a:rPr lang="ru-RU" sz="1400" b="1" dirty="0"/>
              <a:t>27 января 1944 г.</a:t>
            </a:r>
            <a:r>
              <a:rPr lang="ru-RU" sz="1400" dirty="0"/>
              <a:t> Говоров наконец смог доложить: «Город Ленинград полностью освобожден!» Блокада продолжалась 872 дня, или 29 месяцев, и наконец этот момент настал – блокада Ленинграда закончилась. Потребовалось еще пять недель, чтобы полностью выбить немцев из Ленинградской области…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s-stroit.ru/images/2017/03/IMG_0832_20-03-2017_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552" y="1268760"/>
            <a:ext cx="3979987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44609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284FCD-D93E-4788-A21D-31E309A9423F}"/>
              </a:ext>
            </a:extLst>
          </p:cNvPr>
          <p:cNvSpPr/>
          <p:nvPr/>
        </p:nvSpPr>
        <p:spPr>
          <a:xfrm>
            <a:off x="899592" y="692696"/>
            <a:ext cx="756084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/>
              <a:t>«</a:t>
            </a:r>
            <a:r>
              <a:rPr lang="ru-RU" sz="4000" b="1" dirty="0"/>
              <a:t>Их имён благородных мы здесь перечислить не сможем,                                                                Так их много под вечной охраной гранита.                                                                           Но знай, внимающий этим камням: Никто не забыт и ничто не забыто!»                                            </a:t>
            </a:r>
          </a:p>
          <a:p>
            <a:r>
              <a:rPr lang="ru-RU" sz="4000" b="1" dirty="0"/>
              <a:t>                                   </a:t>
            </a:r>
            <a:r>
              <a:rPr lang="ru-RU" sz="4000" b="1" dirty="0" err="1"/>
              <a:t>О.Берггольц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354429629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Kilter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Kilter">
      <a:maj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ilter">
      <a:fillStyleLst>
        <a:solidFill>
          <a:schemeClr val="phClr"/>
        </a:solidFill>
        <a:gradFill rotWithShape="1">
          <a:gsLst>
            <a:gs pos="0">
              <a:schemeClr val="phClr">
                <a:tint val="14000"/>
                <a:satMod val="180000"/>
                <a:lumMod val="100000"/>
              </a:schemeClr>
            </a:gs>
            <a:gs pos="42000">
              <a:schemeClr val="phClr">
                <a:tint val="40000"/>
                <a:satMod val="160000"/>
                <a:lumMod val="94000"/>
              </a:schemeClr>
            </a:gs>
            <a:gs pos="100000">
              <a:schemeClr val="phClr">
                <a:tint val="94000"/>
                <a:satMod val="140000"/>
              </a:schemeClr>
            </a:gs>
          </a:gsLst>
          <a:lin ang="5160000" scaled="1"/>
        </a:gradFill>
        <a:gradFill rotWithShape="1">
          <a:gsLst>
            <a:gs pos="38000">
              <a:schemeClr val="phClr">
                <a:satMod val="120000"/>
              </a:schemeClr>
            </a:gs>
            <a:gs pos="100000">
              <a:schemeClr val="phClr">
                <a:shade val="60000"/>
                <a:satMod val="180000"/>
                <a:lumMod val="70000"/>
              </a:schemeClr>
            </a:gs>
          </a:gsLst>
          <a:lin ang="4680000" scaled="0"/>
        </a:gradFill>
      </a:fillStyleLst>
      <a:lnStyleLst>
        <a:ln w="12700" cap="flat" cmpd="sng" algn="ctr">
          <a:solidFill>
            <a:schemeClr val="phClr">
              <a:shade val="50000"/>
            </a:schemeClr>
          </a:solidFill>
          <a:prstDash val="solid"/>
        </a:ln>
        <a:ln w="2540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762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152400" h="63500" prst="softRound"/>
          </a:sp3d>
        </a:effectStyle>
        <a:effectStyle>
          <a:effectLst>
            <a:outerShdw blurRad="107950" dist="12700" dir="5040000" rotWithShape="0">
              <a:srgbClr val="000000">
                <a:alpha val="5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h="635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atMod val="140000"/>
                <a:lumMod val="120000"/>
              </a:schemeClr>
            </a:gs>
            <a:gs pos="100000">
              <a:schemeClr val="phClr">
                <a:tint val="95000"/>
                <a:shade val="70000"/>
                <a:satMod val="180000"/>
                <a:lumMod val="82000"/>
              </a:schemeClr>
            </a:gs>
          </a:gsLst>
          <a:path path="circle">
            <a:fillToRect l="25000" t="25000" r="25000" b="25000"/>
          </a:path>
        </a:gradFill>
        <a:gradFill rotWithShape="1">
          <a:gsLst>
            <a:gs pos="0">
              <a:schemeClr val="phClr">
                <a:tint val="94000"/>
                <a:satMod val="140000"/>
                <a:lumMod val="120000"/>
              </a:schemeClr>
            </a:gs>
            <a:gs pos="100000">
              <a:schemeClr val="phClr">
                <a:tint val="97000"/>
                <a:shade val="70000"/>
                <a:satMod val="190000"/>
                <a:lumMod val="72000"/>
              </a:schemeClr>
            </a:gs>
          </a:gsLst>
          <a:path path="circle">
            <a:fillToRect l="50000" t="50000" r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TM01859865[[fn=Порядок]]</Template>
  <TotalTime>1398</TotalTime>
  <Words>923</Words>
  <Application>Microsoft Office PowerPoint</Application>
  <PresentationFormat>Экран (4:3)</PresentationFormat>
  <Paragraphs>43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Cambria</vt:lpstr>
      <vt:lpstr>Rockwell</vt:lpstr>
      <vt:lpstr>Times New Roman</vt:lpstr>
      <vt:lpstr>Wingdings</vt:lpstr>
      <vt:lpstr>Kilter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Краеведческий  отдел</dc:creator>
  <cp:lastModifiedBy>Пользователь</cp:lastModifiedBy>
  <cp:revision>41</cp:revision>
  <dcterms:created xsi:type="dcterms:W3CDTF">2021-01-13T10:22:05Z</dcterms:created>
  <dcterms:modified xsi:type="dcterms:W3CDTF">2024-01-25T15:00:12Z</dcterms:modified>
</cp:coreProperties>
</file>