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>
        <p:scale>
          <a:sx n="100" d="100"/>
          <a:sy n="100" d="100"/>
        </p:scale>
        <p:origin x="-7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F6F655-706D-4459-84C4-9FE856613158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3D1E3-95D2-4B3A-B77E-25D3BF2C22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330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4A573-8908-4656-9A21-4154F3EE45E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EBE0B-1250-41F9-9813-AF6C3CC8A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8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4A573-8908-4656-9A21-4154F3EE45E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EBE0B-1250-41F9-9813-AF6C3CC8A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126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4A573-8908-4656-9A21-4154F3EE45E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EBE0B-1250-41F9-9813-AF6C3CC8A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283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4A573-8908-4656-9A21-4154F3EE45E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EBE0B-1250-41F9-9813-AF6C3CC8A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949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4A573-8908-4656-9A21-4154F3EE45E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EBE0B-1250-41F9-9813-AF6C3CC8A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372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4A573-8908-4656-9A21-4154F3EE45E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EBE0B-1250-41F9-9813-AF6C3CC8A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25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4A573-8908-4656-9A21-4154F3EE45E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EBE0B-1250-41F9-9813-AF6C3CC8A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38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4A573-8908-4656-9A21-4154F3EE45E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EBE0B-1250-41F9-9813-AF6C3CC8A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525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4A573-8908-4656-9A21-4154F3EE45E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EBE0B-1250-41F9-9813-AF6C3CC8A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61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4A573-8908-4656-9A21-4154F3EE45E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EBE0B-1250-41F9-9813-AF6C3CC8A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07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4A573-8908-4656-9A21-4154F3EE45E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EBE0B-1250-41F9-9813-AF6C3CC8A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85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4A573-8908-4656-9A21-4154F3EE45E6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EBE0B-1250-41F9-9813-AF6C3CC8A2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710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52499" y="2133600"/>
            <a:ext cx="98012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HelveticaNeueCyr" panose="02000503040000020004" pitchFamily="2" charset="-52"/>
              </a:rPr>
              <a:t>Создание моделей с помощью </a:t>
            </a:r>
          </a:p>
          <a:p>
            <a:pPr algn="ctr"/>
            <a:r>
              <a:rPr lang="ru-RU" sz="4800" b="1" dirty="0" smtClean="0">
                <a:latin typeface="HelveticaNeueCyr" panose="02000503040000020004" pitchFamily="2" charset="-52"/>
              </a:rPr>
              <a:t>3</a:t>
            </a:r>
            <a:r>
              <a:rPr lang="en-US" sz="4800" b="1" dirty="0" smtClean="0">
                <a:latin typeface="HelveticaNeueCyr" panose="02000503040000020004" pitchFamily="2" charset="-52"/>
              </a:rPr>
              <a:t>D </a:t>
            </a:r>
            <a:r>
              <a:rPr lang="ru-RU" sz="4800" b="1" dirty="0" smtClean="0">
                <a:latin typeface="HelveticaNeueCyr" panose="02000503040000020004" pitchFamily="2" charset="-52"/>
              </a:rPr>
              <a:t>ручек.</a:t>
            </a:r>
            <a:endParaRPr lang="ru-RU" sz="4800" b="1" dirty="0">
              <a:latin typeface="HelveticaNeueCyr" panose="02000503040000020004" pitchFamily="2" charset="-5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4425" y="4876800"/>
            <a:ext cx="6867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latin typeface="HelveticaNeueCyr" panose="02000503040000020004" pitchFamily="2" charset="-52"/>
              </a:rPr>
              <a:t>Буркеева</a:t>
            </a:r>
            <a:r>
              <a:rPr lang="ru-RU" sz="2400" dirty="0" smtClean="0">
                <a:latin typeface="HelveticaNeueCyr" panose="02000503040000020004" pitchFamily="2" charset="-52"/>
              </a:rPr>
              <a:t> Аида </a:t>
            </a:r>
            <a:r>
              <a:rPr lang="ru-RU" sz="2400" dirty="0" err="1" smtClean="0">
                <a:latin typeface="HelveticaNeueCyr" panose="02000503040000020004" pitchFamily="2" charset="-52"/>
              </a:rPr>
              <a:t>Марсельевна</a:t>
            </a:r>
            <a:r>
              <a:rPr lang="ru-RU" sz="2400" dirty="0" smtClean="0">
                <a:latin typeface="HelveticaNeueCyr" panose="02000503040000020004" pitchFamily="2" charset="-52"/>
              </a:rPr>
              <a:t>, </a:t>
            </a:r>
          </a:p>
          <a:p>
            <a:pPr algn="ctr"/>
            <a:r>
              <a:rPr lang="ru-RU" sz="2400" dirty="0" smtClean="0">
                <a:latin typeface="HelveticaNeueCyr" panose="02000503040000020004" pitchFamily="2" charset="-52"/>
              </a:rPr>
              <a:t>МБОУ СОШ № 41</a:t>
            </a:r>
            <a:endParaRPr lang="ru-RU" sz="2400" dirty="0">
              <a:latin typeface="HelveticaNeueCyr" panose="02000503040000020004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56302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1" descr="22-22003353-3-1507061450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84167" y="1557337"/>
            <a:ext cx="2495549" cy="187166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1"/>
          <p:cNvSpPr txBox="1">
            <a:spLocks noGrp="1"/>
          </p:cNvSpPr>
          <p:nvPr>
            <p:ph type="title"/>
          </p:nvPr>
        </p:nvSpPr>
        <p:spPr>
          <a:xfrm>
            <a:off x="624416" y="476251"/>
            <a:ext cx="10972800" cy="936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US" sz="35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Что такое 3D ручка</a:t>
            </a:r>
            <a:endParaRPr/>
          </a:p>
        </p:txBody>
      </p:sp>
      <p:pic>
        <p:nvPicPr>
          <p:cNvPr id="170" name="Google Shape;170;p21" descr="ИНСТРУКЦИЯ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7050" y="3213101"/>
            <a:ext cx="2400300" cy="18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1" descr="P15700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52216" y="4941887"/>
            <a:ext cx="2207683" cy="1655762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1"/>
          <p:cNvSpPr txBox="1"/>
          <p:nvPr/>
        </p:nvSpPr>
        <p:spPr>
          <a:xfrm>
            <a:off x="431801" y="1557338"/>
            <a:ext cx="8352367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Это необычное, но уже ставшее популярным 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изобретение, с помощью которого можно создать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объемные рисунки, картины или произведения,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буквально рисуя в воздухе. Вместо чернил ручка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заправляется специальной пластиковой нитью,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диаметром 1,75мм. Пластик нагревается внутри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ручки и в жидком виде подается наружу.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1"/>
          <p:cNvSpPr txBox="1"/>
          <p:nvPr/>
        </p:nvSpPr>
        <p:spPr>
          <a:xfrm>
            <a:off x="3119967" y="3573463"/>
            <a:ext cx="8447616" cy="147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ручках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есть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дисплей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кнопки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регулировки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скорости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подачи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пластика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температуры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плавление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позволяет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использовать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два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вида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пластика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ABS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или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PLA </a:t>
            </a:r>
            <a:r>
              <a:rPr lang="en-US" sz="1800" b="0" i="0" u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1800" b="0" i="0" u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работы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. А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также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создавать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более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точные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реалистичные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рисунки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endParaRPr dirty="0"/>
          </a:p>
        </p:txBody>
      </p:sp>
      <p:sp>
        <p:nvSpPr>
          <p:cNvPr id="174" name="Google Shape;174;p21"/>
          <p:cNvSpPr txBox="1"/>
          <p:nvPr/>
        </p:nvSpPr>
        <p:spPr>
          <a:xfrm>
            <a:off x="624417" y="5084762"/>
            <a:ext cx="58547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модели. Это не только современная игрушка, но и полезный инструмент, который может быть полезным разным людям в любом возрасте.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6733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 txBox="1">
            <a:spLocks noGrp="1"/>
          </p:cNvSpPr>
          <p:nvPr>
            <p:ph type="title" idx="4294967295"/>
          </p:nvPr>
        </p:nvSpPr>
        <p:spPr>
          <a:xfrm>
            <a:off x="609600" y="457201"/>
            <a:ext cx="10972800" cy="88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3D рисование</a:t>
            </a:r>
            <a:endParaRPr/>
          </a:p>
        </p:txBody>
      </p:sp>
      <p:pic>
        <p:nvPicPr>
          <p:cNvPr id="180" name="Google Shape;180;p22" descr="P15701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9183" y="4437062"/>
            <a:ext cx="3937000" cy="2214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 descr="P15501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59901" y="836612"/>
            <a:ext cx="2832100" cy="2493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2" descr="I:\ФОТО ОТ ДИМЫ\ФОТО работ 3Д ручкой ПИТЕР\XanPcInRPnU (1)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9183" y="1484313"/>
            <a:ext cx="2844800" cy="142398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2"/>
          <p:cNvSpPr txBox="1"/>
          <p:nvPr/>
        </p:nvSpPr>
        <p:spPr>
          <a:xfrm>
            <a:off x="2927350" y="1484313"/>
            <a:ext cx="6529916" cy="140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1917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rgbClr val="1F1917"/>
                </a:solidFill>
                <a:latin typeface="Arial"/>
                <a:ea typeface="Arial"/>
                <a:cs typeface="Arial"/>
                <a:sym typeface="Arial"/>
              </a:rPr>
              <a:t>3D ручка превосходный способ самореализации, она помогает в короткие сроки и с минимальными усилиями сделать настоящее произведение из пластика. Подходит как</a:t>
            </a:r>
            <a:endParaRPr/>
          </a:p>
        </p:txBody>
      </p:sp>
      <p:sp>
        <p:nvSpPr>
          <p:cNvPr id="184" name="Google Shape;184;p22"/>
          <p:cNvSpPr txBox="1"/>
          <p:nvPr/>
        </p:nvSpPr>
        <p:spPr>
          <a:xfrm>
            <a:off x="527050" y="2924175"/>
            <a:ext cx="11233149" cy="192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1917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rgbClr val="1F1917"/>
                </a:solidFill>
                <a:latin typeface="Arial"/>
                <a:ea typeface="Arial"/>
                <a:cs typeface="Arial"/>
                <a:sym typeface="Arial"/>
              </a:rPr>
              <a:t>для взрослых, так и для детей. Легкий и тонкий дизайн ручки удобен для детской руки и дает возможность не уставать после долгого использования. Ручки оснащены регулировкой скорости и функцией перехода в спящий режим. С помощью 3D ручки можно создавать прототипы, образцы, арт-объекты, модели для обучения, дизайна, картины, рисунки, сувениры, модели автомобилей, вертолетов, зданий, анимированных моделей и другое. Вас ограничивает только фантазия.</a:t>
            </a:r>
            <a:endParaRPr/>
          </a:p>
        </p:txBody>
      </p:sp>
      <p:sp>
        <p:nvSpPr>
          <p:cNvPr id="185" name="Google Shape;185;p22"/>
          <p:cNvSpPr txBox="1"/>
          <p:nvPr/>
        </p:nvSpPr>
        <p:spPr>
          <a:xfrm>
            <a:off x="4271434" y="4868862"/>
            <a:ext cx="7681383" cy="16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F1917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rgbClr val="1F1917"/>
                </a:solidFill>
                <a:latin typeface="Arial"/>
                <a:ea typeface="Arial"/>
                <a:cs typeface="Arial"/>
                <a:sym typeface="Arial"/>
              </a:rPr>
              <a:t>Помимо этого, ручка всегда пригодится в быту. Большая часть пластмассовых изделий дома и игрушек сделаны из ABS пластика, которым рисует 3D ручка. Вы всегда сможет починить и склеить сломанные вещи с помощью 3D ручки и пластика.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>
              <a:solidFill>
                <a:srgbClr val="1F191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158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 txBox="1">
            <a:spLocks noGrp="1"/>
          </p:cNvSpPr>
          <p:nvPr>
            <p:ph type="title" idx="4294967295"/>
          </p:nvPr>
        </p:nvSpPr>
        <p:spPr>
          <a:xfrm>
            <a:off x="527049" y="765176"/>
            <a:ext cx="10972800" cy="884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3D ручка станет нужным приобретение и помощником: </a:t>
            </a:r>
            <a:br>
              <a:rPr lang="en-US"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91" name="Google Shape;191;p23" descr="7615dbf1eff2206290d372808f83c7e831f24f07-fe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260000">
            <a:off x="9190568" y="1190625"/>
            <a:ext cx="2823633" cy="1128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3" descr="30831936-7fb4-4650-9f00-7213195c85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79416" y="3141662"/>
            <a:ext cx="3071283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 descr="i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240000">
            <a:off x="431800" y="5084762"/>
            <a:ext cx="2302933" cy="1490662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3"/>
          <p:cNvSpPr txBox="1"/>
          <p:nvPr/>
        </p:nvSpPr>
        <p:spPr>
          <a:xfrm>
            <a:off x="-529167" y="1628776"/>
            <a:ext cx="9144000" cy="297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marR="0" lvl="0" indent="-6096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1.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Детям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09600" marR="0" lvl="0" indent="-6096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endParaRPr dirty="0"/>
          </a:p>
          <a:p>
            <a:pPr marL="609600" marR="0" lvl="0" indent="-6096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Дети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самые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счастливые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пользователи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3Dручки,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них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это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волшебная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палочка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которая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позволяет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создавать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«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живые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»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рисунки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С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помощью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дети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развивают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только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фантазию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моторику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рук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также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пространственное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мышление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609600" marR="0" lvl="0" indent="-6096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Мы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рекомендуем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3D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ручку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детям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6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лет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8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лет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ребенку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безопаснее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рисовать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3D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ручкой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под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присмотром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взрослого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т.к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рабочий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наконечник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ручки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нагревается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него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рекомендуется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дотрагиваться</a:t>
            </a:r>
            <a:r>
              <a:rPr lang="en-US" sz="1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95" name="Google Shape;195;p23"/>
          <p:cNvSpPr txBox="1"/>
          <p:nvPr/>
        </p:nvSpPr>
        <p:spPr>
          <a:xfrm>
            <a:off x="2544234" y="4716463"/>
            <a:ext cx="9120716" cy="1919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marR="0" lvl="0" indent="-6096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2. Дизайнерам, художникам и творческим людям.</a:t>
            </a:r>
            <a:endParaRPr/>
          </a:p>
          <a:p>
            <a:pPr marL="609600" marR="0" lvl="0" indent="-6096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600" marR="0" lvl="0" indent="-6096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С помощью 3D ручки можно создавать картины, арт-объекты, объемные объекты, предметы интерьера, декоративные украшения (в том числе в сочетании с другими материалами), оригинальные подарки, и многое другое.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2229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4" descr="slide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7283" y="5157788"/>
            <a:ext cx="2643716" cy="150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4" descr="3doodler-plane-full-flight-kit-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434" y="3068637"/>
            <a:ext cx="3399367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4"/>
          <p:cNvSpPr txBox="1"/>
          <p:nvPr/>
        </p:nvSpPr>
        <p:spPr>
          <a:xfrm>
            <a:off x="239183" y="1052512"/>
            <a:ext cx="7393516" cy="186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3D ручка отличный инструмент для создания макетов, трехмерных моделей и других необходимых изделий. Создать объемный макет или эскиз можно в режиме реального времени, вместе с заказчиком.</a:t>
            </a:r>
            <a:endParaRPr/>
          </a:p>
        </p:txBody>
      </p:sp>
      <p:sp>
        <p:nvSpPr>
          <p:cNvPr id="203" name="Google Shape;203;p24"/>
          <p:cNvSpPr txBox="1"/>
          <p:nvPr/>
        </p:nvSpPr>
        <p:spPr>
          <a:xfrm>
            <a:off x="527050" y="765175"/>
            <a:ext cx="8199967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Архитекторам, инженерам и конструкторам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4" descr="C:\Users\Лена\Desktop\Рисунок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08434" y="692151"/>
            <a:ext cx="3384549" cy="2192337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4"/>
          <p:cNvSpPr txBox="1"/>
          <p:nvPr/>
        </p:nvSpPr>
        <p:spPr>
          <a:xfrm>
            <a:off x="3790950" y="3068638"/>
            <a:ext cx="7776633" cy="169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4. Педагогам (детские кружки, школы, ВУЗы)</a:t>
            </a:r>
            <a:endParaRPr/>
          </a:p>
          <a:p>
            <a:pPr marL="285750" marR="0" lvl="0" indent="-28575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Это отличная возможность научить детей создавать трехмерные объекты своими руками. С помощью 3D ручка можно учить создавать объемные фигуры, конструкции,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4"/>
          <p:cNvSpPr txBox="1"/>
          <p:nvPr/>
        </p:nvSpPr>
        <p:spPr>
          <a:xfrm>
            <a:off x="1" y="4549776"/>
            <a:ext cx="8976783" cy="208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картины или модели. Ручка найдет применение во всех областях и будет отличным дополнением к теоретическим знаниям. </a:t>
            </a:r>
            <a:endParaRPr/>
          </a:p>
          <a:p>
            <a:pPr marL="285750" marR="0" lvl="0" indent="-2857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Помимо этого, ручка всегда пригодится в быту. Большая часть пластмассовых изделий дома и игрушек сделаны из ABS пластика, которым рисует 3D ручка. Вы всегда сможет починить и склеить сломанные вещи с помощью 3D ручки и пластика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16218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 txBox="1">
            <a:spLocks noGrp="1"/>
          </p:cNvSpPr>
          <p:nvPr>
            <p:ph type="title"/>
          </p:nvPr>
        </p:nvSpPr>
        <p:spPr>
          <a:xfrm>
            <a:off x="624416" y="482601"/>
            <a:ext cx="10972800" cy="788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 работает 3D ручка</a:t>
            </a:r>
            <a:endParaRPr/>
          </a:p>
        </p:txBody>
      </p:sp>
      <p:pic>
        <p:nvPicPr>
          <p:cNvPr id="227" name="Google Shape;22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733" y="4160838"/>
            <a:ext cx="2065867" cy="1550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5650" y="1541462"/>
            <a:ext cx="1758949" cy="1319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01200" y="4560887"/>
            <a:ext cx="1996016" cy="1497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64650" y="1371601"/>
            <a:ext cx="2637367" cy="197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6"/>
          <p:cNvSpPr txBox="1"/>
          <p:nvPr/>
        </p:nvSpPr>
        <p:spPr>
          <a:xfrm>
            <a:off x="2288117" y="1595438"/>
            <a:ext cx="7105649" cy="134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marR="0" lvl="0" indent="-609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</a:t>
            </a: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1 - Подключаем 3D ручку к обычной электрической розетке</a:t>
            </a:r>
            <a:endParaRPr/>
          </a:p>
          <a:p>
            <a:pPr marL="609600" marR="0" lvl="0" indent="-609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600" marR="0" lvl="0" indent="-609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</a:t>
            </a:r>
            <a:endParaRPr/>
          </a:p>
          <a:p>
            <a:pPr marL="609600" marR="0" lvl="0" indent="-609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2 - Вставляем с торца ручки пластиковую нить нужного цвета.</a:t>
            </a:r>
            <a:endParaRPr/>
          </a:p>
        </p:txBody>
      </p:sp>
      <p:sp>
        <p:nvSpPr>
          <p:cNvPr id="232" name="Google Shape;232;p26"/>
          <p:cNvSpPr txBox="1"/>
          <p:nvPr/>
        </p:nvSpPr>
        <p:spPr>
          <a:xfrm>
            <a:off x="2137834" y="2101851"/>
            <a:ext cx="397933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233" name="Google Shape;233;p26"/>
          <p:cNvSpPr txBox="1"/>
          <p:nvPr/>
        </p:nvSpPr>
        <p:spPr>
          <a:xfrm>
            <a:off x="1739900" y="2541588"/>
            <a:ext cx="397933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234" name="Google Shape;234;p26"/>
          <p:cNvSpPr txBox="1"/>
          <p:nvPr/>
        </p:nvSpPr>
        <p:spPr>
          <a:xfrm>
            <a:off x="3132667" y="3525837"/>
            <a:ext cx="6144683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– Выбираем температурный режим, в зависимости от используемого пластика</a:t>
            </a:r>
            <a:endParaRPr/>
          </a:p>
        </p:txBody>
      </p:sp>
      <p:sp>
        <p:nvSpPr>
          <p:cNvPr id="235" name="Google Shape;235;p26"/>
          <p:cNvSpPr txBox="1"/>
          <p:nvPr/>
        </p:nvSpPr>
        <p:spPr>
          <a:xfrm>
            <a:off x="3086101" y="3041651"/>
            <a:ext cx="6371167" cy="89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3 - Установить  нагревающийся носик ручки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</p:txBody>
      </p:sp>
      <p:sp>
        <p:nvSpPr>
          <p:cNvPr id="236" name="Google Shape;236;p26"/>
          <p:cNvSpPr txBox="1"/>
          <p:nvPr/>
        </p:nvSpPr>
        <p:spPr>
          <a:xfrm>
            <a:off x="1949449" y="4008438"/>
            <a:ext cx="378883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237" name="Google Shape;237;p26"/>
          <p:cNvSpPr txBox="1"/>
          <p:nvPr/>
        </p:nvSpPr>
        <p:spPr>
          <a:xfrm>
            <a:off x="9908116" y="5308601"/>
            <a:ext cx="378883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238" name="Google Shape;238;p26"/>
          <p:cNvSpPr txBox="1"/>
          <p:nvPr/>
        </p:nvSpPr>
        <p:spPr>
          <a:xfrm>
            <a:off x="3132667" y="4724401"/>
            <a:ext cx="6411383" cy="1938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5 - Включаем кнопку продвижения нити. Совсем немного ждем, пока пластик начнет плавиться, и можно рисовать.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– После окончания рисования нажать кнопку изъятия пластика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6"/>
          <p:cNvSpPr txBox="1"/>
          <p:nvPr/>
        </p:nvSpPr>
        <p:spPr>
          <a:xfrm>
            <a:off x="332317" y="4202113"/>
            <a:ext cx="376767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40" name="Google Shape;240;p26"/>
          <p:cNvSpPr txBox="1"/>
          <p:nvPr/>
        </p:nvSpPr>
        <p:spPr>
          <a:xfrm>
            <a:off x="11089216" y="4906963"/>
            <a:ext cx="378883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11438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7534" y="1341438"/>
            <a:ext cx="10560049" cy="530542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7"/>
          <p:cNvSpPr txBox="1"/>
          <p:nvPr/>
        </p:nvSpPr>
        <p:spPr>
          <a:xfrm>
            <a:off x="3312584" y="692151"/>
            <a:ext cx="5505449" cy="5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Устройство 3D ручки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39535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 txBox="1">
            <a:spLocks noGrp="1"/>
          </p:cNvSpPr>
          <p:nvPr>
            <p:ph type="title" idx="4294967295"/>
          </p:nvPr>
        </p:nvSpPr>
        <p:spPr>
          <a:xfrm>
            <a:off x="609600" y="457200"/>
            <a:ext cx="10972800" cy="811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Меры предосторожности</a:t>
            </a:r>
            <a:endParaRPr/>
          </a:p>
        </p:txBody>
      </p:sp>
      <p:pic>
        <p:nvPicPr>
          <p:cNvPr id="271" name="Google Shape;271;p30" descr="3d-ruchka-spider-pen-golubaya-30-metrov-plastik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9417" y="404813"/>
            <a:ext cx="2736849" cy="2052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0" descr="I:\3D ручка\Картинки\Инструкция (1)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7050" y="3068637"/>
            <a:ext cx="2017183" cy="1512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0" descr="I:\3D ручка\Картинки\Инструкция (2)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52517" y="4724401"/>
            <a:ext cx="2305049" cy="1728787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0"/>
          <p:cNvSpPr txBox="1"/>
          <p:nvPr/>
        </p:nvSpPr>
        <p:spPr>
          <a:xfrm>
            <a:off x="431800" y="1268412"/>
            <a:ext cx="8159749" cy="1416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 правильно использовать 3D ручку: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079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Noto Sans Symbols"/>
              <a:buAutoNum type="arabicPeriod"/>
            </a:pP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Во время рисования следить за тем, чтобы всегда оставался не менее 10 см пластика снаружи ручки.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0"/>
          <p:cNvSpPr txBox="1"/>
          <p:nvPr/>
        </p:nvSpPr>
        <p:spPr>
          <a:xfrm>
            <a:off x="431801" y="2349500"/>
            <a:ext cx="11425767" cy="614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Если весь пластик окажется в ручке, он может застрянет там и изделие придется ремонтировать.</a:t>
            </a:r>
            <a:endParaRPr/>
          </a:p>
        </p:txBody>
      </p:sp>
      <p:sp>
        <p:nvSpPr>
          <p:cNvPr id="276" name="Google Shape;276;p30"/>
          <p:cNvSpPr txBox="1"/>
          <p:nvPr/>
        </p:nvSpPr>
        <p:spPr>
          <a:xfrm>
            <a:off x="2639483" y="2924175"/>
            <a:ext cx="9120716" cy="270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После рисования нажмите кнопку извлечения пластика и аккуратно, не дёргая извлеките оставшийся пластик из ручки. Если сделать это резко вы можете повредить механизм подачи пластика.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Не снимать наконечник (сопло) ручки без консультации технического специалиста, это может привести к поломке креплений.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0"/>
          <p:cNvSpPr txBox="1"/>
          <p:nvPr/>
        </p:nvSpPr>
        <p:spPr>
          <a:xfrm>
            <a:off x="431371" y="4725145"/>
            <a:ext cx="8928992" cy="24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Не разбирайте ручку самостоятельно, если она не работает прежде чем разбирать ее, внимательно ознакомьтесь с инструкцией или обратитесь в службу технической поддержки.</a:t>
            </a:r>
            <a:endParaRPr/>
          </a:p>
          <a:p>
            <a:pPr marL="0" marR="0" lvl="8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Работать ручкой нужно осторожно, вовремя работы стальной наконечник разогревается до температуры 230 С. Маленькие дети должны работать под присмотром родителей, чтобы не получить ожог.</a:t>
            </a:r>
            <a:endParaRPr/>
          </a:p>
          <a:p>
            <a:pPr marL="0" marR="0" lvl="8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832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1"/>
          <p:cNvSpPr txBox="1">
            <a:spLocks noGrp="1"/>
          </p:cNvSpPr>
          <p:nvPr>
            <p:ph type="title" idx="4294967295"/>
          </p:nvPr>
        </p:nvSpPr>
        <p:spPr>
          <a:xfrm>
            <a:off x="334434" y="457201"/>
            <a:ext cx="11669183" cy="955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Набор инструментов для рисования 3D ручкой</a:t>
            </a:r>
            <a:endParaRPr/>
          </a:p>
        </p:txBody>
      </p:sp>
      <p:sp>
        <p:nvSpPr>
          <p:cNvPr id="283" name="Google Shape;283;p31"/>
          <p:cNvSpPr txBox="1">
            <a:spLocks noGrp="1"/>
          </p:cNvSpPr>
          <p:nvPr>
            <p:ph type="body" idx="4294967295"/>
          </p:nvPr>
        </p:nvSpPr>
        <p:spPr>
          <a:xfrm>
            <a:off x="2087033" y="1435100"/>
            <a:ext cx="8015816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None/>
            </a:pPr>
            <a:r>
              <a:rPr lang="en-US" sz="28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</a:t>
            </a:r>
            <a:endParaRPr/>
          </a:p>
        </p:txBody>
      </p:sp>
      <p:pic>
        <p:nvPicPr>
          <p:cNvPr id="284" name="Google Shape;28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401" y="2636837"/>
            <a:ext cx="2112433" cy="1433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34500" y="2643187"/>
            <a:ext cx="2116667" cy="1427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13100" y="4851401"/>
            <a:ext cx="3232149" cy="1817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00901" y="4860925"/>
            <a:ext cx="2103967" cy="1433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25433" y="1724025"/>
            <a:ext cx="3691467" cy="1960562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1"/>
          <p:cNvSpPr txBox="1"/>
          <p:nvPr/>
        </p:nvSpPr>
        <p:spPr>
          <a:xfrm>
            <a:off x="768350" y="1776412"/>
            <a:ext cx="3166533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Ножницы для нарезки пластика</a:t>
            </a:r>
            <a:endParaRPr/>
          </a:p>
        </p:txBody>
      </p:sp>
      <p:sp>
        <p:nvSpPr>
          <p:cNvPr id="290" name="Google Shape;290;p31"/>
          <p:cNvSpPr txBox="1"/>
          <p:nvPr/>
        </p:nvSpPr>
        <p:spPr>
          <a:xfrm>
            <a:off x="9366250" y="1822451"/>
            <a:ext cx="2051049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Отвертка для </a:t>
            </a:r>
            <a:endParaRPr/>
          </a:p>
        </p:txBody>
      </p:sp>
      <p:sp>
        <p:nvSpPr>
          <p:cNvPr id="291" name="Google Shape;291;p31"/>
          <p:cNvSpPr txBox="1"/>
          <p:nvPr/>
        </p:nvSpPr>
        <p:spPr>
          <a:xfrm>
            <a:off x="609601" y="5162550"/>
            <a:ext cx="3263900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Планшеты и трафареты для создания рисунков</a:t>
            </a:r>
            <a:endParaRPr/>
          </a:p>
        </p:txBody>
      </p:sp>
      <p:sp>
        <p:nvSpPr>
          <p:cNvPr id="292" name="Google Shape;292;p31"/>
          <p:cNvSpPr txBox="1"/>
          <p:nvPr/>
        </p:nvSpPr>
        <p:spPr>
          <a:xfrm>
            <a:off x="9300634" y="5229225"/>
            <a:ext cx="2702983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Шпатель для снятия готового рисунка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464479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794</Words>
  <Application>Microsoft Office PowerPoint</Application>
  <PresentationFormat>Произвольный</PresentationFormat>
  <Paragraphs>72</Paragraphs>
  <Slides>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Что такое 3D ручка</vt:lpstr>
      <vt:lpstr>3D рисование</vt:lpstr>
      <vt:lpstr>   3D ручка станет нужным приобретение и помощником:   </vt:lpstr>
      <vt:lpstr>Презентация PowerPoint</vt:lpstr>
      <vt:lpstr>Как работает 3D ручка</vt:lpstr>
      <vt:lpstr>Презентация PowerPoint</vt:lpstr>
      <vt:lpstr>Меры предосторожности</vt:lpstr>
      <vt:lpstr>Набор инструментов для рисования 3D ручкой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Аида Марсельевна Буркеева</cp:lastModifiedBy>
  <cp:revision>3</cp:revision>
  <dcterms:created xsi:type="dcterms:W3CDTF">2021-11-23T13:15:07Z</dcterms:created>
  <dcterms:modified xsi:type="dcterms:W3CDTF">2021-11-30T13:32:16Z</dcterms:modified>
</cp:coreProperties>
</file>