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535" r:id="rId2"/>
    <p:sldId id="615" r:id="rId3"/>
    <p:sldId id="637" r:id="rId4"/>
    <p:sldId id="638" r:id="rId5"/>
    <p:sldId id="617" r:id="rId6"/>
    <p:sldId id="632" r:id="rId7"/>
    <p:sldId id="626" r:id="rId8"/>
    <p:sldId id="639" r:id="rId9"/>
    <p:sldId id="640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ga Maslenikova" initials="OM" lastIdx="1" clrIdx="0"/>
  <p:cmAuthor id="2" name="АкимоваНаталья" initials="АН" lastIdx="4" clrIdx="1"/>
  <p:cmAuthor id="3" name="КривохижинаТатьяна" initials="КТ" lastIdx="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BCBC56"/>
    <a:srgbClr val="BD9B53"/>
    <a:srgbClr val="BF7750"/>
    <a:srgbClr val="C0504D"/>
    <a:srgbClr val="8BE9D7"/>
    <a:srgbClr val="D87299"/>
    <a:srgbClr val="FF9933"/>
    <a:srgbClr val="FF6600"/>
    <a:srgbClr val="94C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1996" autoAdjust="0"/>
  </p:normalViewPr>
  <p:slideViewPr>
    <p:cSldViewPr>
      <p:cViewPr varScale="1">
        <p:scale>
          <a:sx n="122" d="100"/>
          <a:sy n="122" d="100"/>
        </p:scale>
        <p:origin x="38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87415-DC6C-4829-98DA-719F9E7D89E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576D20-C25F-46EF-B783-0943B03CCB78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Мы учимся, увы, для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школы, а не для жизни.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0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Сенека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(4 г. до н.э. – 65 г. н. э.)</a:t>
          </a:r>
          <a:endParaRPr lang="ru-RU" sz="1400" dirty="0"/>
        </a:p>
      </dgm:t>
    </dgm:pt>
    <dgm:pt modelId="{687B324F-AC37-40E8-AE97-F4EABDC102B1}" type="parTrans" cxnId="{5BFD7106-5166-404C-A8AE-C11149CF41FF}">
      <dgm:prSet/>
      <dgm:spPr/>
      <dgm:t>
        <a:bodyPr/>
        <a:lstStyle/>
        <a:p>
          <a:endParaRPr lang="ru-RU"/>
        </a:p>
      </dgm:t>
    </dgm:pt>
    <dgm:pt modelId="{686A958E-B293-4D14-A925-B143CD707A21}" type="sibTrans" cxnId="{5BFD7106-5166-404C-A8AE-C11149CF41FF}">
      <dgm:prSet/>
      <dgm:spPr/>
      <dgm:t>
        <a:bodyPr/>
        <a:lstStyle/>
        <a:p>
          <a:endParaRPr lang="ru-RU"/>
        </a:p>
      </dgm:t>
    </dgm:pt>
    <dgm:pt modelId="{589470E1-E3AA-45E2-BADD-C70A3C1898BD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Школа  для  жизни, 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школа  через  жизнь.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Жан  </a:t>
          </a:r>
          <a:r>
            <a:rPr lang="ru-RU" sz="1400" b="0" i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Овид</a:t>
          </a:r>
          <a:r>
            <a:rPr lang="ru-RU" sz="1400" b="0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1400" b="0" i="1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Декроли</a:t>
          </a:r>
          <a:r>
            <a:rPr lang="ru-RU" sz="1400" b="0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i="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(1871</a:t>
          </a:r>
          <a:r>
            <a:rPr lang="ru-RU" sz="1400" b="0" i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400" b="0" i="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1932) </a:t>
          </a:r>
          <a:endParaRPr lang="ru-RU" sz="1400" dirty="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7355E3-2535-4E48-9A09-1E656E7A1AA1}" type="parTrans" cxnId="{FBC3BC9A-92A0-4BE1-87E0-D0EA693EF1C5}">
      <dgm:prSet/>
      <dgm:spPr/>
      <dgm:t>
        <a:bodyPr/>
        <a:lstStyle/>
        <a:p>
          <a:endParaRPr lang="ru-RU"/>
        </a:p>
      </dgm:t>
    </dgm:pt>
    <dgm:pt modelId="{0F1F44D3-EDC5-4F81-A888-E6F94753D7A0}" type="sibTrans" cxnId="{FBC3BC9A-92A0-4BE1-87E0-D0EA693EF1C5}">
      <dgm:prSet/>
      <dgm:spPr/>
      <dgm:t>
        <a:bodyPr/>
        <a:lstStyle/>
        <a:p>
          <a:endParaRPr lang="ru-RU"/>
        </a:p>
      </dgm:t>
    </dgm:pt>
    <dgm:pt modelId="{66A3C385-0C7D-4ED2-8F6F-B58E231BB6D2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…Использовать ЗУН для решения жизненных задач.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Алексей Алексеевич Леонтьев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(1936</a:t>
          </a:r>
          <a:r>
            <a:rPr lang="ru-RU" sz="1400" b="0" i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2004)</a:t>
          </a:r>
          <a:endParaRPr lang="ru-RU" sz="1400" dirty="0">
            <a:solidFill>
              <a:srgbClr val="002060"/>
            </a:solidFill>
          </a:endParaRPr>
        </a:p>
      </dgm:t>
    </dgm:pt>
    <dgm:pt modelId="{793C7F52-D43C-494B-9B26-0656726E2CA8}" type="parTrans" cxnId="{E547EE60-A47D-4106-88BB-C86207BDA0DA}">
      <dgm:prSet/>
      <dgm:spPr/>
      <dgm:t>
        <a:bodyPr/>
        <a:lstStyle/>
        <a:p>
          <a:endParaRPr lang="ru-RU"/>
        </a:p>
      </dgm:t>
    </dgm:pt>
    <dgm:pt modelId="{F265AE1D-410E-438A-8E4E-7B4F1F997E10}" type="sibTrans" cxnId="{E547EE60-A47D-4106-88BB-C86207BDA0DA}">
      <dgm:prSet/>
      <dgm:spPr/>
      <dgm:t>
        <a:bodyPr/>
        <a:lstStyle/>
        <a:p>
          <a:endParaRPr lang="ru-RU"/>
        </a:p>
      </dgm:t>
    </dgm:pt>
    <dgm:pt modelId="{D1A68206-A954-497B-A8B7-2BE1B888EEF0}" type="pres">
      <dgm:prSet presAssocID="{59887415-DC6C-4829-98DA-719F9E7D89EA}" presName="arrowDiagram" presStyleCnt="0">
        <dgm:presLayoutVars>
          <dgm:chMax val="5"/>
          <dgm:dir/>
          <dgm:resizeHandles val="exact"/>
        </dgm:presLayoutVars>
      </dgm:prSet>
      <dgm:spPr/>
    </dgm:pt>
    <dgm:pt modelId="{2369E0AA-72E3-40A0-B64C-CA699F5C6A28}" type="pres">
      <dgm:prSet presAssocID="{59887415-DC6C-4829-98DA-719F9E7D89EA}" presName="arrow" presStyleLbl="bgShp" presStyleIdx="0" presStyleCnt="1"/>
      <dgm:spPr/>
    </dgm:pt>
    <dgm:pt modelId="{346E8A3A-FE73-4F89-A06C-96492EA3132D}" type="pres">
      <dgm:prSet presAssocID="{59887415-DC6C-4829-98DA-719F9E7D89EA}" presName="arrowDiagram3" presStyleCnt="0"/>
      <dgm:spPr/>
    </dgm:pt>
    <dgm:pt modelId="{99AD786C-0577-467D-9F69-3F7A349C5B28}" type="pres">
      <dgm:prSet presAssocID="{74576D20-C25F-46EF-B783-0943B03CCB78}" presName="bullet3a" presStyleLbl="node1" presStyleIdx="0" presStyleCnt="3"/>
      <dgm:spPr/>
    </dgm:pt>
    <dgm:pt modelId="{272E6026-0B70-4EF6-BBF8-3274F1084A10}" type="pres">
      <dgm:prSet presAssocID="{74576D20-C25F-46EF-B783-0943B03CCB78}" presName="textBox3a" presStyleLbl="revTx" presStyleIdx="0" presStyleCnt="3" custScaleX="209012" custScaleY="81577" custLinFactNeighborX="-2488" custLinFactNeighborY="15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965A28-5F61-484F-8E27-94678F485E9A}" type="pres">
      <dgm:prSet presAssocID="{589470E1-E3AA-45E2-BADD-C70A3C1898BD}" presName="bullet3b" presStyleLbl="node1" presStyleIdx="1" presStyleCnt="3"/>
      <dgm:spPr/>
    </dgm:pt>
    <dgm:pt modelId="{3EF81169-AB39-401A-ADCE-6A306D5AFAB6}" type="pres">
      <dgm:prSet presAssocID="{589470E1-E3AA-45E2-BADD-C70A3C1898BD}" presName="textBox3b" presStyleLbl="revTx" presStyleIdx="1" presStyleCnt="3" custScaleX="206715" custScaleY="69042" custLinFactNeighborX="22609" custLinFactNeighborY="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C127D-C1F1-4230-98F4-CFA7C19659BD}" type="pres">
      <dgm:prSet presAssocID="{66A3C385-0C7D-4ED2-8F6F-B58E231BB6D2}" presName="bullet3c" presStyleLbl="node1" presStyleIdx="2" presStyleCnt="3"/>
      <dgm:spPr/>
    </dgm:pt>
    <dgm:pt modelId="{F6B63CA5-5CA3-4607-977F-B00B8AD26710}" type="pres">
      <dgm:prSet presAssocID="{66A3C385-0C7D-4ED2-8F6F-B58E231BB6D2}" presName="textBox3c" presStyleLbl="revTx" presStyleIdx="2" presStyleCnt="3" custScaleX="162933" custScaleY="81207" custLinFactNeighborX="25008" custLinFactNeighborY="-3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C3BC9A-92A0-4BE1-87E0-D0EA693EF1C5}" srcId="{59887415-DC6C-4829-98DA-719F9E7D89EA}" destId="{589470E1-E3AA-45E2-BADD-C70A3C1898BD}" srcOrd="1" destOrd="0" parTransId="{7B7355E3-2535-4E48-9A09-1E656E7A1AA1}" sibTransId="{0F1F44D3-EDC5-4F81-A888-E6F94753D7A0}"/>
    <dgm:cxn modelId="{D4BCAB24-8B7D-461E-9A24-B644197DA995}" type="presOf" srcId="{589470E1-E3AA-45E2-BADD-C70A3C1898BD}" destId="{3EF81169-AB39-401A-ADCE-6A306D5AFAB6}" srcOrd="0" destOrd="0" presId="urn:microsoft.com/office/officeart/2005/8/layout/arrow2"/>
    <dgm:cxn modelId="{D26E2B22-A605-4F6C-BF9A-701A07D81DBC}" type="presOf" srcId="{59887415-DC6C-4829-98DA-719F9E7D89EA}" destId="{D1A68206-A954-497B-A8B7-2BE1B888EEF0}" srcOrd="0" destOrd="0" presId="urn:microsoft.com/office/officeart/2005/8/layout/arrow2"/>
    <dgm:cxn modelId="{C4A142FD-2777-4E87-AA29-F152D71F7F32}" type="presOf" srcId="{66A3C385-0C7D-4ED2-8F6F-B58E231BB6D2}" destId="{F6B63CA5-5CA3-4607-977F-B00B8AD26710}" srcOrd="0" destOrd="0" presId="urn:microsoft.com/office/officeart/2005/8/layout/arrow2"/>
    <dgm:cxn modelId="{E547EE60-A47D-4106-88BB-C86207BDA0DA}" srcId="{59887415-DC6C-4829-98DA-719F9E7D89EA}" destId="{66A3C385-0C7D-4ED2-8F6F-B58E231BB6D2}" srcOrd="2" destOrd="0" parTransId="{793C7F52-D43C-494B-9B26-0656726E2CA8}" sibTransId="{F265AE1D-410E-438A-8E4E-7B4F1F997E10}"/>
    <dgm:cxn modelId="{5BFD7106-5166-404C-A8AE-C11149CF41FF}" srcId="{59887415-DC6C-4829-98DA-719F9E7D89EA}" destId="{74576D20-C25F-46EF-B783-0943B03CCB78}" srcOrd="0" destOrd="0" parTransId="{687B324F-AC37-40E8-AE97-F4EABDC102B1}" sibTransId="{686A958E-B293-4D14-A925-B143CD707A21}"/>
    <dgm:cxn modelId="{0B6DD410-FA67-4AF5-9BFD-04F1B0B537EB}" type="presOf" srcId="{74576D20-C25F-46EF-B783-0943B03CCB78}" destId="{272E6026-0B70-4EF6-BBF8-3274F1084A10}" srcOrd="0" destOrd="0" presId="urn:microsoft.com/office/officeart/2005/8/layout/arrow2"/>
    <dgm:cxn modelId="{C941F2EE-0634-4F5A-88BE-44024ABE12CC}" type="presParOf" srcId="{D1A68206-A954-497B-A8B7-2BE1B888EEF0}" destId="{2369E0AA-72E3-40A0-B64C-CA699F5C6A28}" srcOrd="0" destOrd="0" presId="urn:microsoft.com/office/officeart/2005/8/layout/arrow2"/>
    <dgm:cxn modelId="{63B5E295-DAB2-4726-8D47-69C0B9C8EA27}" type="presParOf" srcId="{D1A68206-A954-497B-A8B7-2BE1B888EEF0}" destId="{346E8A3A-FE73-4F89-A06C-96492EA3132D}" srcOrd="1" destOrd="0" presId="urn:microsoft.com/office/officeart/2005/8/layout/arrow2"/>
    <dgm:cxn modelId="{8B7CFFD2-A767-467F-AB6A-B5EE4A1DB2A4}" type="presParOf" srcId="{346E8A3A-FE73-4F89-A06C-96492EA3132D}" destId="{99AD786C-0577-467D-9F69-3F7A349C5B28}" srcOrd="0" destOrd="0" presId="urn:microsoft.com/office/officeart/2005/8/layout/arrow2"/>
    <dgm:cxn modelId="{3492AFFB-A475-4602-9181-C61D1E2C8E90}" type="presParOf" srcId="{346E8A3A-FE73-4F89-A06C-96492EA3132D}" destId="{272E6026-0B70-4EF6-BBF8-3274F1084A10}" srcOrd="1" destOrd="0" presId="urn:microsoft.com/office/officeart/2005/8/layout/arrow2"/>
    <dgm:cxn modelId="{81491455-7C00-4AC3-8821-80F92C9B82FB}" type="presParOf" srcId="{346E8A3A-FE73-4F89-A06C-96492EA3132D}" destId="{37965A28-5F61-484F-8E27-94678F485E9A}" srcOrd="2" destOrd="0" presId="urn:microsoft.com/office/officeart/2005/8/layout/arrow2"/>
    <dgm:cxn modelId="{824A8360-B900-40F5-9443-5F6115329B9A}" type="presParOf" srcId="{346E8A3A-FE73-4F89-A06C-96492EA3132D}" destId="{3EF81169-AB39-401A-ADCE-6A306D5AFAB6}" srcOrd="3" destOrd="0" presId="urn:microsoft.com/office/officeart/2005/8/layout/arrow2"/>
    <dgm:cxn modelId="{906783D7-C89A-42D0-8D7E-F1143F4ACA01}" type="presParOf" srcId="{346E8A3A-FE73-4F89-A06C-96492EA3132D}" destId="{D39C127D-C1F1-4230-98F4-CFA7C19659BD}" srcOrd="4" destOrd="0" presId="urn:microsoft.com/office/officeart/2005/8/layout/arrow2"/>
    <dgm:cxn modelId="{A95637E2-5B19-4905-8CD9-88E6A4602D1C}" type="presParOf" srcId="{346E8A3A-FE73-4F89-A06C-96492EA3132D}" destId="{F6B63CA5-5CA3-4607-977F-B00B8AD2671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8644BF-4392-4510-B349-FED1D6CC168B}" type="doc">
      <dgm:prSet loTypeId="urn:microsoft.com/office/officeart/2005/8/layout/targe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E6C1D44-3C81-4BBE-AA14-208E09D49E1B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C0504D"/>
              </a:solidFill>
            </a:rPr>
            <a:t>СОДЕРЖАНИЕ</a:t>
          </a:r>
          <a:endParaRPr lang="ru-RU" b="1" dirty="0">
            <a:solidFill>
              <a:srgbClr val="C0504D"/>
            </a:solidFill>
          </a:endParaRPr>
        </a:p>
      </dgm:t>
    </dgm:pt>
    <dgm:pt modelId="{0F12FBCB-075A-44B3-8D44-1BE8DE344038}" type="parTrans" cxnId="{C05CDAA4-FB3C-451B-AD82-758AE40DDCE3}">
      <dgm:prSet/>
      <dgm:spPr/>
      <dgm:t>
        <a:bodyPr/>
        <a:lstStyle/>
        <a:p>
          <a:endParaRPr lang="ru-RU"/>
        </a:p>
      </dgm:t>
    </dgm:pt>
    <dgm:pt modelId="{A55848E5-3C86-4CB6-A711-0A7356F1924C}" type="sibTrans" cxnId="{C05CDAA4-FB3C-451B-AD82-758AE40DDCE3}">
      <dgm:prSet/>
      <dgm:spPr/>
      <dgm:t>
        <a:bodyPr/>
        <a:lstStyle/>
        <a:p>
          <a:endParaRPr lang="ru-RU"/>
        </a:p>
      </dgm:t>
    </dgm:pt>
    <dgm:pt modelId="{761170C6-CBCC-4D79-BF7D-0F813E4F171B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Ориентация на достижения наук</a:t>
          </a:r>
          <a:endParaRPr lang="ru-RU" b="1" dirty="0">
            <a:solidFill>
              <a:srgbClr val="C00000"/>
            </a:solidFill>
          </a:endParaRPr>
        </a:p>
      </dgm:t>
    </dgm:pt>
    <dgm:pt modelId="{D20F59B8-94B5-417B-8E64-C1F0C23FB2AC}" type="parTrans" cxnId="{9FD9F8C6-B8D3-486E-9558-E4521A6CD34E}">
      <dgm:prSet/>
      <dgm:spPr/>
      <dgm:t>
        <a:bodyPr/>
        <a:lstStyle/>
        <a:p>
          <a:endParaRPr lang="ru-RU"/>
        </a:p>
      </dgm:t>
    </dgm:pt>
    <dgm:pt modelId="{12FF6178-367D-4808-8770-8272CB1D936B}" type="sibTrans" cxnId="{9FD9F8C6-B8D3-486E-9558-E4521A6CD34E}">
      <dgm:prSet/>
      <dgm:spPr/>
      <dgm:t>
        <a:bodyPr/>
        <a:lstStyle/>
        <a:p>
          <a:endParaRPr lang="ru-RU"/>
        </a:p>
      </dgm:t>
    </dgm:pt>
    <dgm:pt modelId="{6C28FC1E-3252-495F-93B3-6FB93FAF859D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Учет потребностей обучающихся</a:t>
          </a:r>
          <a:endParaRPr lang="ru-RU" b="1" dirty="0">
            <a:solidFill>
              <a:srgbClr val="C00000"/>
            </a:solidFill>
          </a:endParaRPr>
        </a:p>
      </dgm:t>
    </dgm:pt>
    <dgm:pt modelId="{D9667C77-87BF-4C85-A009-82B7252AE013}" type="parTrans" cxnId="{38CDC8D8-5425-4704-BB50-D76948B1E630}">
      <dgm:prSet/>
      <dgm:spPr/>
      <dgm:t>
        <a:bodyPr/>
        <a:lstStyle/>
        <a:p>
          <a:endParaRPr lang="ru-RU"/>
        </a:p>
      </dgm:t>
    </dgm:pt>
    <dgm:pt modelId="{DD93763A-89AE-43CE-A3D3-0FB2BAD9B4CD}" type="sibTrans" cxnId="{38CDC8D8-5425-4704-BB50-D76948B1E630}">
      <dgm:prSet/>
      <dgm:spPr/>
      <dgm:t>
        <a:bodyPr/>
        <a:lstStyle/>
        <a:p>
          <a:endParaRPr lang="ru-RU"/>
        </a:p>
      </dgm:t>
    </dgm:pt>
    <dgm:pt modelId="{35F2F126-0A10-4F20-A18B-2415BD09FD72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BF7750"/>
              </a:solidFill>
            </a:rPr>
            <a:t>МЕТОДЫ</a:t>
          </a:r>
          <a:endParaRPr lang="ru-RU" b="1" dirty="0">
            <a:solidFill>
              <a:srgbClr val="BF7750"/>
            </a:solidFill>
          </a:endParaRPr>
        </a:p>
      </dgm:t>
    </dgm:pt>
    <dgm:pt modelId="{A0B40619-F512-4ED9-94D5-AD070A7163C6}" type="parTrans" cxnId="{C77C9011-6A4C-49D1-AED1-A8A2151CCE48}">
      <dgm:prSet/>
      <dgm:spPr/>
      <dgm:t>
        <a:bodyPr/>
        <a:lstStyle/>
        <a:p>
          <a:endParaRPr lang="ru-RU"/>
        </a:p>
      </dgm:t>
    </dgm:pt>
    <dgm:pt modelId="{FCB617BD-68D0-49F2-A758-AB6B74CAD450}" type="sibTrans" cxnId="{C77C9011-6A4C-49D1-AED1-A8A2151CCE48}">
      <dgm:prSet/>
      <dgm:spPr/>
      <dgm:t>
        <a:bodyPr/>
        <a:lstStyle/>
        <a:p>
          <a:endParaRPr lang="ru-RU"/>
        </a:p>
      </dgm:t>
    </dgm:pt>
    <dgm:pt modelId="{5E2FDBF1-DBF6-4854-8230-CCD9359FFFCA}">
      <dgm:prSet phldrT="[Текст]"/>
      <dgm:spPr/>
      <dgm:t>
        <a:bodyPr/>
        <a:lstStyle/>
        <a:p>
          <a:r>
            <a:rPr lang="ru-RU" b="1" dirty="0" smtClean="0">
              <a:solidFill>
                <a:srgbClr val="BF7750"/>
              </a:solidFill>
            </a:rPr>
            <a:t>Методы </a:t>
          </a:r>
          <a:r>
            <a:rPr lang="ru-RU" b="1" dirty="0" err="1" smtClean="0">
              <a:solidFill>
                <a:srgbClr val="BF7750"/>
              </a:solidFill>
            </a:rPr>
            <a:t>фасилитации</a:t>
          </a:r>
          <a:endParaRPr lang="ru-RU" b="1" dirty="0">
            <a:solidFill>
              <a:srgbClr val="BF7750"/>
            </a:solidFill>
          </a:endParaRPr>
        </a:p>
      </dgm:t>
    </dgm:pt>
    <dgm:pt modelId="{0A933825-3EAE-4707-884A-B74E76BF67A3}" type="parTrans" cxnId="{76EE21B3-292E-4E71-AF6A-7AC9CBDF7F03}">
      <dgm:prSet/>
      <dgm:spPr/>
      <dgm:t>
        <a:bodyPr/>
        <a:lstStyle/>
        <a:p>
          <a:endParaRPr lang="ru-RU"/>
        </a:p>
      </dgm:t>
    </dgm:pt>
    <dgm:pt modelId="{8CA0EC30-5174-45D9-9B91-13F9A0D6F182}" type="sibTrans" cxnId="{76EE21B3-292E-4E71-AF6A-7AC9CBDF7F03}">
      <dgm:prSet/>
      <dgm:spPr/>
      <dgm:t>
        <a:bodyPr/>
        <a:lstStyle/>
        <a:p>
          <a:endParaRPr lang="ru-RU"/>
        </a:p>
      </dgm:t>
    </dgm:pt>
    <dgm:pt modelId="{1DC05739-6AAD-4D9C-97AC-B5C3BC6F8D40}">
      <dgm:prSet phldrT="[Текст]"/>
      <dgm:spPr/>
      <dgm:t>
        <a:bodyPr/>
        <a:lstStyle/>
        <a:p>
          <a:r>
            <a:rPr lang="ru-RU" b="1" dirty="0" smtClean="0">
              <a:solidFill>
                <a:srgbClr val="BF7750"/>
              </a:solidFill>
            </a:rPr>
            <a:t>Интерактивные методы</a:t>
          </a:r>
          <a:endParaRPr lang="ru-RU" b="1" dirty="0">
            <a:solidFill>
              <a:srgbClr val="BF7750"/>
            </a:solidFill>
          </a:endParaRPr>
        </a:p>
      </dgm:t>
    </dgm:pt>
    <dgm:pt modelId="{CF4086D6-453F-4008-A375-5DAEDE7AC55C}" type="parTrans" cxnId="{8FC1DCB3-FC96-4F3E-8CDF-10AEA10B9521}">
      <dgm:prSet/>
      <dgm:spPr/>
      <dgm:t>
        <a:bodyPr/>
        <a:lstStyle/>
        <a:p>
          <a:endParaRPr lang="ru-RU"/>
        </a:p>
      </dgm:t>
    </dgm:pt>
    <dgm:pt modelId="{2D45BFCA-9FDB-4FC1-9688-6039194C41CA}" type="sibTrans" cxnId="{8FC1DCB3-FC96-4F3E-8CDF-10AEA10B9521}">
      <dgm:prSet/>
      <dgm:spPr/>
      <dgm:t>
        <a:bodyPr/>
        <a:lstStyle/>
        <a:p>
          <a:endParaRPr lang="ru-RU"/>
        </a:p>
      </dgm:t>
    </dgm:pt>
    <dgm:pt modelId="{DA320765-98EB-4DC6-9416-CA68A33E9963}">
      <dgm:prSet phldrT="[Текст]"/>
      <dgm:spPr/>
      <dgm:t>
        <a:bodyPr/>
        <a:lstStyle/>
        <a:p>
          <a:pPr algn="l"/>
          <a:r>
            <a:rPr lang="ru-RU" b="1" dirty="0" smtClean="0">
              <a:solidFill>
                <a:srgbClr val="BD9B53"/>
              </a:solidFill>
            </a:rPr>
            <a:t>СРЕДСТВА</a:t>
          </a:r>
          <a:endParaRPr lang="ru-RU" b="1" dirty="0">
            <a:solidFill>
              <a:srgbClr val="BD9B53"/>
            </a:solidFill>
          </a:endParaRPr>
        </a:p>
      </dgm:t>
    </dgm:pt>
    <dgm:pt modelId="{6A19F511-DDF3-4636-ACFF-123068AB6EE8}" type="parTrans" cxnId="{0F060AF2-FF59-4FF2-BF9F-00D309876B5D}">
      <dgm:prSet/>
      <dgm:spPr/>
      <dgm:t>
        <a:bodyPr/>
        <a:lstStyle/>
        <a:p>
          <a:endParaRPr lang="ru-RU"/>
        </a:p>
      </dgm:t>
    </dgm:pt>
    <dgm:pt modelId="{0A963546-0061-4A59-B7CF-CBE4E5C2B3AA}" type="sibTrans" cxnId="{0F060AF2-FF59-4FF2-BF9F-00D309876B5D}">
      <dgm:prSet/>
      <dgm:spPr/>
      <dgm:t>
        <a:bodyPr/>
        <a:lstStyle/>
        <a:p>
          <a:endParaRPr lang="ru-RU"/>
        </a:p>
      </dgm:t>
    </dgm:pt>
    <dgm:pt modelId="{B6FAFA2F-35FA-4FCD-86A8-99DDCA21A0C2}">
      <dgm:prSet phldrT="[Текст]"/>
      <dgm:spPr/>
      <dgm:t>
        <a:bodyPr/>
        <a:lstStyle/>
        <a:p>
          <a:r>
            <a:rPr lang="ru-RU" b="1" dirty="0" smtClean="0">
              <a:solidFill>
                <a:srgbClr val="BD9B53"/>
              </a:solidFill>
            </a:rPr>
            <a:t>Активизирующая ОС (в </a:t>
          </a:r>
          <a:r>
            <a:rPr lang="ru-RU" b="1" dirty="0" err="1" smtClean="0">
              <a:solidFill>
                <a:srgbClr val="BD9B53"/>
              </a:solidFill>
            </a:rPr>
            <a:t>т.ч</a:t>
          </a:r>
          <a:r>
            <a:rPr lang="ru-RU" b="1" dirty="0" smtClean="0">
              <a:solidFill>
                <a:srgbClr val="BD9B53"/>
              </a:solidFill>
            </a:rPr>
            <a:t>. ЭОС)</a:t>
          </a:r>
          <a:endParaRPr lang="ru-RU" b="1" dirty="0">
            <a:solidFill>
              <a:srgbClr val="BD9B53"/>
            </a:solidFill>
          </a:endParaRPr>
        </a:p>
      </dgm:t>
    </dgm:pt>
    <dgm:pt modelId="{D50EE09F-02B1-44E2-9D1A-F3846E2BBE58}" type="parTrans" cxnId="{CE826420-9F3D-4A52-890C-A03FE056CF05}">
      <dgm:prSet/>
      <dgm:spPr/>
      <dgm:t>
        <a:bodyPr/>
        <a:lstStyle/>
        <a:p>
          <a:endParaRPr lang="ru-RU"/>
        </a:p>
      </dgm:t>
    </dgm:pt>
    <dgm:pt modelId="{ADD72C2A-CFE8-48D3-81D5-5D8C9BBEB53E}" type="sibTrans" cxnId="{CE826420-9F3D-4A52-890C-A03FE056CF05}">
      <dgm:prSet/>
      <dgm:spPr/>
      <dgm:t>
        <a:bodyPr/>
        <a:lstStyle/>
        <a:p>
          <a:endParaRPr lang="ru-RU"/>
        </a:p>
      </dgm:t>
    </dgm:pt>
    <dgm:pt modelId="{A236C47D-0455-4590-B185-77BBD42B081B}">
      <dgm:prSet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BCBC56"/>
              </a:solidFill>
            </a:rPr>
            <a:t>ОРГАНИЗАЦИОННЫЕ ФОРМЫ</a:t>
          </a:r>
          <a:endParaRPr lang="ru-RU" dirty="0"/>
        </a:p>
      </dgm:t>
    </dgm:pt>
    <dgm:pt modelId="{EF13C0E2-6C54-4A28-9870-CA3DD42D272F}" type="parTrans" cxnId="{A90C9A13-09A1-4831-B6A2-7B3ECB10ABDF}">
      <dgm:prSet/>
      <dgm:spPr/>
      <dgm:t>
        <a:bodyPr/>
        <a:lstStyle/>
        <a:p>
          <a:endParaRPr lang="ru-RU"/>
        </a:p>
      </dgm:t>
    </dgm:pt>
    <dgm:pt modelId="{A2608661-128A-43A0-9744-DECF90A22A53}" type="sibTrans" cxnId="{A90C9A13-09A1-4831-B6A2-7B3ECB10ABDF}">
      <dgm:prSet/>
      <dgm:spPr/>
      <dgm:t>
        <a:bodyPr/>
        <a:lstStyle/>
        <a:p>
          <a:endParaRPr lang="ru-RU"/>
        </a:p>
      </dgm:t>
    </dgm:pt>
    <dgm:pt modelId="{3D7E218C-1243-4EB9-91CC-41FEDC9AA52F}">
      <dgm:prSet/>
      <dgm:spPr/>
      <dgm:t>
        <a:bodyPr/>
        <a:lstStyle/>
        <a:p>
          <a:pPr algn="l"/>
          <a:r>
            <a:rPr lang="ru-RU" b="1" dirty="0" smtClean="0">
              <a:solidFill>
                <a:srgbClr val="9BBB59"/>
              </a:solidFill>
            </a:rPr>
            <a:t>УЧАСТНИКИ ОО</a:t>
          </a:r>
          <a:endParaRPr lang="ru-RU" b="1" dirty="0">
            <a:solidFill>
              <a:srgbClr val="9BBB59"/>
            </a:solidFill>
          </a:endParaRPr>
        </a:p>
      </dgm:t>
    </dgm:pt>
    <dgm:pt modelId="{00A72C45-8990-42B3-B2CC-EC0045F360D9}" type="parTrans" cxnId="{2149BCF8-F131-4EB3-825B-6AA31E9FABA6}">
      <dgm:prSet/>
      <dgm:spPr/>
      <dgm:t>
        <a:bodyPr/>
        <a:lstStyle/>
        <a:p>
          <a:endParaRPr lang="ru-RU"/>
        </a:p>
      </dgm:t>
    </dgm:pt>
    <dgm:pt modelId="{77DB5FE0-7A6E-470A-99A3-B9A6CAB0FAD5}" type="sibTrans" cxnId="{2149BCF8-F131-4EB3-825B-6AA31E9FABA6}">
      <dgm:prSet/>
      <dgm:spPr/>
      <dgm:t>
        <a:bodyPr/>
        <a:lstStyle/>
        <a:p>
          <a:endParaRPr lang="ru-RU"/>
        </a:p>
      </dgm:t>
    </dgm:pt>
    <dgm:pt modelId="{C2A60870-ED20-45A5-A485-8C6CD62A75A6}" type="pres">
      <dgm:prSet presAssocID="{678644BF-4392-4510-B349-FED1D6CC168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A89005E-7559-494C-93D9-001BEC664FBA}" type="pres">
      <dgm:prSet presAssocID="{6E6C1D44-3C81-4BBE-AA14-208E09D49E1B}" presName="circle1" presStyleLbl="node1" presStyleIdx="0" presStyleCnt="5"/>
      <dgm:spPr/>
    </dgm:pt>
    <dgm:pt modelId="{E2571F49-5A7B-4DD7-BDF8-958F914B7DD4}" type="pres">
      <dgm:prSet presAssocID="{6E6C1D44-3C81-4BBE-AA14-208E09D49E1B}" presName="space" presStyleCnt="0"/>
      <dgm:spPr/>
    </dgm:pt>
    <dgm:pt modelId="{79679A66-6A60-484F-B225-485FBEE187F0}" type="pres">
      <dgm:prSet presAssocID="{6E6C1D44-3C81-4BBE-AA14-208E09D49E1B}" presName="rect1" presStyleLbl="alignAcc1" presStyleIdx="0" presStyleCnt="5"/>
      <dgm:spPr/>
      <dgm:t>
        <a:bodyPr/>
        <a:lstStyle/>
        <a:p>
          <a:endParaRPr lang="ru-RU"/>
        </a:p>
      </dgm:t>
    </dgm:pt>
    <dgm:pt modelId="{E4B52947-FD62-4956-8A1D-B1635F10702B}" type="pres">
      <dgm:prSet presAssocID="{35F2F126-0A10-4F20-A18B-2415BD09FD72}" presName="vertSpace2" presStyleLbl="node1" presStyleIdx="0" presStyleCnt="5"/>
      <dgm:spPr/>
    </dgm:pt>
    <dgm:pt modelId="{3A671955-5A2B-438A-BACC-72B9791802FE}" type="pres">
      <dgm:prSet presAssocID="{35F2F126-0A10-4F20-A18B-2415BD09FD72}" presName="circle2" presStyleLbl="node1" presStyleIdx="1" presStyleCnt="5"/>
      <dgm:spPr/>
    </dgm:pt>
    <dgm:pt modelId="{82ACE1DB-02F6-4C2E-B34A-55244D45E591}" type="pres">
      <dgm:prSet presAssocID="{35F2F126-0A10-4F20-A18B-2415BD09FD72}" presName="rect2" presStyleLbl="alignAcc1" presStyleIdx="1" presStyleCnt="5"/>
      <dgm:spPr/>
      <dgm:t>
        <a:bodyPr/>
        <a:lstStyle/>
        <a:p>
          <a:endParaRPr lang="ru-RU"/>
        </a:p>
      </dgm:t>
    </dgm:pt>
    <dgm:pt modelId="{099EF2EB-97C4-4278-B608-1E7F57C49F57}" type="pres">
      <dgm:prSet presAssocID="{DA320765-98EB-4DC6-9416-CA68A33E9963}" presName="vertSpace3" presStyleLbl="node1" presStyleIdx="1" presStyleCnt="5"/>
      <dgm:spPr/>
    </dgm:pt>
    <dgm:pt modelId="{EECCFC6E-DD26-49C4-B058-8820EF1C48ED}" type="pres">
      <dgm:prSet presAssocID="{DA320765-98EB-4DC6-9416-CA68A33E9963}" presName="circle3" presStyleLbl="node1" presStyleIdx="2" presStyleCnt="5"/>
      <dgm:spPr/>
    </dgm:pt>
    <dgm:pt modelId="{5B217032-7463-4515-B388-81011148BE2A}" type="pres">
      <dgm:prSet presAssocID="{DA320765-98EB-4DC6-9416-CA68A33E9963}" presName="rect3" presStyleLbl="alignAcc1" presStyleIdx="2" presStyleCnt="5"/>
      <dgm:spPr/>
      <dgm:t>
        <a:bodyPr/>
        <a:lstStyle/>
        <a:p>
          <a:endParaRPr lang="ru-RU"/>
        </a:p>
      </dgm:t>
    </dgm:pt>
    <dgm:pt modelId="{7938B4F7-1B7C-4AAC-8D3A-D3846D0AEE0E}" type="pres">
      <dgm:prSet presAssocID="{A236C47D-0455-4590-B185-77BBD42B081B}" presName="vertSpace4" presStyleLbl="node1" presStyleIdx="2" presStyleCnt="5"/>
      <dgm:spPr/>
    </dgm:pt>
    <dgm:pt modelId="{1EAE7F6C-CD64-4196-8540-FA3246D76F4C}" type="pres">
      <dgm:prSet presAssocID="{A236C47D-0455-4590-B185-77BBD42B081B}" presName="circle4" presStyleLbl="node1" presStyleIdx="3" presStyleCnt="5"/>
      <dgm:spPr/>
    </dgm:pt>
    <dgm:pt modelId="{8C0C7BBE-D2F8-4B03-A686-C8F73C407C4A}" type="pres">
      <dgm:prSet presAssocID="{A236C47D-0455-4590-B185-77BBD42B081B}" presName="rect4" presStyleLbl="alignAcc1" presStyleIdx="3" presStyleCnt="5"/>
      <dgm:spPr/>
      <dgm:t>
        <a:bodyPr/>
        <a:lstStyle/>
        <a:p>
          <a:endParaRPr lang="ru-RU"/>
        </a:p>
      </dgm:t>
    </dgm:pt>
    <dgm:pt modelId="{D289C1DB-01A8-4409-8FCB-0489B259A8BA}" type="pres">
      <dgm:prSet presAssocID="{3D7E218C-1243-4EB9-91CC-41FEDC9AA52F}" presName="vertSpace5" presStyleLbl="node1" presStyleIdx="3" presStyleCnt="5"/>
      <dgm:spPr/>
    </dgm:pt>
    <dgm:pt modelId="{3BAEA466-B2C4-466F-8093-A76693B33C34}" type="pres">
      <dgm:prSet presAssocID="{3D7E218C-1243-4EB9-91CC-41FEDC9AA52F}" presName="circle5" presStyleLbl="node1" presStyleIdx="4" presStyleCnt="5"/>
      <dgm:spPr/>
    </dgm:pt>
    <dgm:pt modelId="{4E78CBD9-80D0-45EC-A426-A9ED3E412DED}" type="pres">
      <dgm:prSet presAssocID="{3D7E218C-1243-4EB9-91CC-41FEDC9AA52F}" presName="rect5" presStyleLbl="alignAcc1" presStyleIdx="4" presStyleCnt="5"/>
      <dgm:spPr/>
      <dgm:t>
        <a:bodyPr/>
        <a:lstStyle/>
        <a:p>
          <a:endParaRPr lang="ru-RU"/>
        </a:p>
      </dgm:t>
    </dgm:pt>
    <dgm:pt modelId="{EF0ECF5C-EF3B-42D1-B360-09003C269CBF}" type="pres">
      <dgm:prSet presAssocID="{6E6C1D44-3C81-4BBE-AA14-208E09D49E1B}" presName="rect1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4F09F-D0AF-4DCD-B68D-EFFC8F0C83CA}" type="pres">
      <dgm:prSet presAssocID="{6E6C1D44-3C81-4BBE-AA14-208E09D49E1B}" presName="rect1Ch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D29A65-4986-4CC1-B34F-F222353715DB}" type="pres">
      <dgm:prSet presAssocID="{35F2F126-0A10-4F20-A18B-2415BD09FD72}" presName="rect2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D6B58-22F2-4D18-AFC4-827F3BF222E1}" type="pres">
      <dgm:prSet presAssocID="{35F2F126-0A10-4F20-A18B-2415BD09FD72}" presName="rect2ChTx" presStyleLbl="alignAcc1" presStyleIdx="4" presStyleCnt="5">
        <dgm:presLayoutVars>
          <dgm:bulletEnabled val="1"/>
        </dgm:presLayoutVars>
      </dgm:prSet>
      <dgm:spPr/>
    </dgm:pt>
    <dgm:pt modelId="{E60EC336-D842-4C89-84E3-9559EA50C6BF}" type="pres">
      <dgm:prSet presAssocID="{DA320765-98EB-4DC6-9416-CA68A33E9963}" presName="rect3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83F15-07FA-464F-A07A-E4D8E28077B8}" type="pres">
      <dgm:prSet presAssocID="{DA320765-98EB-4DC6-9416-CA68A33E9963}" presName="rect3Ch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13569-0D0E-448E-914C-A0F50149561C}" type="pres">
      <dgm:prSet presAssocID="{A236C47D-0455-4590-B185-77BBD42B081B}" presName="rect4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8C4D1-9970-4A2A-AEE7-14FAECC1DBFA}" type="pres">
      <dgm:prSet presAssocID="{A236C47D-0455-4590-B185-77BBD42B081B}" presName="rect4ChTx" presStyleLbl="alignAcc1" presStyleIdx="4" presStyleCnt="5">
        <dgm:presLayoutVars>
          <dgm:bulletEnabled val="1"/>
        </dgm:presLayoutVars>
      </dgm:prSet>
      <dgm:spPr/>
    </dgm:pt>
    <dgm:pt modelId="{4C0E3ECC-144C-4C7F-8F74-6388BB570DAF}" type="pres">
      <dgm:prSet presAssocID="{3D7E218C-1243-4EB9-91CC-41FEDC9AA52F}" presName="rect5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699A4-2486-43A0-A3E9-3BC981562CAF}" type="pres">
      <dgm:prSet presAssocID="{3D7E218C-1243-4EB9-91CC-41FEDC9AA52F}" presName="rect5ChTx" presStyleLbl="alignAcc1" presStyleIdx="4" presStyleCnt="5">
        <dgm:presLayoutVars>
          <dgm:bulletEnabled val="1"/>
        </dgm:presLayoutVars>
      </dgm:prSet>
      <dgm:spPr/>
    </dgm:pt>
  </dgm:ptLst>
  <dgm:cxnLst>
    <dgm:cxn modelId="{9FD9F8C6-B8D3-486E-9558-E4521A6CD34E}" srcId="{6E6C1D44-3C81-4BBE-AA14-208E09D49E1B}" destId="{761170C6-CBCC-4D79-BF7D-0F813E4F171B}" srcOrd="0" destOrd="0" parTransId="{D20F59B8-94B5-417B-8E64-C1F0C23FB2AC}" sibTransId="{12FF6178-367D-4808-8770-8272CB1D936B}"/>
    <dgm:cxn modelId="{B27C4E06-E878-4653-87C8-1F40FD68C10E}" type="presOf" srcId="{6E6C1D44-3C81-4BBE-AA14-208E09D49E1B}" destId="{EF0ECF5C-EF3B-42D1-B360-09003C269CBF}" srcOrd="1" destOrd="0" presId="urn:microsoft.com/office/officeart/2005/8/layout/target3"/>
    <dgm:cxn modelId="{6F9B9C64-5758-4952-8DD2-8A0893D0917B}" type="presOf" srcId="{35F2F126-0A10-4F20-A18B-2415BD09FD72}" destId="{82ACE1DB-02F6-4C2E-B34A-55244D45E591}" srcOrd="0" destOrd="0" presId="urn:microsoft.com/office/officeart/2005/8/layout/target3"/>
    <dgm:cxn modelId="{2149BCF8-F131-4EB3-825B-6AA31E9FABA6}" srcId="{678644BF-4392-4510-B349-FED1D6CC168B}" destId="{3D7E218C-1243-4EB9-91CC-41FEDC9AA52F}" srcOrd="4" destOrd="0" parTransId="{00A72C45-8990-42B3-B2CC-EC0045F360D9}" sibTransId="{77DB5FE0-7A6E-470A-99A3-B9A6CAB0FAD5}"/>
    <dgm:cxn modelId="{38CDC8D8-5425-4704-BB50-D76948B1E630}" srcId="{6E6C1D44-3C81-4BBE-AA14-208E09D49E1B}" destId="{6C28FC1E-3252-495F-93B3-6FB93FAF859D}" srcOrd="1" destOrd="0" parTransId="{D9667C77-87BF-4C85-A009-82B7252AE013}" sibTransId="{DD93763A-89AE-43CE-A3D3-0FB2BAD9B4CD}"/>
    <dgm:cxn modelId="{91B2DECD-703A-4A92-A784-C0672AE96F93}" type="presOf" srcId="{1DC05739-6AAD-4D9C-97AC-B5C3BC6F8D40}" destId="{09ED6B58-22F2-4D18-AFC4-827F3BF222E1}" srcOrd="0" destOrd="1" presId="urn:microsoft.com/office/officeart/2005/8/layout/target3"/>
    <dgm:cxn modelId="{CF2066A3-A9AF-4172-AF3C-3EB131ED491F}" type="presOf" srcId="{761170C6-CBCC-4D79-BF7D-0F813E4F171B}" destId="{7024F09F-D0AF-4DCD-B68D-EFFC8F0C83CA}" srcOrd="0" destOrd="0" presId="urn:microsoft.com/office/officeart/2005/8/layout/target3"/>
    <dgm:cxn modelId="{0F060AF2-FF59-4FF2-BF9F-00D309876B5D}" srcId="{678644BF-4392-4510-B349-FED1D6CC168B}" destId="{DA320765-98EB-4DC6-9416-CA68A33E9963}" srcOrd="2" destOrd="0" parTransId="{6A19F511-DDF3-4636-ACFF-123068AB6EE8}" sibTransId="{0A963546-0061-4A59-B7CF-CBE4E5C2B3AA}"/>
    <dgm:cxn modelId="{0046FCFD-D509-4582-B43D-86A2AE46B7E2}" type="presOf" srcId="{3D7E218C-1243-4EB9-91CC-41FEDC9AA52F}" destId="{4C0E3ECC-144C-4C7F-8F74-6388BB570DAF}" srcOrd="1" destOrd="0" presId="urn:microsoft.com/office/officeart/2005/8/layout/target3"/>
    <dgm:cxn modelId="{E62B3FE3-2BE8-41FD-8B72-C946423BAC24}" type="presOf" srcId="{5E2FDBF1-DBF6-4854-8230-CCD9359FFFCA}" destId="{09ED6B58-22F2-4D18-AFC4-827F3BF222E1}" srcOrd="0" destOrd="0" presId="urn:microsoft.com/office/officeart/2005/8/layout/target3"/>
    <dgm:cxn modelId="{A47228C0-657A-4AFB-82C4-5B45FC010C45}" type="presOf" srcId="{3D7E218C-1243-4EB9-91CC-41FEDC9AA52F}" destId="{4E78CBD9-80D0-45EC-A426-A9ED3E412DED}" srcOrd="0" destOrd="0" presId="urn:microsoft.com/office/officeart/2005/8/layout/target3"/>
    <dgm:cxn modelId="{A2594314-154F-444F-B915-DF3B911A8BA0}" type="presOf" srcId="{A236C47D-0455-4590-B185-77BBD42B081B}" destId="{8C0C7BBE-D2F8-4B03-A686-C8F73C407C4A}" srcOrd="0" destOrd="0" presId="urn:microsoft.com/office/officeart/2005/8/layout/target3"/>
    <dgm:cxn modelId="{9F882E5A-ED3B-4F2A-A040-BC02B4569C91}" type="presOf" srcId="{B6FAFA2F-35FA-4FCD-86A8-99DDCA21A0C2}" destId="{30A83F15-07FA-464F-A07A-E4D8E28077B8}" srcOrd="0" destOrd="0" presId="urn:microsoft.com/office/officeart/2005/8/layout/target3"/>
    <dgm:cxn modelId="{CE826420-9F3D-4A52-890C-A03FE056CF05}" srcId="{DA320765-98EB-4DC6-9416-CA68A33E9963}" destId="{B6FAFA2F-35FA-4FCD-86A8-99DDCA21A0C2}" srcOrd="0" destOrd="0" parTransId="{D50EE09F-02B1-44E2-9D1A-F3846E2BBE58}" sibTransId="{ADD72C2A-CFE8-48D3-81D5-5D8C9BBEB53E}"/>
    <dgm:cxn modelId="{98DD1592-1CE5-425B-AC53-FFADFC5DD399}" type="presOf" srcId="{678644BF-4392-4510-B349-FED1D6CC168B}" destId="{C2A60870-ED20-45A5-A485-8C6CD62A75A6}" srcOrd="0" destOrd="0" presId="urn:microsoft.com/office/officeart/2005/8/layout/target3"/>
    <dgm:cxn modelId="{2D2496B5-4905-405B-B699-9EFC862B6AE3}" type="presOf" srcId="{A236C47D-0455-4590-B185-77BBD42B081B}" destId="{EC013569-0D0E-448E-914C-A0F50149561C}" srcOrd="1" destOrd="0" presId="urn:microsoft.com/office/officeart/2005/8/layout/target3"/>
    <dgm:cxn modelId="{A84E7979-D699-4256-BDB9-57908B128E39}" type="presOf" srcId="{35F2F126-0A10-4F20-A18B-2415BD09FD72}" destId="{9DD29A65-4986-4CC1-B34F-F222353715DB}" srcOrd="1" destOrd="0" presId="urn:microsoft.com/office/officeart/2005/8/layout/target3"/>
    <dgm:cxn modelId="{8FC1DCB3-FC96-4F3E-8CDF-10AEA10B9521}" srcId="{35F2F126-0A10-4F20-A18B-2415BD09FD72}" destId="{1DC05739-6AAD-4D9C-97AC-B5C3BC6F8D40}" srcOrd="1" destOrd="0" parTransId="{CF4086D6-453F-4008-A375-5DAEDE7AC55C}" sibTransId="{2D45BFCA-9FDB-4FC1-9688-6039194C41CA}"/>
    <dgm:cxn modelId="{59361BEE-4B84-4E86-92AB-7226E0205C24}" type="presOf" srcId="{6C28FC1E-3252-495F-93B3-6FB93FAF859D}" destId="{7024F09F-D0AF-4DCD-B68D-EFFC8F0C83CA}" srcOrd="0" destOrd="1" presId="urn:microsoft.com/office/officeart/2005/8/layout/target3"/>
    <dgm:cxn modelId="{C41D8707-F6CC-486E-84C9-A4DE2A620F95}" type="presOf" srcId="{DA320765-98EB-4DC6-9416-CA68A33E9963}" destId="{E60EC336-D842-4C89-84E3-9559EA50C6BF}" srcOrd="1" destOrd="0" presId="urn:microsoft.com/office/officeart/2005/8/layout/target3"/>
    <dgm:cxn modelId="{C05CDAA4-FB3C-451B-AD82-758AE40DDCE3}" srcId="{678644BF-4392-4510-B349-FED1D6CC168B}" destId="{6E6C1D44-3C81-4BBE-AA14-208E09D49E1B}" srcOrd="0" destOrd="0" parTransId="{0F12FBCB-075A-44B3-8D44-1BE8DE344038}" sibTransId="{A55848E5-3C86-4CB6-A711-0A7356F1924C}"/>
    <dgm:cxn modelId="{C77C9011-6A4C-49D1-AED1-A8A2151CCE48}" srcId="{678644BF-4392-4510-B349-FED1D6CC168B}" destId="{35F2F126-0A10-4F20-A18B-2415BD09FD72}" srcOrd="1" destOrd="0" parTransId="{A0B40619-F512-4ED9-94D5-AD070A7163C6}" sibTransId="{FCB617BD-68D0-49F2-A758-AB6B74CAD450}"/>
    <dgm:cxn modelId="{76EE21B3-292E-4E71-AF6A-7AC9CBDF7F03}" srcId="{35F2F126-0A10-4F20-A18B-2415BD09FD72}" destId="{5E2FDBF1-DBF6-4854-8230-CCD9359FFFCA}" srcOrd="0" destOrd="0" parTransId="{0A933825-3EAE-4707-884A-B74E76BF67A3}" sibTransId="{8CA0EC30-5174-45D9-9B91-13F9A0D6F182}"/>
    <dgm:cxn modelId="{4B513DB4-227F-446A-B101-FEAD70A6B25D}" type="presOf" srcId="{6E6C1D44-3C81-4BBE-AA14-208E09D49E1B}" destId="{79679A66-6A60-484F-B225-485FBEE187F0}" srcOrd="0" destOrd="0" presId="urn:microsoft.com/office/officeart/2005/8/layout/target3"/>
    <dgm:cxn modelId="{9C4F38FC-2FFA-4704-BA3D-092EBDE74D5F}" type="presOf" srcId="{DA320765-98EB-4DC6-9416-CA68A33E9963}" destId="{5B217032-7463-4515-B388-81011148BE2A}" srcOrd="0" destOrd="0" presId="urn:microsoft.com/office/officeart/2005/8/layout/target3"/>
    <dgm:cxn modelId="{A90C9A13-09A1-4831-B6A2-7B3ECB10ABDF}" srcId="{678644BF-4392-4510-B349-FED1D6CC168B}" destId="{A236C47D-0455-4590-B185-77BBD42B081B}" srcOrd="3" destOrd="0" parTransId="{EF13C0E2-6C54-4A28-9870-CA3DD42D272F}" sibTransId="{A2608661-128A-43A0-9744-DECF90A22A53}"/>
    <dgm:cxn modelId="{1E62D2BB-8E6D-4CE5-B216-99484972C72D}" type="presParOf" srcId="{C2A60870-ED20-45A5-A485-8C6CD62A75A6}" destId="{1A89005E-7559-494C-93D9-001BEC664FBA}" srcOrd="0" destOrd="0" presId="urn:microsoft.com/office/officeart/2005/8/layout/target3"/>
    <dgm:cxn modelId="{6DCE03E1-5E95-4BE3-A3F7-960EE57A38B2}" type="presParOf" srcId="{C2A60870-ED20-45A5-A485-8C6CD62A75A6}" destId="{E2571F49-5A7B-4DD7-BDF8-958F914B7DD4}" srcOrd="1" destOrd="0" presId="urn:microsoft.com/office/officeart/2005/8/layout/target3"/>
    <dgm:cxn modelId="{07A7D828-D52E-453F-833E-B610DE1B907D}" type="presParOf" srcId="{C2A60870-ED20-45A5-A485-8C6CD62A75A6}" destId="{79679A66-6A60-484F-B225-485FBEE187F0}" srcOrd="2" destOrd="0" presId="urn:microsoft.com/office/officeart/2005/8/layout/target3"/>
    <dgm:cxn modelId="{18B8A9DB-5531-4E40-9700-F436890C270A}" type="presParOf" srcId="{C2A60870-ED20-45A5-A485-8C6CD62A75A6}" destId="{E4B52947-FD62-4956-8A1D-B1635F10702B}" srcOrd="3" destOrd="0" presId="urn:microsoft.com/office/officeart/2005/8/layout/target3"/>
    <dgm:cxn modelId="{0C401896-8E8C-40C2-9D90-5C6B56F3B037}" type="presParOf" srcId="{C2A60870-ED20-45A5-A485-8C6CD62A75A6}" destId="{3A671955-5A2B-438A-BACC-72B9791802FE}" srcOrd="4" destOrd="0" presId="urn:microsoft.com/office/officeart/2005/8/layout/target3"/>
    <dgm:cxn modelId="{FD45A0B8-E201-4D01-90A3-BB203A9FB484}" type="presParOf" srcId="{C2A60870-ED20-45A5-A485-8C6CD62A75A6}" destId="{82ACE1DB-02F6-4C2E-B34A-55244D45E591}" srcOrd="5" destOrd="0" presId="urn:microsoft.com/office/officeart/2005/8/layout/target3"/>
    <dgm:cxn modelId="{B5C64AD2-FF33-4A41-A878-651192128AFD}" type="presParOf" srcId="{C2A60870-ED20-45A5-A485-8C6CD62A75A6}" destId="{099EF2EB-97C4-4278-B608-1E7F57C49F57}" srcOrd="6" destOrd="0" presId="urn:microsoft.com/office/officeart/2005/8/layout/target3"/>
    <dgm:cxn modelId="{3FA7CA7C-04DE-4F41-BD23-6AB717594524}" type="presParOf" srcId="{C2A60870-ED20-45A5-A485-8C6CD62A75A6}" destId="{EECCFC6E-DD26-49C4-B058-8820EF1C48ED}" srcOrd="7" destOrd="0" presId="urn:microsoft.com/office/officeart/2005/8/layout/target3"/>
    <dgm:cxn modelId="{F742B39F-2AA0-44A6-880C-6F4DD8355C88}" type="presParOf" srcId="{C2A60870-ED20-45A5-A485-8C6CD62A75A6}" destId="{5B217032-7463-4515-B388-81011148BE2A}" srcOrd="8" destOrd="0" presId="urn:microsoft.com/office/officeart/2005/8/layout/target3"/>
    <dgm:cxn modelId="{D94E309B-34E7-4410-B9BF-A4996D220CB5}" type="presParOf" srcId="{C2A60870-ED20-45A5-A485-8C6CD62A75A6}" destId="{7938B4F7-1B7C-4AAC-8D3A-D3846D0AEE0E}" srcOrd="9" destOrd="0" presId="urn:microsoft.com/office/officeart/2005/8/layout/target3"/>
    <dgm:cxn modelId="{B50E9135-9FE2-4E1A-8883-939446FD7B16}" type="presParOf" srcId="{C2A60870-ED20-45A5-A485-8C6CD62A75A6}" destId="{1EAE7F6C-CD64-4196-8540-FA3246D76F4C}" srcOrd="10" destOrd="0" presId="urn:microsoft.com/office/officeart/2005/8/layout/target3"/>
    <dgm:cxn modelId="{3D27C9AB-9971-4A3D-A519-885CF7387A67}" type="presParOf" srcId="{C2A60870-ED20-45A5-A485-8C6CD62A75A6}" destId="{8C0C7BBE-D2F8-4B03-A686-C8F73C407C4A}" srcOrd="11" destOrd="0" presId="urn:microsoft.com/office/officeart/2005/8/layout/target3"/>
    <dgm:cxn modelId="{6C5141F5-C9CA-4175-97C8-688050457FE1}" type="presParOf" srcId="{C2A60870-ED20-45A5-A485-8C6CD62A75A6}" destId="{D289C1DB-01A8-4409-8FCB-0489B259A8BA}" srcOrd="12" destOrd="0" presId="urn:microsoft.com/office/officeart/2005/8/layout/target3"/>
    <dgm:cxn modelId="{7F8B8453-B163-4804-AE01-CA535C023A41}" type="presParOf" srcId="{C2A60870-ED20-45A5-A485-8C6CD62A75A6}" destId="{3BAEA466-B2C4-466F-8093-A76693B33C34}" srcOrd="13" destOrd="0" presId="urn:microsoft.com/office/officeart/2005/8/layout/target3"/>
    <dgm:cxn modelId="{3163FEB3-2FD0-4D35-B4E4-A66617197833}" type="presParOf" srcId="{C2A60870-ED20-45A5-A485-8C6CD62A75A6}" destId="{4E78CBD9-80D0-45EC-A426-A9ED3E412DED}" srcOrd="14" destOrd="0" presId="urn:microsoft.com/office/officeart/2005/8/layout/target3"/>
    <dgm:cxn modelId="{AA968223-2CA3-4E19-AE9C-3C7C48859A91}" type="presParOf" srcId="{C2A60870-ED20-45A5-A485-8C6CD62A75A6}" destId="{EF0ECF5C-EF3B-42D1-B360-09003C269CBF}" srcOrd="15" destOrd="0" presId="urn:microsoft.com/office/officeart/2005/8/layout/target3"/>
    <dgm:cxn modelId="{4C18F849-A307-4D05-B745-B1C6BBDCFE40}" type="presParOf" srcId="{C2A60870-ED20-45A5-A485-8C6CD62A75A6}" destId="{7024F09F-D0AF-4DCD-B68D-EFFC8F0C83CA}" srcOrd="16" destOrd="0" presId="urn:microsoft.com/office/officeart/2005/8/layout/target3"/>
    <dgm:cxn modelId="{EB8E8CFF-7D99-4A88-83D0-722E75E496BE}" type="presParOf" srcId="{C2A60870-ED20-45A5-A485-8C6CD62A75A6}" destId="{9DD29A65-4986-4CC1-B34F-F222353715DB}" srcOrd="17" destOrd="0" presId="urn:microsoft.com/office/officeart/2005/8/layout/target3"/>
    <dgm:cxn modelId="{B028193E-1A8D-46B1-ADBB-9FA9521940F0}" type="presParOf" srcId="{C2A60870-ED20-45A5-A485-8C6CD62A75A6}" destId="{09ED6B58-22F2-4D18-AFC4-827F3BF222E1}" srcOrd="18" destOrd="0" presId="urn:microsoft.com/office/officeart/2005/8/layout/target3"/>
    <dgm:cxn modelId="{90D41CB9-AFA4-4B8A-8296-6BEA4F57CF0E}" type="presParOf" srcId="{C2A60870-ED20-45A5-A485-8C6CD62A75A6}" destId="{E60EC336-D842-4C89-84E3-9559EA50C6BF}" srcOrd="19" destOrd="0" presId="urn:microsoft.com/office/officeart/2005/8/layout/target3"/>
    <dgm:cxn modelId="{C19E3BB9-7D95-42B9-BC80-4E1B8689141B}" type="presParOf" srcId="{C2A60870-ED20-45A5-A485-8C6CD62A75A6}" destId="{30A83F15-07FA-464F-A07A-E4D8E28077B8}" srcOrd="20" destOrd="0" presId="urn:microsoft.com/office/officeart/2005/8/layout/target3"/>
    <dgm:cxn modelId="{6255D11A-C64B-432B-93F2-6214126CD735}" type="presParOf" srcId="{C2A60870-ED20-45A5-A485-8C6CD62A75A6}" destId="{EC013569-0D0E-448E-914C-A0F50149561C}" srcOrd="21" destOrd="0" presId="urn:microsoft.com/office/officeart/2005/8/layout/target3"/>
    <dgm:cxn modelId="{4AD12FA3-1D9E-492F-A323-58494713D335}" type="presParOf" srcId="{C2A60870-ED20-45A5-A485-8C6CD62A75A6}" destId="{7ED8C4D1-9970-4A2A-AEE7-14FAECC1DBFA}" srcOrd="22" destOrd="0" presId="urn:microsoft.com/office/officeart/2005/8/layout/target3"/>
    <dgm:cxn modelId="{D9008CE2-012C-40E9-8ECB-998DE9769A8D}" type="presParOf" srcId="{C2A60870-ED20-45A5-A485-8C6CD62A75A6}" destId="{4C0E3ECC-144C-4C7F-8F74-6388BB570DAF}" srcOrd="23" destOrd="0" presId="urn:microsoft.com/office/officeart/2005/8/layout/target3"/>
    <dgm:cxn modelId="{CBBE2FAD-B75A-4772-A9A4-BE5B4FCD0CF2}" type="presParOf" srcId="{C2A60870-ED20-45A5-A485-8C6CD62A75A6}" destId="{E5D699A4-2486-43A0-A3E9-3BC981562CAF}" srcOrd="2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284C31-0ADB-4CEA-8A5F-58F602F9407B}" type="doc">
      <dgm:prSet loTypeId="urn:microsoft.com/office/officeart/2005/8/layout/balance1" loCatId="relationship" qsTypeId="urn:microsoft.com/office/officeart/2005/8/quickstyle/3d2" qsCatId="3D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694C0BF0-BAD3-4D67-B450-B0F8B8428EB4}">
      <dgm:prSet phldrT="[Текст]" phldr="1"/>
      <dgm:spPr/>
      <dgm:t>
        <a:bodyPr/>
        <a:lstStyle/>
        <a:p>
          <a:endParaRPr lang="ru-RU"/>
        </a:p>
      </dgm:t>
    </dgm:pt>
    <dgm:pt modelId="{A39B9BDF-1789-42BB-9814-7E72F9841F41}" type="parTrans" cxnId="{6F3CC4CF-0F11-4FF1-AE89-E0543110BDB7}">
      <dgm:prSet/>
      <dgm:spPr/>
      <dgm:t>
        <a:bodyPr/>
        <a:lstStyle/>
        <a:p>
          <a:endParaRPr lang="ru-RU"/>
        </a:p>
      </dgm:t>
    </dgm:pt>
    <dgm:pt modelId="{B091D949-D589-47BB-ACE0-2B3E45BCA376}" type="sibTrans" cxnId="{6F3CC4CF-0F11-4FF1-AE89-E0543110BDB7}">
      <dgm:prSet/>
      <dgm:spPr/>
      <dgm:t>
        <a:bodyPr/>
        <a:lstStyle/>
        <a:p>
          <a:endParaRPr lang="ru-RU"/>
        </a:p>
      </dgm:t>
    </dgm:pt>
    <dgm:pt modelId="{77954543-EDE7-4FA5-B6B1-55569F9862BA}">
      <dgm:prSet phldrT="[Текст]" phldr="1"/>
      <dgm:spPr/>
      <dgm:t>
        <a:bodyPr/>
        <a:lstStyle/>
        <a:p>
          <a:endParaRPr lang="ru-RU"/>
        </a:p>
      </dgm:t>
    </dgm:pt>
    <dgm:pt modelId="{7396E549-89E8-44B2-A4A6-75D5224B0AA8}" type="parTrans" cxnId="{AD67D7CB-2D75-436D-9363-E0D8E133AC85}">
      <dgm:prSet/>
      <dgm:spPr/>
      <dgm:t>
        <a:bodyPr/>
        <a:lstStyle/>
        <a:p>
          <a:endParaRPr lang="ru-RU"/>
        </a:p>
      </dgm:t>
    </dgm:pt>
    <dgm:pt modelId="{8CB86369-2E4F-484D-A4FD-EF36BF06D97F}" type="sibTrans" cxnId="{AD67D7CB-2D75-436D-9363-E0D8E133AC85}">
      <dgm:prSet/>
      <dgm:spPr/>
      <dgm:t>
        <a:bodyPr/>
        <a:lstStyle/>
        <a:p>
          <a:endParaRPr lang="ru-RU"/>
        </a:p>
      </dgm:t>
    </dgm:pt>
    <dgm:pt modelId="{433DB728-391F-4B9C-9B6B-013221B7A74F}">
      <dgm:prSet phldrT="[Текст]" phldr="1"/>
      <dgm:spPr/>
      <dgm:t>
        <a:bodyPr/>
        <a:lstStyle/>
        <a:p>
          <a:endParaRPr lang="ru-RU"/>
        </a:p>
      </dgm:t>
    </dgm:pt>
    <dgm:pt modelId="{43A3BB7D-F7C2-4021-B835-277FF8E98082}" type="parTrans" cxnId="{853EB3B4-2126-44D5-B60D-7AE11BC215E1}">
      <dgm:prSet/>
      <dgm:spPr/>
      <dgm:t>
        <a:bodyPr/>
        <a:lstStyle/>
        <a:p>
          <a:endParaRPr lang="ru-RU"/>
        </a:p>
      </dgm:t>
    </dgm:pt>
    <dgm:pt modelId="{E7AF0F8E-92D2-4EDE-8B19-16DC97D1C006}" type="sibTrans" cxnId="{853EB3B4-2126-44D5-B60D-7AE11BC215E1}">
      <dgm:prSet/>
      <dgm:spPr/>
      <dgm:t>
        <a:bodyPr/>
        <a:lstStyle/>
        <a:p>
          <a:endParaRPr lang="ru-RU"/>
        </a:p>
      </dgm:t>
    </dgm:pt>
    <dgm:pt modelId="{5050AB63-0CB0-41C1-87FA-DC95DC9BE34E}">
      <dgm:prSet phldrT="[Текст]" phldr="1"/>
      <dgm:spPr/>
      <dgm:t>
        <a:bodyPr/>
        <a:lstStyle/>
        <a:p>
          <a:endParaRPr lang="ru-RU"/>
        </a:p>
      </dgm:t>
    </dgm:pt>
    <dgm:pt modelId="{58542CFA-8803-412F-A1BD-3490F4A21D9C}" type="parTrans" cxnId="{208DA1E8-AC78-4421-9153-4A6E7CB0D238}">
      <dgm:prSet/>
      <dgm:spPr/>
      <dgm:t>
        <a:bodyPr/>
        <a:lstStyle/>
        <a:p>
          <a:endParaRPr lang="ru-RU"/>
        </a:p>
      </dgm:t>
    </dgm:pt>
    <dgm:pt modelId="{503C874B-CCE4-4155-8A36-AA8BFADEBEA1}" type="sibTrans" cxnId="{208DA1E8-AC78-4421-9153-4A6E7CB0D238}">
      <dgm:prSet/>
      <dgm:spPr/>
      <dgm:t>
        <a:bodyPr/>
        <a:lstStyle/>
        <a:p>
          <a:endParaRPr lang="ru-RU"/>
        </a:p>
      </dgm:t>
    </dgm:pt>
    <dgm:pt modelId="{8F3D6B11-8E2D-4BD5-8AC3-7456A2AADCDF}">
      <dgm:prSet phldrT="[Текст]" phldr="1"/>
      <dgm:spPr/>
      <dgm:t>
        <a:bodyPr/>
        <a:lstStyle/>
        <a:p>
          <a:endParaRPr lang="ru-RU"/>
        </a:p>
      </dgm:t>
    </dgm:pt>
    <dgm:pt modelId="{75131BA8-866C-4DF2-963C-D0CABD54FB8E}" type="parTrans" cxnId="{14B4ECE0-B7F6-4D56-996E-FB4EF160DC31}">
      <dgm:prSet/>
      <dgm:spPr/>
      <dgm:t>
        <a:bodyPr/>
        <a:lstStyle/>
        <a:p>
          <a:endParaRPr lang="ru-RU"/>
        </a:p>
      </dgm:t>
    </dgm:pt>
    <dgm:pt modelId="{6803872A-4DFD-4D67-95A7-A9A99360BAC7}" type="sibTrans" cxnId="{14B4ECE0-B7F6-4D56-996E-FB4EF160DC31}">
      <dgm:prSet/>
      <dgm:spPr/>
      <dgm:t>
        <a:bodyPr/>
        <a:lstStyle/>
        <a:p>
          <a:endParaRPr lang="ru-RU"/>
        </a:p>
      </dgm:t>
    </dgm:pt>
    <dgm:pt modelId="{1A46C6D4-C85E-4A6B-A9E3-F1F3642978D4}">
      <dgm:prSet phldrT="[Текст]" phldr="1"/>
      <dgm:spPr/>
      <dgm:t>
        <a:bodyPr/>
        <a:lstStyle/>
        <a:p>
          <a:endParaRPr lang="ru-RU"/>
        </a:p>
      </dgm:t>
    </dgm:pt>
    <dgm:pt modelId="{B0ED649A-5BE0-456B-B6E9-ACAC717F2F7D}" type="parTrans" cxnId="{73780594-A164-4FC5-938E-95C22808BE84}">
      <dgm:prSet/>
      <dgm:spPr/>
      <dgm:t>
        <a:bodyPr/>
        <a:lstStyle/>
        <a:p>
          <a:endParaRPr lang="ru-RU"/>
        </a:p>
      </dgm:t>
    </dgm:pt>
    <dgm:pt modelId="{87083279-25D0-440A-B33B-BFD4CD4789A2}" type="sibTrans" cxnId="{73780594-A164-4FC5-938E-95C22808BE84}">
      <dgm:prSet/>
      <dgm:spPr/>
      <dgm:t>
        <a:bodyPr/>
        <a:lstStyle/>
        <a:p>
          <a:endParaRPr lang="ru-RU"/>
        </a:p>
      </dgm:t>
    </dgm:pt>
    <dgm:pt modelId="{6CACEA6B-48DF-47D9-9F24-7929A8470974}">
      <dgm:prSet phldrT="[Текст]" phldr="1"/>
      <dgm:spPr/>
      <dgm:t>
        <a:bodyPr/>
        <a:lstStyle/>
        <a:p>
          <a:endParaRPr lang="ru-RU"/>
        </a:p>
      </dgm:t>
    </dgm:pt>
    <dgm:pt modelId="{C22EB851-8BDD-4E6D-A924-E679B20E9143}" type="parTrans" cxnId="{467DE6F0-DAC1-473C-9248-63F136A716FE}">
      <dgm:prSet/>
      <dgm:spPr/>
      <dgm:t>
        <a:bodyPr/>
        <a:lstStyle/>
        <a:p>
          <a:endParaRPr lang="ru-RU"/>
        </a:p>
      </dgm:t>
    </dgm:pt>
    <dgm:pt modelId="{0931858D-866E-4438-950C-E2AD6DE2DA6C}" type="sibTrans" cxnId="{467DE6F0-DAC1-473C-9248-63F136A716FE}">
      <dgm:prSet/>
      <dgm:spPr/>
      <dgm:t>
        <a:bodyPr/>
        <a:lstStyle/>
        <a:p>
          <a:endParaRPr lang="ru-RU"/>
        </a:p>
      </dgm:t>
    </dgm:pt>
    <dgm:pt modelId="{4180C511-5B6F-4DE1-A35A-7E2E82C8D3DD}" type="pres">
      <dgm:prSet presAssocID="{12284C31-0ADB-4CEA-8A5F-58F602F9407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7162CB0B-7740-41A3-BEBA-015CFE6EECE4}" type="pres">
      <dgm:prSet presAssocID="{12284C31-0ADB-4CEA-8A5F-58F602F9407B}" presName="dummyMaxCanvas" presStyleCnt="0"/>
      <dgm:spPr/>
    </dgm:pt>
    <dgm:pt modelId="{41D93273-422D-4F92-BAAD-FA2A8D0B09C0}" type="pres">
      <dgm:prSet presAssocID="{12284C31-0ADB-4CEA-8A5F-58F602F9407B}" presName="parentComposite" presStyleCnt="0"/>
      <dgm:spPr/>
    </dgm:pt>
    <dgm:pt modelId="{F6D4DC5D-6021-4473-8FBB-015492000C9F}" type="pres">
      <dgm:prSet presAssocID="{12284C31-0ADB-4CEA-8A5F-58F602F9407B}" presName="parent1" presStyleLbl="alignAccFollowNode1" presStyleIdx="0" presStyleCnt="4">
        <dgm:presLayoutVars>
          <dgm:chMax val="4"/>
        </dgm:presLayoutVars>
      </dgm:prSet>
      <dgm:spPr/>
    </dgm:pt>
    <dgm:pt modelId="{DD14245D-96E2-4A9F-AFB2-E1527D477641}" type="pres">
      <dgm:prSet presAssocID="{12284C31-0ADB-4CEA-8A5F-58F602F9407B}" presName="parent2" presStyleLbl="alignAccFollowNode1" presStyleIdx="1" presStyleCnt="4">
        <dgm:presLayoutVars>
          <dgm:chMax val="4"/>
        </dgm:presLayoutVars>
      </dgm:prSet>
      <dgm:spPr/>
    </dgm:pt>
    <dgm:pt modelId="{B5616D4B-D3FF-42DA-A46D-786F2B1AA50A}" type="pres">
      <dgm:prSet presAssocID="{12284C31-0ADB-4CEA-8A5F-58F602F9407B}" presName="childrenComposite" presStyleCnt="0"/>
      <dgm:spPr/>
    </dgm:pt>
    <dgm:pt modelId="{336B50CC-921B-4B16-80C0-48F0EF6E5730}" type="pres">
      <dgm:prSet presAssocID="{12284C31-0ADB-4CEA-8A5F-58F602F9407B}" presName="dummyMaxCanvas_ChildArea" presStyleCnt="0"/>
      <dgm:spPr/>
    </dgm:pt>
    <dgm:pt modelId="{29CD3525-D470-42C3-AB45-D8AE63890483}" type="pres">
      <dgm:prSet presAssocID="{12284C31-0ADB-4CEA-8A5F-58F602F9407B}" presName="fulcrum" presStyleLbl="alignAccFollowNode1" presStyleIdx="2" presStyleCnt="4"/>
      <dgm:spPr/>
    </dgm:pt>
    <dgm:pt modelId="{D733E323-35B7-48E2-B344-143B18785A37}" type="pres">
      <dgm:prSet presAssocID="{12284C31-0ADB-4CEA-8A5F-58F602F9407B}" presName="balance_23" presStyleLbl="alignAccFollowNode1" presStyleIdx="3" presStyleCnt="4">
        <dgm:presLayoutVars>
          <dgm:bulletEnabled val="1"/>
        </dgm:presLayoutVars>
      </dgm:prSet>
      <dgm:spPr/>
    </dgm:pt>
    <dgm:pt modelId="{71CE8672-8170-4863-A94A-5219461F7E01}" type="pres">
      <dgm:prSet presAssocID="{12284C31-0ADB-4CEA-8A5F-58F602F9407B}" presName="right_23_1" presStyleLbl="node1" presStyleIdx="0" presStyleCnt="5">
        <dgm:presLayoutVars>
          <dgm:bulletEnabled val="1"/>
        </dgm:presLayoutVars>
      </dgm:prSet>
      <dgm:spPr/>
    </dgm:pt>
    <dgm:pt modelId="{534BFFBB-B879-4525-898C-6141B2E2CAD4}" type="pres">
      <dgm:prSet presAssocID="{12284C31-0ADB-4CEA-8A5F-58F602F9407B}" presName="right_23_2" presStyleLbl="node1" presStyleIdx="1" presStyleCnt="5">
        <dgm:presLayoutVars>
          <dgm:bulletEnabled val="1"/>
        </dgm:presLayoutVars>
      </dgm:prSet>
      <dgm:spPr/>
    </dgm:pt>
    <dgm:pt modelId="{87EC592F-6E3F-4619-8E8B-4A2C991E6EB1}" type="pres">
      <dgm:prSet presAssocID="{12284C31-0ADB-4CEA-8A5F-58F602F9407B}" presName="right_23_3" presStyleLbl="node1" presStyleIdx="2" presStyleCnt="5">
        <dgm:presLayoutVars>
          <dgm:bulletEnabled val="1"/>
        </dgm:presLayoutVars>
      </dgm:prSet>
      <dgm:spPr/>
    </dgm:pt>
    <dgm:pt modelId="{79932CED-42FB-4D60-8EA8-908F4935CD50}" type="pres">
      <dgm:prSet presAssocID="{12284C31-0ADB-4CEA-8A5F-58F602F9407B}" presName="left_23_1" presStyleLbl="node1" presStyleIdx="3" presStyleCnt="5">
        <dgm:presLayoutVars>
          <dgm:bulletEnabled val="1"/>
        </dgm:presLayoutVars>
      </dgm:prSet>
      <dgm:spPr/>
    </dgm:pt>
    <dgm:pt modelId="{D2F74BB5-D3CD-41F2-A401-51B81EC683CA}" type="pres">
      <dgm:prSet presAssocID="{12284C31-0ADB-4CEA-8A5F-58F602F9407B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659BF60B-27BD-4E57-BC5E-6648E6D4D30B}" type="presOf" srcId="{694C0BF0-BAD3-4D67-B450-B0F8B8428EB4}" destId="{F6D4DC5D-6021-4473-8FBB-015492000C9F}" srcOrd="0" destOrd="0" presId="urn:microsoft.com/office/officeart/2005/8/layout/balance1"/>
    <dgm:cxn modelId="{14B4ECE0-B7F6-4D56-996E-FB4EF160DC31}" srcId="{5050AB63-0CB0-41C1-87FA-DC95DC9BE34E}" destId="{8F3D6B11-8E2D-4BD5-8AC3-7456A2AADCDF}" srcOrd="0" destOrd="0" parTransId="{75131BA8-866C-4DF2-963C-D0CABD54FB8E}" sibTransId="{6803872A-4DFD-4D67-95A7-A9A99360BAC7}"/>
    <dgm:cxn modelId="{AD67D7CB-2D75-436D-9363-E0D8E133AC85}" srcId="{694C0BF0-BAD3-4D67-B450-B0F8B8428EB4}" destId="{77954543-EDE7-4FA5-B6B1-55569F9862BA}" srcOrd="0" destOrd="0" parTransId="{7396E549-89E8-44B2-A4A6-75D5224B0AA8}" sibTransId="{8CB86369-2E4F-484D-A4FD-EF36BF06D97F}"/>
    <dgm:cxn modelId="{F3D867A5-12D0-4218-BF41-2EA4AFEC6A02}" type="presOf" srcId="{6CACEA6B-48DF-47D9-9F24-7929A8470974}" destId="{87EC592F-6E3F-4619-8E8B-4A2C991E6EB1}" srcOrd="0" destOrd="0" presId="urn:microsoft.com/office/officeart/2005/8/layout/balance1"/>
    <dgm:cxn modelId="{02978FB2-3B69-40D2-BD27-3955439941B7}" type="presOf" srcId="{12284C31-0ADB-4CEA-8A5F-58F602F9407B}" destId="{4180C511-5B6F-4DE1-A35A-7E2E82C8D3DD}" srcOrd="0" destOrd="0" presId="urn:microsoft.com/office/officeart/2005/8/layout/balance1"/>
    <dgm:cxn modelId="{208DA1E8-AC78-4421-9153-4A6E7CB0D238}" srcId="{12284C31-0ADB-4CEA-8A5F-58F602F9407B}" destId="{5050AB63-0CB0-41C1-87FA-DC95DC9BE34E}" srcOrd="1" destOrd="0" parTransId="{58542CFA-8803-412F-A1BD-3490F4A21D9C}" sibTransId="{503C874B-CCE4-4155-8A36-AA8BFADEBEA1}"/>
    <dgm:cxn modelId="{853EB3B4-2126-44D5-B60D-7AE11BC215E1}" srcId="{694C0BF0-BAD3-4D67-B450-B0F8B8428EB4}" destId="{433DB728-391F-4B9C-9B6B-013221B7A74F}" srcOrd="1" destOrd="0" parTransId="{43A3BB7D-F7C2-4021-B835-277FF8E98082}" sibTransId="{E7AF0F8E-92D2-4EDE-8B19-16DC97D1C006}"/>
    <dgm:cxn modelId="{C6B3E397-016C-4ACC-A2DF-C33D0CCA517D}" type="presOf" srcId="{77954543-EDE7-4FA5-B6B1-55569F9862BA}" destId="{79932CED-42FB-4D60-8EA8-908F4935CD50}" srcOrd="0" destOrd="0" presId="urn:microsoft.com/office/officeart/2005/8/layout/balance1"/>
    <dgm:cxn modelId="{73780594-A164-4FC5-938E-95C22808BE84}" srcId="{5050AB63-0CB0-41C1-87FA-DC95DC9BE34E}" destId="{1A46C6D4-C85E-4A6B-A9E3-F1F3642978D4}" srcOrd="1" destOrd="0" parTransId="{B0ED649A-5BE0-456B-B6E9-ACAC717F2F7D}" sibTransId="{87083279-25D0-440A-B33B-BFD4CD4789A2}"/>
    <dgm:cxn modelId="{6F3CC4CF-0F11-4FF1-AE89-E0543110BDB7}" srcId="{12284C31-0ADB-4CEA-8A5F-58F602F9407B}" destId="{694C0BF0-BAD3-4D67-B450-B0F8B8428EB4}" srcOrd="0" destOrd="0" parTransId="{A39B9BDF-1789-42BB-9814-7E72F9841F41}" sibTransId="{B091D949-D589-47BB-ACE0-2B3E45BCA376}"/>
    <dgm:cxn modelId="{467DE6F0-DAC1-473C-9248-63F136A716FE}" srcId="{5050AB63-0CB0-41C1-87FA-DC95DC9BE34E}" destId="{6CACEA6B-48DF-47D9-9F24-7929A8470974}" srcOrd="2" destOrd="0" parTransId="{C22EB851-8BDD-4E6D-A924-E679B20E9143}" sibTransId="{0931858D-866E-4438-950C-E2AD6DE2DA6C}"/>
    <dgm:cxn modelId="{4DBBD53F-F100-47A1-AA45-7E6E434632BE}" type="presOf" srcId="{1A46C6D4-C85E-4A6B-A9E3-F1F3642978D4}" destId="{534BFFBB-B879-4525-898C-6141B2E2CAD4}" srcOrd="0" destOrd="0" presId="urn:microsoft.com/office/officeart/2005/8/layout/balance1"/>
    <dgm:cxn modelId="{3720421E-3506-4379-9E00-27F3CD78A9F6}" type="presOf" srcId="{5050AB63-0CB0-41C1-87FA-DC95DC9BE34E}" destId="{DD14245D-96E2-4A9F-AFB2-E1527D477641}" srcOrd="0" destOrd="0" presId="urn:microsoft.com/office/officeart/2005/8/layout/balance1"/>
    <dgm:cxn modelId="{06EC1011-105D-4941-82A9-B3870C45305F}" type="presOf" srcId="{8F3D6B11-8E2D-4BD5-8AC3-7456A2AADCDF}" destId="{71CE8672-8170-4863-A94A-5219461F7E01}" srcOrd="0" destOrd="0" presId="urn:microsoft.com/office/officeart/2005/8/layout/balance1"/>
    <dgm:cxn modelId="{81A1C94A-3E99-4BA1-83B3-0E32BBDA223A}" type="presOf" srcId="{433DB728-391F-4B9C-9B6B-013221B7A74F}" destId="{D2F74BB5-D3CD-41F2-A401-51B81EC683CA}" srcOrd="0" destOrd="0" presId="urn:microsoft.com/office/officeart/2005/8/layout/balance1"/>
    <dgm:cxn modelId="{E0351A2D-58F1-4D2F-89D2-23DA9420586C}" type="presParOf" srcId="{4180C511-5B6F-4DE1-A35A-7E2E82C8D3DD}" destId="{7162CB0B-7740-41A3-BEBA-015CFE6EECE4}" srcOrd="0" destOrd="0" presId="urn:microsoft.com/office/officeart/2005/8/layout/balance1"/>
    <dgm:cxn modelId="{B1A6FD43-CBA9-4169-A815-EDB33C4C4051}" type="presParOf" srcId="{4180C511-5B6F-4DE1-A35A-7E2E82C8D3DD}" destId="{41D93273-422D-4F92-BAAD-FA2A8D0B09C0}" srcOrd="1" destOrd="0" presId="urn:microsoft.com/office/officeart/2005/8/layout/balance1"/>
    <dgm:cxn modelId="{596A836D-DDC9-4585-8D66-875691B6F53B}" type="presParOf" srcId="{41D93273-422D-4F92-BAAD-FA2A8D0B09C0}" destId="{F6D4DC5D-6021-4473-8FBB-015492000C9F}" srcOrd="0" destOrd="0" presId="urn:microsoft.com/office/officeart/2005/8/layout/balance1"/>
    <dgm:cxn modelId="{2FFDB035-FD28-4662-B7B4-07217967F0E6}" type="presParOf" srcId="{41D93273-422D-4F92-BAAD-FA2A8D0B09C0}" destId="{DD14245D-96E2-4A9F-AFB2-E1527D477641}" srcOrd="1" destOrd="0" presId="urn:microsoft.com/office/officeart/2005/8/layout/balance1"/>
    <dgm:cxn modelId="{F6703702-CC35-4C37-98F8-AEAE6FF97CCD}" type="presParOf" srcId="{4180C511-5B6F-4DE1-A35A-7E2E82C8D3DD}" destId="{B5616D4B-D3FF-42DA-A46D-786F2B1AA50A}" srcOrd="2" destOrd="0" presId="urn:microsoft.com/office/officeart/2005/8/layout/balance1"/>
    <dgm:cxn modelId="{57B94FC6-A30E-4E96-B6DB-803DA441EB8D}" type="presParOf" srcId="{B5616D4B-D3FF-42DA-A46D-786F2B1AA50A}" destId="{336B50CC-921B-4B16-80C0-48F0EF6E5730}" srcOrd="0" destOrd="0" presId="urn:microsoft.com/office/officeart/2005/8/layout/balance1"/>
    <dgm:cxn modelId="{3C4C91EC-6C7D-4CCA-B365-EAB73CD03AB6}" type="presParOf" srcId="{B5616D4B-D3FF-42DA-A46D-786F2B1AA50A}" destId="{29CD3525-D470-42C3-AB45-D8AE63890483}" srcOrd="1" destOrd="0" presId="urn:microsoft.com/office/officeart/2005/8/layout/balance1"/>
    <dgm:cxn modelId="{225F02FE-BD1A-439B-B1F7-382DEA9274E0}" type="presParOf" srcId="{B5616D4B-D3FF-42DA-A46D-786F2B1AA50A}" destId="{D733E323-35B7-48E2-B344-143B18785A37}" srcOrd="2" destOrd="0" presId="urn:microsoft.com/office/officeart/2005/8/layout/balance1"/>
    <dgm:cxn modelId="{CF7C6336-F593-46A3-BC3D-7C9D86D7175C}" type="presParOf" srcId="{B5616D4B-D3FF-42DA-A46D-786F2B1AA50A}" destId="{71CE8672-8170-4863-A94A-5219461F7E01}" srcOrd="3" destOrd="0" presId="urn:microsoft.com/office/officeart/2005/8/layout/balance1"/>
    <dgm:cxn modelId="{C8CF9D0E-9CAE-4448-9EF5-ECE16EDFA756}" type="presParOf" srcId="{B5616D4B-D3FF-42DA-A46D-786F2B1AA50A}" destId="{534BFFBB-B879-4525-898C-6141B2E2CAD4}" srcOrd="4" destOrd="0" presId="urn:microsoft.com/office/officeart/2005/8/layout/balance1"/>
    <dgm:cxn modelId="{0CB8BD59-0A11-4005-AAF7-0B30F0A262D8}" type="presParOf" srcId="{B5616D4B-D3FF-42DA-A46D-786F2B1AA50A}" destId="{87EC592F-6E3F-4619-8E8B-4A2C991E6EB1}" srcOrd="5" destOrd="0" presId="urn:microsoft.com/office/officeart/2005/8/layout/balance1"/>
    <dgm:cxn modelId="{54C38593-AE43-44D5-A070-3C3C1ADBC9FA}" type="presParOf" srcId="{B5616D4B-D3FF-42DA-A46D-786F2B1AA50A}" destId="{79932CED-42FB-4D60-8EA8-908F4935CD50}" srcOrd="6" destOrd="0" presId="urn:microsoft.com/office/officeart/2005/8/layout/balance1"/>
    <dgm:cxn modelId="{F6E2CA74-7634-46A6-80D6-D1692D692B13}" type="presParOf" srcId="{B5616D4B-D3FF-42DA-A46D-786F2B1AA50A}" destId="{D2F74BB5-D3CD-41F2-A401-51B81EC683CA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D01888-A717-448E-B5CC-B5CBB504CE15}" type="doc">
      <dgm:prSet loTypeId="urn:microsoft.com/office/officeart/2009/3/layout/RandomtoResult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21331C-763A-4D45-BAF4-7622FEC2F6D6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ИДЕИ</a:t>
          </a:r>
          <a:endParaRPr lang="ru-RU" b="1" dirty="0">
            <a:solidFill>
              <a:srgbClr val="C00000"/>
            </a:solidFill>
          </a:endParaRPr>
        </a:p>
      </dgm:t>
    </dgm:pt>
    <dgm:pt modelId="{5BBB6189-9C34-407B-818D-2228D3B53495}" type="parTrans" cxnId="{A4D0EB69-C3B9-43E3-BF47-1CD995E3A09D}">
      <dgm:prSet/>
      <dgm:spPr/>
      <dgm:t>
        <a:bodyPr/>
        <a:lstStyle/>
        <a:p>
          <a:endParaRPr lang="ru-RU"/>
        </a:p>
      </dgm:t>
    </dgm:pt>
    <dgm:pt modelId="{429C5D89-AA11-4A7D-8F3E-B8F8EB531CCE}" type="sibTrans" cxnId="{A4D0EB69-C3B9-43E3-BF47-1CD995E3A09D}">
      <dgm:prSet/>
      <dgm:spPr/>
      <dgm:t>
        <a:bodyPr/>
        <a:lstStyle/>
        <a:p>
          <a:endParaRPr lang="ru-RU"/>
        </a:p>
      </dgm:t>
    </dgm:pt>
    <dgm:pt modelId="{AAC09EAD-7A08-4124-A32B-786A8AD75DC7}">
      <dgm:prSet phldrT="[Текст]" phldr="1"/>
      <dgm:spPr/>
      <dgm:t>
        <a:bodyPr/>
        <a:lstStyle/>
        <a:p>
          <a:endParaRPr lang="ru-RU" dirty="0"/>
        </a:p>
      </dgm:t>
    </dgm:pt>
    <dgm:pt modelId="{C8A884CE-0FFC-4B9D-BD8A-AC4AE0A2DC6E}" type="parTrans" cxnId="{938FB6B7-3947-43D0-9208-CAD0B7A3A0BE}">
      <dgm:prSet/>
      <dgm:spPr/>
      <dgm:t>
        <a:bodyPr/>
        <a:lstStyle/>
        <a:p>
          <a:endParaRPr lang="ru-RU"/>
        </a:p>
      </dgm:t>
    </dgm:pt>
    <dgm:pt modelId="{B6604677-4ADA-4695-9BE0-6E01CB9B4675}" type="sibTrans" cxnId="{938FB6B7-3947-43D0-9208-CAD0B7A3A0BE}">
      <dgm:prSet/>
      <dgm:spPr/>
      <dgm:t>
        <a:bodyPr/>
        <a:lstStyle/>
        <a:p>
          <a:endParaRPr lang="ru-RU"/>
        </a:p>
      </dgm:t>
    </dgm:pt>
    <dgm:pt modelId="{A2073737-B2A3-4AC7-AD11-AD394B84E2B5}">
      <dgm:prSet phldrT="[Текст]"/>
      <dgm:spPr/>
      <dgm:t>
        <a:bodyPr/>
        <a:lstStyle/>
        <a:p>
          <a:r>
            <a:rPr lang="ru-RU" b="1" smtClean="0"/>
            <a:t>ЦЕЛЬ</a:t>
          </a:r>
          <a:endParaRPr lang="ru-RU" b="1" dirty="0"/>
        </a:p>
      </dgm:t>
    </dgm:pt>
    <dgm:pt modelId="{7D225CA7-0D7C-466B-AA16-A56EBAD37AC3}" type="parTrans" cxnId="{CD26C131-D4CB-4757-91D5-49034F5647DB}">
      <dgm:prSet/>
      <dgm:spPr/>
      <dgm:t>
        <a:bodyPr/>
        <a:lstStyle/>
        <a:p>
          <a:endParaRPr lang="ru-RU"/>
        </a:p>
      </dgm:t>
    </dgm:pt>
    <dgm:pt modelId="{B13D8660-31E3-43F7-AC7C-0354BCC6E546}" type="sibTrans" cxnId="{CD26C131-D4CB-4757-91D5-49034F5647DB}">
      <dgm:prSet/>
      <dgm:spPr/>
      <dgm:t>
        <a:bodyPr/>
        <a:lstStyle/>
        <a:p>
          <a:endParaRPr lang="ru-RU"/>
        </a:p>
      </dgm:t>
    </dgm:pt>
    <dgm:pt modelId="{09E38F7E-71C0-4FC8-9B63-FFF75BBF65C9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ФГОС, ФОП</a:t>
          </a:r>
          <a:endParaRPr lang="ru-RU" b="1" dirty="0">
            <a:solidFill>
              <a:srgbClr val="C00000"/>
            </a:solidFill>
          </a:endParaRPr>
        </a:p>
      </dgm:t>
    </dgm:pt>
    <dgm:pt modelId="{06A40993-FF99-4345-9F9F-39EF7BC6707D}" type="parTrans" cxnId="{D54DBE0F-E9B4-41BD-8995-66659464F905}">
      <dgm:prSet/>
      <dgm:spPr/>
      <dgm:t>
        <a:bodyPr/>
        <a:lstStyle/>
        <a:p>
          <a:endParaRPr lang="ru-RU"/>
        </a:p>
      </dgm:t>
    </dgm:pt>
    <dgm:pt modelId="{4B180F97-6535-4D7A-8E6F-5345A04837F5}" type="sibTrans" cxnId="{D54DBE0F-E9B4-41BD-8995-66659464F905}">
      <dgm:prSet/>
      <dgm:spPr/>
      <dgm:t>
        <a:bodyPr/>
        <a:lstStyle/>
        <a:p>
          <a:endParaRPr lang="ru-RU"/>
        </a:p>
      </dgm:t>
    </dgm:pt>
    <dgm:pt modelId="{504D3188-117A-440B-815E-1CA8E0BDA06D}" type="pres">
      <dgm:prSet presAssocID="{92D01888-A717-448E-B5CC-B5CBB504CE15}" presName="Name0" presStyleCnt="0">
        <dgm:presLayoutVars>
          <dgm:dir/>
          <dgm:animOne val="branch"/>
          <dgm:animLvl val="lvl"/>
        </dgm:presLayoutVars>
      </dgm:prSet>
      <dgm:spPr/>
    </dgm:pt>
    <dgm:pt modelId="{83640082-F516-473C-8E82-C3D5AD0CD900}" type="pres">
      <dgm:prSet presAssocID="{6D21331C-763A-4D45-BAF4-7622FEC2F6D6}" presName="chaos" presStyleCnt="0"/>
      <dgm:spPr/>
    </dgm:pt>
    <dgm:pt modelId="{F5B73339-5048-4394-A872-0AAC18B2EBF4}" type="pres">
      <dgm:prSet presAssocID="{6D21331C-763A-4D45-BAF4-7622FEC2F6D6}" presName="parTx1" presStyleLbl="revTx" presStyleIdx="0" presStyleCnt="3"/>
      <dgm:spPr/>
    </dgm:pt>
    <dgm:pt modelId="{AC243C00-D369-45CF-9CE8-C95DA421B696}" type="pres">
      <dgm:prSet presAssocID="{6D21331C-763A-4D45-BAF4-7622FEC2F6D6}" presName="desTx1" presStyleLbl="revTx" presStyleIdx="1" presStyleCnt="3">
        <dgm:presLayoutVars>
          <dgm:bulletEnabled val="1"/>
        </dgm:presLayoutVars>
      </dgm:prSet>
      <dgm:spPr/>
    </dgm:pt>
    <dgm:pt modelId="{6FACA16E-1838-41B5-8213-DFE109BCB1D9}" type="pres">
      <dgm:prSet presAssocID="{6D21331C-763A-4D45-BAF4-7622FEC2F6D6}" presName="c1" presStyleLbl="node1" presStyleIdx="0" presStyleCnt="19"/>
      <dgm:spPr/>
    </dgm:pt>
    <dgm:pt modelId="{F7E132C5-C993-4245-BB2B-B6A20D5AFF9F}" type="pres">
      <dgm:prSet presAssocID="{6D21331C-763A-4D45-BAF4-7622FEC2F6D6}" presName="c2" presStyleLbl="node1" presStyleIdx="1" presStyleCnt="19"/>
      <dgm:spPr/>
    </dgm:pt>
    <dgm:pt modelId="{1F476469-B131-4527-B91A-DBF84FB929B6}" type="pres">
      <dgm:prSet presAssocID="{6D21331C-763A-4D45-BAF4-7622FEC2F6D6}" presName="c3" presStyleLbl="node1" presStyleIdx="2" presStyleCnt="19"/>
      <dgm:spPr/>
    </dgm:pt>
    <dgm:pt modelId="{1C54CB71-5399-4E62-B665-9DFD5B4E7972}" type="pres">
      <dgm:prSet presAssocID="{6D21331C-763A-4D45-BAF4-7622FEC2F6D6}" presName="c4" presStyleLbl="node1" presStyleIdx="3" presStyleCnt="19"/>
      <dgm:spPr/>
    </dgm:pt>
    <dgm:pt modelId="{3E2717A1-E7CF-4FD3-8CF6-8BE509E6FFFD}" type="pres">
      <dgm:prSet presAssocID="{6D21331C-763A-4D45-BAF4-7622FEC2F6D6}" presName="c5" presStyleLbl="node1" presStyleIdx="4" presStyleCnt="19"/>
      <dgm:spPr/>
    </dgm:pt>
    <dgm:pt modelId="{A6219959-BEF6-49DE-AD22-A4CE4A768352}" type="pres">
      <dgm:prSet presAssocID="{6D21331C-763A-4D45-BAF4-7622FEC2F6D6}" presName="c6" presStyleLbl="node1" presStyleIdx="5" presStyleCnt="19"/>
      <dgm:spPr/>
    </dgm:pt>
    <dgm:pt modelId="{DEDE4167-482A-4038-B248-7DD9EA75B97B}" type="pres">
      <dgm:prSet presAssocID="{6D21331C-763A-4D45-BAF4-7622FEC2F6D6}" presName="c7" presStyleLbl="node1" presStyleIdx="6" presStyleCnt="19"/>
      <dgm:spPr/>
    </dgm:pt>
    <dgm:pt modelId="{1465FFC4-6E3D-423B-AA5E-D42A20279660}" type="pres">
      <dgm:prSet presAssocID="{6D21331C-763A-4D45-BAF4-7622FEC2F6D6}" presName="c8" presStyleLbl="node1" presStyleIdx="7" presStyleCnt="19"/>
      <dgm:spPr/>
    </dgm:pt>
    <dgm:pt modelId="{3E521910-EBBE-4D7B-81EA-22E824FBF514}" type="pres">
      <dgm:prSet presAssocID="{6D21331C-763A-4D45-BAF4-7622FEC2F6D6}" presName="c9" presStyleLbl="node1" presStyleIdx="8" presStyleCnt="19"/>
      <dgm:spPr/>
    </dgm:pt>
    <dgm:pt modelId="{EDE922FD-C6F0-4D3D-A924-9147486545D4}" type="pres">
      <dgm:prSet presAssocID="{6D21331C-763A-4D45-BAF4-7622FEC2F6D6}" presName="c10" presStyleLbl="node1" presStyleIdx="9" presStyleCnt="19"/>
      <dgm:spPr/>
    </dgm:pt>
    <dgm:pt modelId="{5601ED5A-8028-4E5A-9017-DB72CC23B09C}" type="pres">
      <dgm:prSet presAssocID="{6D21331C-763A-4D45-BAF4-7622FEC2F6D6}" presName="c11" presStyleLbl="node1" presStyleIdx="10" presStyleCnt="19"/>
      <dgm:spPr/>
    </dgm:pt>
    <dgm:pt modelId="{04629FCF-8AD1-4D40-9ACC-D16A0B0DD1FF}" type="pres">
      <dgm:prSet presAssocID="{6D21331C-763A-4D45-BAF4-7622FEC2F6D6}" presName="c12" presStyleLbl="node1" presStyleIdx="11" presStyleCnt="19"/>
      <dgm:spPr/>
    </dgm:pt>
    <dgm:pt modelId="{28FA9AB7-6D3E-49C7-B76A-93F389E526CD}" type="pres">
      <dgm:prSet presAssocID="{6D21331C-763A-4D45-BAF4-7622FEC2F6D6}" presName="c13" presStyleLbl="node1" presStyleIdx="12" presStyleCnt="19"/>
      <dgm:spPr/>
    </dgm:pt>
    <dgm:pt modelId="{5FEB13B1-FD18-40FE-9B03-3832FCBFCBC0}" type="pres">
      <dgm:prSet presAssocID="{6D21331C-763A-4D45-BAF4-7622FEC2F6D6}" presName="c14" presStyleLbl="node1" presStyleIdx="13" presStyleCnt="19"/>
      <dgm:spPr/>
    </dgm:pt>
    <dgm:pt modelId="{25CA2D09-9B7C-4C94-A057-9655E4FD5D66}" type="pres">
      <dgm:prSet presAssocID="{6D21331C-763A-4D45-BAF4-7622FEC2F6D6}" presName="c15" presStyleLbl="node1" presStyleIdx="14" presStyleCnt="19"/>
      <dgm:spPr/>
    </dgm:pt>
    <dgm:pt modelId="{E367AAFD-94F2-4999-8245-A2BC97C102D6}" type="pres">
      <dgm:prSet presAssocID="{6D21331C-763A-4D45-BAF4-7622FEC2F6D6}" presName="c16" presStyleLbl="node1" presStyleIdx="15" presStyleCnt="19"/>
      <dgm:spPr/>
    </dgm:pt>
    <dgm:pt modelId="{95A46133-6EA0-48D3-9A1D-CF0D6CE9A502}" type="pres">
      <dgm:prSet presAssocID="{6D21331C-763A-4D45-BAF4-7622FEC2F6D6}" presName="c17" presStyleLbl="node1" presStyleIdx="16" presStyleCnt="19"/>
      <dgm:spPr/>
    </dgm:pt>
    <dgm:pt modelId="{37B3BFF8-3BE5-465D-AA5C-C9E46D414DA8}" type="pres">
      <dgm:prSet presAssocID="{6D21331C-763A-4D45-BAF4-7622FEC2F6D6}" presName="c18" presStyleLbl="node1" presStyleIdx="17" presStyleCnt="19"/>
      <dgm:spPr/>
    </dgm:pt>
    <dgm:pt modelId="{57D863DE-0CD3-4BEC-8CE5-7D6EA8C35E66}" type="pres">
      <dgm:prSet presAssocID="{429C5D89-AA11-4A7D-8F3E-B8F8EB531CCE}" presName="chevronComposite1" presStyleCnt="0"/>
      <dgm:spPr/>
    </dgm:pt>
    <dgm:pt modelId="{FD74F7CC-2B4C-4A13-B47C-2A31173BC50A}" type="pres">
      <dgm:prSet presAssocID="{429C5D89-AA11-4A7D-8F3E-B8F8EB531CCE}" presName="chevron1" presStyleLbl="sibTrans2D1" presStyleIdx="0" presStyleCnt="2"/>
      <dgm:spPr/>
    </dgm:pt>
    <dgm:pt modelId="{7C0CDC4D-E345-4980-8F19-258CD11165E2}" type="pres">
      <dgm:prSet presAssocID="{429C5D89-AA11-4A7D-8F3E-B8F8EB531CCE}" presName="spChevron1" presStyleCnt="0"/>
      <dgm:spPr/>
    </dgm:pt>
    <dgm:pt modelId="{EC1EFCAF-E4B3-497F-8538-FB44152BF458}" type="pres">
      <dgm:prSet presAssocID="{429C5D89-AA11-4A7D-8F3E-B8F8EB531CCE}" presName="overlap" presStyleCnt="0"/>
      <dgm:spPr/>
    </dgm:pt>
    <dgm:pt modelId="{D548C43B-DF4F-43E5-B5F2-6A4F81422F9B}" type="pres">
      <dgm:prSet presAssocID="{429C5D89-AA11-4A7D-8F3E-B8F8EB531CCE}" presName="chevronComposite2" presStyleCnt="0"/>
      <dgm:spPr/>
    </dgm:pt>
    <dgm:pt modelId="{E40EA555-019B-4CAC-8959-54F07D3EEBB2}" type="pres">
      <dgm:prSet presAssocID="{429C5D89-AA11-4A7D-8F3E-B8F8EB531CCE}" presName="chevron2" presStyleLbl="sibTrans2D1" presStyleIdx="1" presStyleCnt="2"/>
      <dgm:spPr/>
    </dgm:pt>
    <dgm:pt modelId="{7F460534-1F73-48AD-917B-35A3D0967F21}" type="pres">
      <dgm:prSet presAssocID="{429C5D89-AA11-4A7D-8F3E-B8F8EB531CCE}" presName="spChevron2" presStyleCnt="0"/>
      <dgm:spPr/>
    </dgm:pt>
    <dgm:pt modelId="{E1E6AF59-3010-4B48-8783-8E4EB5CB2D48}" type="pres">
      <dgm:prSet presAssocID="{A2073737-B2A3-4AC7-AD11-AD394B84E2B5}" presName="last" presStyleCnt="0"/>
      <dgm:spPr/>
    </dgm:pt>
    <dgm:pt modelId="{D2A6E3F9-33DA-45E9-B206-301503D8BA14}" type="pres">
      <dgm:prSet presAssocID="{A2073737-B2A3-4AC7-AD11-AD394B84E2B5}" presName="circleTx" presStyleLbl="node1" presStyleIdx="18" presStyleCnt="19"/>
      <dgm:spPr/>
    </dgm:pt>
    <dgm:pt modelId="{49305242-B2FB-42E9-8C1E-B1B586B0C505}" type="pres">
      <dgm:prSet presAssocID="{A2073737-B2A3-4AC7-AD11-AD394B84E2B5}" presName="desTxN" presStyleLbl="revTx" presStyleIdx="2" presStyleCnt="3" custScaleX="146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B8EB39-176C-4D0E-8BDA-39BC41DEF378}" type="pres">
      <dgm:prSet presAssocID="{A2073737-B2A3-4AC7-AD11-AD394B84E2B5}" presName="spN" presStyleCnt="0"/>
      <dgm:spPr/>
    </dgm:pt>
  </dgm:ptLst>
  <dgm:cxnLst>
    <dgm:cxn modelId="{938FB6B7-3947-43D0-9208-CAD0B7A3A0BE}" srcId="{6D21331C-763A-4D45-BAF4-7622FEC2F6D6}" destId="{AAC09EAD-7A08-4124-A32B-786A8AD75DC7}" srcOrd="0" destOrd="0" parTransId="{C8A884CE-0FFC-4B9D-BD8A-AC4AE0A2DC6E}" sibTransId="{B6604677-4ADA-4695-9BE0-6E01CB9B4675}"/>
    <dgm:cxn modelId="{A4D0EB69-C3B9-43E3-BF47-1CD995E3A09D}" srcId="{92D01888-A717-448E-B5CC-B5CBB504CE15}" destId="{6D21331C-763A-4D45-BAF4-7622FEC2F6D6}" srcOrd="0" destOrd="0" parTransId="{5BBB6189-9C34-407B-818D-2228D3B53495}" sibTransId="{429C5D89-AA11-4A7D-8F3E-B8F8EB531CCE}"/>
    <dgm:cxn modelId="{C3518473-5A40-4E59-81B6-9D86C61AF070}" type="presOf" srcId="{09E38F7E-71C0-4FC8-9B63-FFF75BBF65C9}" destId="{49305242-B2FB-42E9-8C1E-B1B586B0C505}" srcOrd="0" destOrd="0" presId="urn:microsoft.com/office/officeart/2009/3/layout/RandomtoResultProcess"/>
    <dgm:cxn modelId="{CD26C131-D4CB-4757-91D5-49034F5647DB}" srcId="{92D01888-A717-448E-B5CC-B5CBB504CE15}" destId="{A2073737-B2A3-4AC7-AD11-AD394B84E2B5}" srcOrd="1" destOrd="0" parTransId="{7D225CA7-0D7C-466B-AA16-A56EBAD37AC3}" sibTransId="{B13D8660-31E3-43F7-AC7C-0354BCC6E546}"/>
    <dgm:cxn modelId="{93B282BD-C24C-4C1C-934B-3440D5778747}" type="presOf" srcId="{AAC09EAD-7A08-4124-A32B-786A8AD75DC7}" destId="{AC243C00-D369-45CF-9CE8-C95DA421B696}" srcOrd="0" destOrd="0" presId="urn:microsoft.com/office/officeart/2009/3/layout/RandomtoResultProcess"/>
    <dgm:cxn modelId="{7B4C7C7E-BA49-438A-9CF7-5D1A24BA0F85}" type="presOf" srcId="{92D01888-A717-448E-B5CC-B5CBB504CE15}" destId="{504D3188-117A-440B-815E-1CA8E0BDA06D}" srcOrd="0" destOrd="0" presId="urn:microsoft.com/office/officeart/2009/3/layout/RandomtoResultProcess"/>
    <dgm:cxn modelId="{C1450881-089C-440F-BD33-77253A12E978}" type="presOf" srcId="{6D21331C-763A-4D45-BAF4-7622FEC2F6D6}" destId="{F5B73339-5048-4394-A872-0AAC18B2EBF4}" srcOrd="0" destOrd="0" presId="urn:microsoft.com/office/officeart/2009/3/layout/RandomtoResultProcess"/>
    <dgm:cxn modelId="{88F068EA-75CF-444B-ACF6-1A72424FE7D8}" type="presOf" srcId="{A2073737-B2A3-4AC7-AD11-AD394B84E2B5}" destId="{D2A6E3F9-33DA-45E9-B206-301503D8BA14}" srcOrd="0" destOrd="0" presId="urn:microsoft.com/office/officeart/2009/3/layout/RandomtoResultProcess"/>
    <dgm:cxn modelId="{D54DBE0F-E9B4-41BD-8995-66659464F905}" srcId="{A2073737-B2A3-4AC7-AD11-AD394B84E2B5}" destId="{09E38F7E-71C0-4FC8-9B63-FFF75BBF65C9}" srcOrd="0" destOrd="0" parTransId="{06A40993-FF99-4345-9F9F-39EF7BC6707D}" sibTransId="{4B180F97-6535-4D7A-8E6F-5345A04837F5}"/>
    <dgm:cxn modelId="{DEF63545-BECF-483E-8CB6-16D2304805EE}" type="presParOf" srcId="{504D3188-117A-440B-815E-1CA8E0BDA06D}" destId="{83640082-F516-473C-8E82-C3D5AD0CD900}" srcOrd="0" destOrd="0" presId="urn:microsoft.com/office/officeart/2009/3/layout/RandomtoResultProcess"/>
    <dgm:cxn modelId="{CBEBD6E0-A0C3-4704-9DAF-71156B3E7DC1}" type="presParOf" srcId="{83640082-F516-473C-8E82-C3D5AD0CD900}" destId="{F5B73339-5048-4394-A872-0AAC18B2EBF4}" srcOrd="0" destOrd="0" presId="urn:microsoft.com/office/officeart/2009/3/layout/RandomtoResultProcess"/>
    <dgm:cxn modelId="{25983B08-97CF-41BB-8A85-4BC1DBC2C427}" type="presParOf" srcId="{83640082-F516-473C-8E82-C3D5AD0CD900}" destId="{AC243C00-D369-45CF-9CE8-C95DA421B696}" srcOrd="1" destOrd="0" presId="urn:microsoft.com/office/officeart/2009/3/layout/RandomtoResultProcess"/>
    <dgm:cxn modelId="{69DD3349-C141-48D3-B205-BAEF7B4E8F90}" type="presParOf" srcId="{83640082-F516-473C-8E82-C3D5AD0CD900}" destId="{6FACA16E-1838-41B5-8213-DFE109BCB1D9}" srcOrd="2" destOrd="0" presId="urn:microsoft.com/office/officeart/2009/3/layout/RandomtoResultProcess"/>
    <dgm:cxn modelId="{0065A6E2-7D9E-4B92-9D48-E30D66CCEA29}" type="presParOf" srcId="{83640082-F516-473C-8E82-C3D5AD0CD900}" destId="{F7E132C5-C993-4245-BB2B-B6A20D5AFF9F}" srcOrd="3" destOrd="0" presId="urn:microsoft.com/office/officeart/2009/3/layout/RandomtoResultProcess"/>
    <dgm:cxn modelId="{B9D0DA92-F6C8-4BC2-8698-DE72E71162CE}" type="presParOf" srcId="{83640082-F516-473C-8E82-C3D5AD0CD900}" destId="{1F476469-B131-4527-B91A-DBF84FB929B6}" srcOrd="4" destOrd="0" presId="urn:microsoft.com/office/officeart/2009/3/layout/RandomtoResultProcess"/>
    <dgm:cxn modelId="{D17A8B39-C12D-4278-8D66-19D2351BD2AE}" type="presParOf" srcId="{83640082-F516-473C-8E82-C3D5AD0CD900}" destId="{1C54CB71-5399-4E62-B665-9DFD5B4E7972}" srcOrd="5" destOrd="0" presId="urn:microsoft.com/office/officeart/2009/3/layout/RandomtoResultProcess"/>
    <dgm:cxn modelId="{A0CCE8EC-3DFD-48A3-B092-897DBAF5E3FB}" type="presParOf" srcId="{83640082-F516-473C-8E82-C3D5AD0CD900}" destId="{3E2717A1-E7CF-4FD3-8CF6-8BE509E6FFFD}" srcOrd="6" destOrd="0" presId="urn:microsoft.com/office/officeart/2009/3/layout/RandomtoResultProcess"/>
    <dgm:cxn modelId="{C364E764-D1AD-4779-9FB5-49CC422F3B1E}" type="presParOf" srcId="{83640082-F516-473C-8E82-C3D5AD0CD900}" destId="{A6219959-BEF6-49DE-AD22-A4CE4A768352}" srcOrd="7" destOrd="0" presId="urn:microsoft.com/office/officeart/2009/3/layout/RandomtoResultProcess"/>
    <dgm:cxn modelId="{85C74FB7-CDC0-4F04-A78C-2F3C04B399A9}" type="presParOf" srcId="{83640082-F516-473C-8E82-C3D5AD0CD900}" destId="{DEDE4167-482A-4038-B248-7DD9EA75B97B}" srcOrd="8" destOrd="0" presId="urn:microsoft.com/office/officeart/2009/3/layout/RandomtoResultProcess"/>
    <dgm:cxn modelId="{EC8A7E57-6D86-4D90-88BD-443D586C2C13}" type="presParOf" srcId="{83640082-F516-473C-8E82-C3D5AD0CD900}" destId="{1465FFC4-6E3D-423B-AA5E-D42A20279660}" srcOrd="9" destOrd="0" presId="urn:microsoft.com/office/officeart/2009/3/layout/RandomtoResultProcess"/>
    <dgm:cxn modelId="{94CC389B-7DB2-4012-8771-88F8A04A6214}" type="presParOf" srcId="{83640082-F516-473C-8E82-C3D5AD0CD900}" destId="{3E521910-EBBE-4D7B-81EA-22E824FBF514}" srcOrd="10" destOrd="0" presId="urn:microsoft.com/office/officeart/2009/3/layout/RandomtoResultProcess"/>
    <dgm:cxn modelId="{C5C39D27-E844-4E74-8CF6-70B6C2274DB7}" type="presParOf" srcId="{83640082-F516-473C-8E82-C3D5AD0CD900}" destId="{EDE922FD-C6F0-4D3D-A924-9147486545D4}" srcOrd="11" destOrd="0" presId="urn:microsoft.com/office/officeart/2009/3/layout/RandomtoResultProcess"/>
    <dgm:cxn modelId="{3B8486CF-0F38-4090-BA70-44CCA7C1DF95}" type="presParOf" srcId="{83640082-F516-473C-8E82-C3D5AD0CD900}" destId="{5601ED5A-8028-4E5A-9017-DB72CC23B09C}" srcOrd="12" destOrd="0" presId="urn:microsoft.com/office/officeart/2009/3/layout/RandomtoResultProcess"/>
    <dgm:cxn modelId="{745427D0-BD9B-476C-9A7F-54718012CCC6}" type="presParOf" srcId="{83640082-F516-473C-8E82-C3D5AD0CD900}" destId="{04629FCF-8AD1-4D40-9ACC-D16A0B0DD1FF}" srcOrd="13" destOrd="0" presId="urn:microsoft.com/office/officeart/2009/3/layout/RandomtoResultProcess"/>
    <dgm:cxn modelId="{FFE3350A-A5A9-4F85-8B20-B7E8F6C475A8}" type="presParOf" srcId="{83640082-F516-473C-8E82-C3D5AD0CD900}" destId="{28FA9AB7-6D3E-49C7-B76A-93F389E526CD}" srcOrd="14" destOrd="0" presId="urn:microsoft.com/office/officeart/2009/3/layout/RandomtoResultProcess"/>
    <dgm:cxn modelId="{AB36C0D2-E393-4F40-AB94-CB86BB152426}" type="presParOf" srcId="{83640082-F516-473C-8E82-C3D5AD0CD900}" destId="{5FEB13B1-FD18-40FE-9B03-3832FCBFCBC0}" srcOrd="15" destOrd="0" presId="urn:microsoft.com/office/officeart/2009/3/layout/RandomtoResultProcess"/>
    <dgm:cxn modelId="{7C24EDAF-4068-44EE-A204-67FF4C9CC802}" type="presParOf" srcId="{83640082-F516-473C-8E82-C3D5AD0CD900}" destId="{25CA2D09-9B7C-4C94-A057-9655E4FD5D66}" srcOrd="16" destOrd="0" presId="urn:microsoft.com/office/officeart/2009/3/layout/RandomtoResultProcess"/>
    <dgm:cxn modelId="{7FDDFC5C-D996-427C-8F65-795366C4F8E5}" type="presParOf" srcId="{83640082-F516-473C-8E82-C3D5AD0CD900}" destId="{E367AAFD-94F2-4999-8245-A2BC97C102D6}" srcOrd="17" destOrd="0" presId="urn:microsoft.com/office/officeart/2009/3/layout/RandomtoResultProcess"/>
    <dgm:cxn modelId="{5D0A0C51-39A4-45B0-BAF0-C0DE725E8557}" type="presParOf" srcId="{83640082-F516-473C-8E82-C3D5AD0CD900}" destId="{95A46133-6EA0-48D3-9A1D-CF0D6CE9A502}" srcOrd="18" destOrd="0" presId="urn:microsoft.com/office/officeart/2009/3/layout/RandomtoResultProcess"/>
    <dgm:cxn modelId="{F61A1143-A07E-41E3-BDDB-9B89C4F6CCB2}" type="presParOf" srcId="{83640082-F516-473C-8E82-C3D5AD0CD900}" destId="{37B3BFF8-3BE5-465D-AA5C-C9E46D414DA8}" srcOrd="19" destOrd="0" presId="urn:microsoft.com/office/officeart/2009/3/layout/RandomtoResultProcess"/>
    <dgm:cxn modelId="{8DC46955-8311-430D-952E-3B8D33EF6032}" type="presParOf" srcId="{504D3188-117A-440B-815E-1CA8E0BDA06D}" destId="{57D863DE-0CD3-4BEC-8CE5-7D6EA8C35E66}" srcOrd="1" destOrd="0" presId="urn:microsoft.com/office/officeart/2009/3/layout/RandomtoResultProcess"/>
    <dgm:cxn modelId="{53756A29-B3B0-4E30-B500-756E17E0C251}" type="presParOf" srcId="{57D863DE-0CD3-4BEC-8CE5-7D6EA8C35E66}" destId="{FD74F7CC-2B4C-4A13-B47C-2A31173BC50A}" srcOrd="0" destOrd="0" presId="urn:microsoft.com/office/officeart/2009/3/layout/RandomtoResultProcess"/>
    <dgm:cxn modelId="{A38F9D7E-B178-4D58-81CA-468150015A4D}" type="presParOf" srcId="{57D863DE-0CD3-4BEC-8CE5-7D6EA8C35E66}" destId="{7C0CDC4D-E345-4980-8F19-258CD11165E2}" srcOrd="1" destOrd="0" presId="urn:microsoft.com/office/officeart/2009/3/layout/RandomtoResultProcess"/>
    <dgm:cxn modelId="{12B59D52-54EF-4209-B96A-5AFF1F16001C}" type="presParOf" srcId="{504D3188-117A-440B-815E-1CA8E0BDA06D}" destId="{EC1EFCAF-E4B3-497F-8538-FB44152BF458}" srcOrd="2" destOrd="0" presId="urn:microsoft.com/office/officeart/2009/3/layout/RandomtoResultProcess"/>
    <dgm:cxn modelId="{3896F294-666B-451E-83C1-0C2EC2164891}" type="presParOf" srcId="{504D3188-117A-440B-815E-1CA8E0BDA06D}" destId="{D548C43B-DF4F-43E5-B5F2-6A4F81422F9B}" srcOrd="3" destOrd="0" presId="urn:microsoft.com/office/officeart/2009/3/layout/RandomtoResultProcess"/>
    <dgm:cxn modelId="{078D81E9-1F19-4347-9C91-90F94AB71775}" type="presParOf" srcId="{D548C43B-DF4F-43E5-B5F2-6A4F81422F9B}" destId="{E40EA555-019B-4CAC-8959-54F07D3EEBB2}" srcOrd="0" destOrd="0" presId="urn:microsoft.com/office/officeart/2009/3/layout/RandomtoResultProcess"/>
    <dgm:cxn modelId="{9919CB3F-9D67-41FE-BABD-A9FC4335EE14}" type="presParOf" srcId="{D548C43B-DF4F-43E5-B5F2-6A4F81422F9B}" destId="{7F460534-1F73-48AD-917B-35A3D0967F21}" srcOrd="1" destOrd="0" presId="urn:microsoft.com/office/officeart/2009/3/layout/RandomtoResultProcess"/>
    <dgm:cxn modelId="{FBAF1FB0-38C2-498A-88DA-16AFD3E80B61}" type="presParOf" srcId="{504D3188-117A-440B-815E-1CA8E0BDA06D}" destId="{E1E6AF59-3010-4B48-8783-8E4EB5CB2D48}" srcOrd="4" destOrd="0" presId="urn:microsoft.com/office/officeart/2009/3/layout/RandomtoResultProcess"/>
    <dgm:cxn modelId="{43771AF7-64B8-4261-BAA3-1C96AF0B7D7A}" type="presParOf" srcId="{E1E6AF59-3010-4B48-8783-8E4EB5CB2D48}" destId="{D2A6E3F9-33DA-45E9-B206-301503D8BA14}" srcOrd="0" destOrd="0" presId="urn:microsoft.com/office/officeart/2009/3/layout/RandomtoResultProcess"/>
    <dgm:cxn modelId="{CEE828A4-0FA1-4FC1-BF8A-4DF92CB4AF65}" type="presParOf" srcId="{E1E6AF59-3010-4B48-8783-8E4EB5CB2D48}" destId="{49305242-B2FB-42E9-8C1E-B1B586B0C505}" srcOrd="1" destOrd="0" presId="urn:microsoft.com/office/officeart/2009/3/layout/RandomtoResultProcess"/>
    <dgm:cxn modelId="{FD2E64C2-25DB-43DA-9639-90F88F11C632}" type="presParOf" srcId="{E1E6AF59-3010-4B48-8783-8E4EB5CB2D48}" destId="{DFB8EB39-176C-4D0E-8BDA-39BC41DEF378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17C040-1339-455E-8746-EE2BBF22767D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7C682F9-4150-4386-A45F-CA2C52FA515C}">
      <dgm:prSet phldrT="[Текст]" custT="1"/>
      <dgm:spPr/>
      <dgm:t>
        <a:bodyPr/>
        <a:lstStyle/>
        <a:p>
          <a:r>
            <a:rPr lang="ru-RU" sz="1600" b="1" i="1" dirty="0" smtClean="0"/>
            <a:t>Личностные результаты: </a:t>
          </a:r>
          <a:r>
            <a:rPr lang="ru-RU" sz="1600" b="0" dirty="0" smtClean="0"/>
            <a:t>готовность к саморазвитию, мотивация к познанию, ценностные установки и социально значимые качества личности</a:t>
          </a:r>
          <a:endParaRPr lang="ru-RU" sz="1600" b="0" dirty="0"/>
        </a:p>
      </dgm:t>
    </dgm:pt>
    <dgm:pt modelId="{AB5E9020-A752-4BAA-9581-BEF390AF7C77}" type="parTrans" cxnId="{CA83ED68-1BBE-424B-9DDC-7A04B19DB0DC}">
      <dgm:prSet/>
      <dgm:spPr/>
      <dgm:t>
        <a:bodyPr/>
        <a:lstStyle/>
        <a:p>
          <a:endParaRPr lang="ru-RU"/>
        </a:p>
      </dgm:t>
    </dgm:pt>
    <dgm:pt modelId="{E66DBC85-337A-4CAE-8D7D-483F75919B18}" type="sibTrans" cxnId="{CA83ED68-1BBE-424B-9DDC-7A04B19DB0DC}">
      <dgm:prSet/>
      <dgm:spPr/>
      <dgm:t>
        <a:bodyPr/>
        <a:lstStyle/>
        <a:p>
          <a:endParaRPr lang="ru-RU"/>
        </a:p>
      </dgm:t>
    </dgm:pt>
    <dgm:pt modelId="{AFFEB21C-8A15-4838-A184-872A9368B514}">
      <dgm:prSet phldrT="[Текст]" custT="1"/>
      <dgm:spPr/>
      <dgm:t>
        <a:bodyPr/>
        <a:lstStyle/>
        <a:p>
          <a:r>
            <a:rPr lang="ru-RU" sz="1600" b="1" i="1" dirty="0" err="1" smtClean="0">
              <a:solidFill>
                <a:schemeClr val="accent3">
                  <a:lumMod val="50000"/>
                </a:schemeClr>
              </a:solidFill>
            </a:rPr>
            <a:t>Метапредметные</a:t>
          </a:r>
          <a:r>
            <a:rPr lang="ru-RU" sz="1600" b="1" i="1" dirty="0" smtClean="0">
              <a:solidFill>
                <a:schemeClr val="accent3">
                  <a:lumMod val="50000"/>
                </a:schemeClr>
              </a:solidFill>
            </a:rPr>
            <a:t> результаты: </a:t>
          </a:r>
          <a:r>
            <a:rPr lang="ru-RU" sz="1600" dirty="0" smtClean="0">
              <a:solidFill>
                <a:schemeClr val="accent3">
                  <a:lumMod val="50000"/>
                </a:schemeClr>
              </a:solidFill>
            </a:rPr>
            <a:t>овладение универсальными учебными познавательными и регулятивными действиями</a:t>
          </a:r>
          <a:endParaRPr lang="ru-RU" sz="1600" dirty="0">
            <a:solidFill>
              <a:schemeClr val="accent3">
                <a:lumMod val="50000"/>
              </a:schemeClr>
            </a:solidFill>
          </a:endParaRPr>
        </a:p>
      </dgm:t>
    </dgm:pt>
    <dgm:pt modelId="{68E8BC66-32DC-40B7-A42B-EB16AEEB9B27}" type="parTrans" cxnId="{F72B30DC-2EF4-465F-BCB2-F7EA1442EAF4}">
      <dgm:prSet/>
      <dgm:spPr/>
      <dgm:t>
        <a:bodyPr/>
        <a:lstStyle/>
        <a:p>
          <a:endParaRPr lang="ru-RU"/>
        </a:p>
      </dgm:t>
    </dgm:pt>
    <dgm:pt modelId="{45D1A186-52CC-46C5-B6A4-BB042F6C9DBE}" type="sibTrans" cxnId="{F72B30DC-2EF4-465F-BCB2-F7EA1442EAF4}">
      <dgm:prSet/>
      <dgm:spPr/>
      <dgm:t>
        <a:bodyPr/>
        <a:lstStyle/>
        <a:p>
          <a:endParaRPr lang="ru-RU"/>
        </a:p>
      </dgm:t>
    </dgm:pt>
    <dgm:pt modelId="{D7B9796C-14A2-4FB0-8412-DEA3616E3936}">
      <dgm:prSet phldrT="[Текст]" custT="1"/>
      <dgm:spPr/>
      <dgm:t>
        <a:bodyPr/>
        <a:lstStyle/>
        <a:p>
          <a:r>
            <a:rPr lang="ru-RU" sz="1600" b="1" i="1" dirty="0" smtClean="0"/>
            <a:t>Предметные результаты:</a:t>
          </a:r>
          <a:r>
            <a:rPr lang="ru-RU" sz="1600" dirty="0" smtClean="0"/>
            <a:t> освоенный обучающимися в ходе изучения учебных предметов опыт деятельности по получению нового знания, его преобразованию и применению</a:t>
          </a:r>
          <a:endParaRPr lang="ru-RU" sz="1600" dirty="0"/>
        </a:p>
      </dgm:t>
    </dgm:pt>
    <dgm:pt modelId="{E6DF224D-A253-40EE-BA33-E8EB5F4F5BE7}" type="parTrans" cxnId="{791A54D9-9B2F-4A37-8B60-587789D7519D}">
      <dgm:prSet/>
      <dgm:spPr/>
      <dgm:t>
        <a:bodyPr/>
        <a:lstStyle/>
        <a:p>
          <a:endParaRPr lang="ru-RU"/>
        </a:p>
      </dgm:t>
    </dgm:pt>
    <dgm:pt modelId="{3D4ADF87-336F-4373-8187-D07D8D52545F}" type="sibTrans" cxnId="{791A54D9-9B2F-4A37-8B60-587789D7519D}">
      <dgm:prSet/>
      <dgm:spPr/>
      <dgm:t>
        <a:bodyPr/>
        <a:lstStyle/>
        <a:p>
          <a:endParaRPr lang="ru-RU"/>
        </a:p>
      </dgm:t>
    </dgm:pt>
    <dgm:pt modelId="{D21B9571-414F-4AC6-8584-353ABF3F9871}" type="pres">
      <dgm:prSet presAssocID="{7817C040-1339-455E-8746-EE2BBF22767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EAB0A9-0E05-4C99-AD71-1B27F809D880}" type="pres">
      <dgm:prSet presAssocID="{D7C682F9-4150-4386-A45F-CA2C52FA515C}" presName="parentLin" presStyleCnt="0"/>
      <dgm:spPr/>
    </dgm:pt>
    <dgm:pt modelId="{AB1A0B85-F5C1-401E-9858-4C48E5091B0D}" type="pres">
      <dgm:prSet presAssocID="{D7C682F9-4150-4386-A45F-CA2C52FA515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FDBFFB6-B16A-4D06-80B5-4A6048DF2106}" type="pres">
      <dgm:prSet presAssocID="{D7C682F9-4150-4386-A45F-CA2C52FA515C}" presName="parentText" presStyleLbl="node1" presStyleIdx="0" presStyleCnt="3" custScaleX="1216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CA124-469D-4BD6-A9B0-1F9A05517100}" type="pres">
      <dgm:prSet presAssocID="{D7C682F9-4150-4386-A45F-CA2C52FA515C}" presName="negativeSpace" presStyleCnt="0"/>
      <dgm:spPr/>
    </dgm:pt>
    <dgm:pt modelId="{A6650523-1E34-4E14-B956-01F2F6AA94A9}" type="pres">
      <dgm:prSet presAssocID="{D7C682F9-4150-4386-A45F-CA2C52FA515C}" presName="childText" presStyleLbl="conFgAcc1" presStyleIdx="0" presStyleCnt="3">
        <dgm:presLayoutVars>
          <dgm:bulletEnabled val="1"/>
        </dgm:presLayoutVars>
      </dgm:prSet>
      <dgm:spPr/>
    </dgm:pt>
    <dgm:pt modelId="{660BB951-E41E-47BD-B4F1-1783ED2351AF}" type="pres">
      <dgm:prSet presAssocID="{E66DBC85-337A-4CAE-8D7D-483F75919B18}" presName="spaceBetweenRectangles" presStyleCnt="0"/>
      <dgm:spPr/>
    </dgm:pt>
    <dgm:pt modelId="{FE454E35-33CD-41A2-A0F0-98BB9E6DF599}" type="pres">
      <dgm:prSet presAssocID="{AFFEB21C-8A15-4838-A184-872A9368B514}" presName="parentLin" presStyleCnt="0"/>
      <dgm:spPr/>
    </dgm:pt>
    <dgm:pt modelId="{C58C43C1-36C3-4578-881A-1FAD7BF9DEC4}" type="pres">
      <dgm:prSet presAssocID="{AFFEB21C-8A15-4838-A184-872A9368B51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51DEC6A-B419-4F03-9834-E20B745A283B}" type="pres">
      <dgm:prSet presAssocID="{AFFEB21C-8A15-4838-A184-872A9368B514}" presName="parentText" presStyleLbl="node1" presStyleIdx="1" presStyleCnt="3" custScaleX="1216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FE109-753A-458B-89FF-7C9E18C03684}" type="pres">
      <dgm:prSet presAssocID="{AFFEB21C-8A15-4838-A184-872A9368B514}" presName="negativeSpace" presStyleCnt="0"/>
      <dgm:spPr/>
    </dgm:pt>
    <dgm:pt modelId="{9176405F-911E-4880-A2A5-670810985861}" type="pres">
      <dgm:prSet presAssocID="{AFFEB21C-8A15-4838-A184-872A9368B514}" presName="childText" presStyleLbl="conFgAcc1" presStyleIdx="1" presStyleCnt="3">
        <dgm:presLayoutVars>
          <dgm:bulletEnabled val="1"/>
        </dgm:presLayoutVars>
      </dgm:prSet>
      <dgm:spPr/>
    </dgm:pt>
    <dgm:pt modelId="{D03EFCB5-7BD2-4147-AC34-18FF58843F3A}" type="pres">
      <dgm:prSet presAssocID="{45D1A186-52CC-46C5-B6A4-BB042F6C9DBE}" presName="spaceBetweenRectangles" presStyleCnt="0"/>
      <dgm:spPr/>
    </dgm:pt>
    <dgm:pt modelId="{A294BFFE-961E-404E-845E-94D215E4E172}" type="pres">
      <dgm:prSet presAssocID="{D7B9796C-14A2-4FB0-8412-DEA3616E3936}" presName="parentLin" presStyleCnt="0"/>
      <dgm:spPr/>
    </dgm:pt>
    <dgm:pt modelId="{11273C2E-6C7E-4C18-A3B4-189DF65D9480}" type="pres">
      <dgm:prSet presAssocID="{D7B9796C-14A2-4FB0-8412-DEA3616E393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40CF4C5-D723-4C31-AF1A-2811554AD9EB}" type="pres">
      <dgm:prSet presAssocID="{D7B9796C-14A2-4FB0-8412-DEA3616E3936}" presName="parentText" presStyleLbl="node1" presStyleIdx="2" presStyleCnt="3" custScaleX="1216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7550D-8A05-40C7-8101-EA202A7890D5}" type="pres">
      <dgm:prSet presAssocID="{D7B9796C-14A2-4FB0-8412-DEA3616E3936}" presName="negativeSpace" presStyleCnt="0"/>
      <dgm:spPr/>
    </dgm:pt>
    <dgm:pt modelId="{6B025198-6F5F-40E4-BA81-83BF79C33324}" type="pres">
      <dgm:prSet presAssocID="{D7B9796C-14A2-4FB0-8412-DEA3616E393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A83ED68-1BBE-424B-9DDC-7A04B19DB0DC}" srcId="{7817C040-1339-455E-8746-EE2BBF22767D}" destId="{D7C682F9-4150-4386-A45F-CA2C52FA515C}" srcOrd="0" destOrd="0" parTransId="{AB5E9020-A752-4BAA-9581-BEF390AF7C77}" sibTransId="{E66DBC85-337A-4CAE-8D7D-483F75919B18}"/>
    <dgm:cxn modelId="{791A54D9-9B2F-4A37-8B60-587789D7519D}" srcId="{7817C040-1339-455E-8746-EE2BBF22767D}" destId="{D7B9796C-14A2-4FB0-8412-DEA3616E3936}" srcOrd="2" destOrd="0" parTransId="{E6DF224D-A253-40EE-BA33-E8EB5F4F5BE7}" sibTransId="{3D4ADF87-336F-4373-8187-D07D8D52545F}"/>
    <dgm:cxn modelId="{9D6C9A6D-58AC-46A1-9139-73E4FAA9644F}" type="presOf" srcId="{AFFEB21C-8A15-4838-A184-872A9368B514}" destId="{B51DEC6A-B419-4F03-9834-E20B745A283B}" srcOrd="1" destOrd="0" presId="urn:microsoft.com/office/officeart/2005/8/layout/list1"/>
    <dgm:cxn modelId="{E4353B95-8BF7-484D-8218-95B48F958EE6}" type="presOf" srcId="{D7C682F9-4150-4386-A45F-CA2C52FA515C}" destId="{7FDBFFB6-B16A-4D06-80B5-4A6048DF2106}" srcOrd="1" destOrd="0" presId="urn:microsoft.com/office/officeart/2005/8/layout/list1"/>
    <dgm:cxn modelId="{AEA97109-520B-4C55-B452-479562E485F5}" type="presOf" srcId="{D7B9796C-14A2-4FB0-8412-DEA3616E3936}" destId="{840CF4C5-D723-4C31-AF1A-2811554AD9EB}" srcOrd="1" destOrd="0" presId="urn:microsoft.com/office/officeart/2005/8/layout/list1"/>
    <dgm:cxn modelId="{6F8303B8-9CC8-4FBB-A53C-E1300544C9B2}" type="presOf" srcId="{D7B9796C-14A2-4FB0-8412-DEA3616E3936}" destId="{11273C2E-6C7E-4C18-A3B4-189DF65D9480}" srcOrd="0" destOrd="0" presId="urn:microsoft.com/office/officeart/2005/8/layout/list1"/>
    <dgm:cxn modelId="{8A60BFC1-D8CA-4FFE-A032-9F3AE209E830}" type="presOf" srcId="{7817C040-1339-455E-8746-EE2BBF22767D}" destId="{D21B9571-414F-4AC6-8584-353ABF3F9871}" srcOrd="0" destOrd="0" presId="urn:microsoft.com/office/officeart/2005/8/layout/list1"/>
    <dgm:cxn modelId="{96710746-7B91-4B53-84C6-9DB0E5923283}" type="presOf" srcId="{D7C682F9-4150-4386-A45F-CA2C52FA515C}" destId="{AB1A0B85-F5C1-401E-9858-4C48E5091B0D}" srcOrd="0" destOrd="0" presId="urn:microsoft.com/office/officeart/2005/8/layout/list1"/>
    <dgm:cxn modelId="{05FAD699-E450-4D92-B37F-425435204556}" type="presOf" srcId="{AFFEB21C-8A15-4838-A184-872A9368B514}" destId="{C58C43C1-36C3-4578-881A-1FAD7BF9DEC4}" srcOrd="0" destOrd="0" presId="urn:microsoft.com/office/officeart/2005/8/layout/list1"/>
    <dgm:cxn modelId="{F72B30DC-2EF4-465F-BCB2-F7EA1442EAF4}" srcId="{7817C040-1339-455E-8746-EE2BBF22767D}" destId="{AFFEB21C-8A15-4838-A184-872A9368B514}" srcOrd="1" destOrd="0" parTransId="{68E8BC66-32DC-40B7-A42B-EB16AEEB9B27}" sibTransId="{45D1A186-52CC-46C5-B6A4-BB042F6C9DBE}"/>
    <dgm:cxn modelId="{561C3C5C-7F27-40DA-AF2B-61381BA85070}" type="presParOf" srcId="{D21B9571-414F-4AC6-8584-353ABF3F9871}" destId="{5DEAB0A9-0E05-4C99-AD71-1B27F809D880}" srcOrd="0" destOrd="0" presId="urn:microsoft.com/office/officeart/2005/8/layout/list1"/>
    <dgm:cxn modelId="{A03EC90D-B04A-4BAB-9D59-4D0236D19A05}" type="presParOf" srcId="{5DEAB0A9-0E05-4C99-AD71-1B27F809D880}" destId="{AB1A0B85-F5C1-401E-9858-4C48E5091B0D}" srcOrd="0" destOrd="0" presId="urn:microsoft.com/office/officeart/2005/8/layout/list1"/>
    <dgm:cxn modelId="{1725E155-F939-4922-AB44-376A3A3C17A8}" type="presParOf" srcId="{5DEAB0A9-0E05-4C99-AD71-1B27F809D880}" destId="{7FDBFFB6-B16A-4D06-80B5-4A6048DF2106}" srcOrd="1" destOrd="0" presId="urn:microsoft.com/office/officeart/2005/8/layout/list1"/>
    <dgm:cxn modelId="{8357EA93-DEBC-43CA-AE52-6C0E73E869F6}" type="presParOf" srcId="{D21B9571-414F-4AC6-8584-353ABF3F9871}" destId="{995CA124-469D-4BD6-A9B0-1F9A05517100}" srcOrd="1" destOrd="0" presId="urn:microsoft.com/office/officeart/2005/8/layout/list1"/>
    <dgm:cxn modelId="{AAA70A10-D76A-4B71-859F-89982F568A40}" type="presParOf" srcId="{D21B9571-414F-4AC6-8584-353ABF3F9871}" destId="{A6650523-1E34-4E14-B956-01F2F6AA94A9}" srcOrd="2" destOrd="0" presId="urn:microsoft.com/office/officeart/2005/8/layout/list1"/>
    <dgm:cxn modelId="{D235996E-0061-4F52-98DA-A19C308E79A7}" type="presParOf" srcId="{D21B9571-414F-4AC6-8584-353ABF3F9871}" destId="{660BB951-E41E-47BD-B4F1-1783ED2351AF}" srcOrd="3" destOrd="0" presId="urn:microsoft.com/office/officeart/2005/8/layout/list1"/>
    <dgm:cxn modelId="{9B2C2386-E2B9-45D3-B167-3735B62B3B93}" type="presParOf" srcId="{D21B9571-414F-4AC6-8584-353ABF3F9871}" destId="{FE454E35-33CD-41A2-A0F0-98BB9E6DF599}" srcOrd="4" destOrd="0" presId="urn:microsoft.com/office/officeart/2005/8/layout/list1"/>
    <dgm:cxn modelId="{E5DE3EAB-3DD9-4964-B681-B70DD7F6E6C3}" type="presParOf" srcId="{FE454E35-33CD-41A2-A0F0-98BB9E6DF599}" destId="{C58C43C1-36C3-4578-881A-1FAD7BF9DEC4}" srcOrd="0" destOrd="0" presId="urn:microsoft.com/office/officeart/2005/8/layout/list1"/>
    <dgm:cxn modelId="{1381514A-A1EE-48E1-A0FC-C5671FAC8C32}" type="presParOf" srcId="{FE454E35-33CD-41A2-A0F0-98BB9E6DF599}" destId="{B51DEC6A-B419-4F03-9834-E20B745A283B}" srcOrd="1" destOrd="0" presId="urn:microsoft.com/office/officeart/2005/8/layout/list1"/>
    <dgm:cxn modelId="{7B29DA92-8D1A-4EA9-9658-532784255A1D}" type="presParOf" srcId="{D21B9571-414F-4AC6-8584-353ABF3F9871}" destId="{B37FE109-753A-458B-89FF-7C9E18C03684}" srcOrd="5" destOrd="0" presId="urn:microsoft.com/office/officeart/2005/8/layout/list1"/>
    <dgm:cxn modelId="{D44A483B-3167-4D7D-A4F2-508399523FA0}" type="presParOf" srcId="{D21B9571-414F-4AC6-8584-353ABF3F9871}" destId="{9176405F-911E-4880-A2A5-670810985861}" srcOrd="6" destOrd="0" presId="urn:microsoft.com/office/officeart/2005/8/layout/list1"/>
    <dgm:cxn modelId="{CD4742D0-FE49-4A80-95AE-D3B4AEDF861E}" type="presParOf" srcId="{D21B9571-414F-4AC6-8584-353ABF3F9871}" destId="{D03EFCB5-7BD2-4147-AC34-18FF58843F3A}" srcOrd="7" destOrd="0" presId="urn:microsoft.com/office/officeart/2005/8/layout/list1"/>
    <dgm:cxn modelId="{56BDC2FA-B7CE-4D62-9D3D-BE9AE1FE8DCC}" type="presParOf" srcId="{D21B9571-414F-4AC6-8584-353ABF3F9871}" destId="{A294BFFE-961E-404E-845E-94D215E4E172}" srcOrd="8" destOrd="0" presId="urn:microsoft.com/office/officeart/2005/8/layout/list1"/>
    <dgm:cxn modelId="{1F04056C-E8B0-44A8-A4CB-A090427CB5F6}" type="presParOf" srcId="{A294BFFE-961E-404E-845E-94D215E4E172}" destId="{11273C2E-6C7E-4C18-A3B4-189DF65D9480}" srcOrd="0" destOrd="0" presId="urn:microsoft.com/office/officeart/2005/8/layout/list1"/>
    <dgm:cxn modelId="{4CCECBA7-BE0F-403C-AB07-84BD850AD1BB}" type="presParOf" srcId="{A294BFFE-961E-404E-845E-94D215E4E172}" destId="{840CF4C5-D723-4C31-AF1A-2811554AD9EB}" srcOrd="1" destOrd="0" presId="urn:microsoft.com/office/officeart/2005/8/layout/list1"/>
    <dgm:cxn modelId="{D6EB7CA2-CEF8-4BB3-BFE6-F036BEBB9A7B}" type="presParOf" srcId="{D21B9571-414F-4AC6-8584-353ABF3F9871}" destId="{1F27550D-8A05-40C7-8101-EA202A7890D5}" srcOrd="9" destOrd="0" presId="urn:microsoft.com/office/officeart/2005/8/layout/list1"/>
    <dgm:cxn modelId="{CEEF07EB-081A-43DD-ADC2-5C8F17353CD2}" type="presParOf" srcId="{D21B9571-414F-4AC6-8584-353ABF3F9871}" destId="{6B025198-6F5F-40E4-BA81-83BF79C3332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4FA9DF-8763-48AF-862A-68946F8734D5}" type="doc">
      <dgm:prSet loTypeId="urn:microsoft.com/office/officeart/2005/8/layout/hList9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C6D2D9C-38D7-41B0-ADA0-75C2350DE8BF}">
      <dgm:prSet phldrT="[Текст]"/>
      <dgm:spPr/>
      <dgm:t>
        <a:bodyPr/>
        <a:lstStyle/>
        <a:p>
          <a:r>
            <a:rPr lang="ru-RU" dirty="0"/>
            <a:t>СКР</a:t>
          </a:r>
        </a:p>
        <a:p>
          <a:r>
            <a:rPr lang="ru-RU" dirty="0"/>
            <a:t>ПР</a:t>
          </a:r>
        </a:p>
      </dgm:t>
    </dgm:pt>
    <dgm:pt modelId="{384AB3DC-7677-45E1-AE65-F1FD3DA61947}" type="parTrans" cxnId="{72C13947-CBA9-46DE-A5DD-A9D3EB09BFEC}">
      <dgm:prSet/>
      <dgm:spPr/>
      <dgm:t>
        <a:bodyPr/>
        <a:lstStyle/>
        <a:p>
          <a:endParaRPr lang="ru-RU"/>
        </a:p>
      </dgm:t>
    </dgm:pt>
    <dgm:pt modelId="{902E81EF-0D54-47A5-9704-1BDE90D1C58B}" type="sibTrans" cxnId="{72C13947-CBA9-46DE-A5DD-A9D3EB09BFEC}">
      <dgm:prSet/>
      <dgm:spPr/>
      <dgm:t>
        <a:bodyPr/>
        <a:lstStyle/>
        <a:p>
          <a:endParaRPr lang="ru-RU"/>
        </a:p>
      </dgm:t>
    </dgm:pt>
    <dgm:pt modelId="{ABF3B914-1105-42B3-997E-F7D51E789D2A}">
      <dgm:prSet phldrT="[Текст]"/>
      <dgm:spPr/>
      <dgm:t>
        <a:bodyPr/>
        <a:lstStyle/>
        <a:p>
          <a:pPr algn="ctr"/>
          <a:r>
            <a:rPr lang="ru-RU" altLang="ru-RU" b="1" i="0" dirty="0">
              <a:solidFill>
                <a:srgbClr val="C00000"/>
              </a:solidFill>
            </a:rPr>
            <a:t>Элементы природной и социальной экологии</a:t>
          </a:r>
          <a:endParaRPr lang="ru-RU" i="0" dirty="0">
            <a:solidFill>
              <a:srgbClr val="C00000"/>
            </a:solidFill>
          </a:endParaRPr>
        </a:p>
      </dgm:t>
    </dgm:pt>
    <dgm:pt modelId="{22DD8A31-96FB-425F-B8E5-A9C638FE095B}" type="parTrans" cxnId="{69FD41DD-CF1B-420F-BEF4-7B06CC460A2D}">
      <dgm:prSet/>
      <dgm:spPr/>
      <dgm:t>
        <a:bodyPr/>
        <a:lstStyle/>
        <a:p>
          <a:endParaRPr lang="ru-RU"/>
        </a:p>
      </dgm:t>
    </dgm:pt>
    <dgm:pt modelId="{222E1481-AA62-41A8-A609-6D356B20537C}" type="sibTrans" cxnId="{69FD41DD-CF1B-420F-BEF4-7B06CC460A2D}">
      <dgm:prSet/>
      <dgm:spPr/>
      <dgm:t>
        <a:bodyPr/>
        <a:lstStyle/>
        <a:p>
          <a:endParaRPr lang="ru-RU"/>
        </a:p>
      </dgm:t>
    </dgm:pt>
    <dgm:pt modelId="{FD308D57-A63A-433E-A223-9C3EEC0401DA}">
      <dgm:prSet phldrT="[Текст]"/>
      <dgm:spPr/>
      <dgm:t>
        <a:bodyPr/>
        <a:lstStyle/>
        <a:p>
          <a:pPr algn="ctr"/>
          <a:r>
            <a:rPr lang="ru-RU" altLang="ru-RU" b="1" i="0" dirty="0"/>
            <a:t>Правила здоровой жизни</a:t>
          </a:r>
          <a:endParaRPr lang="ru-RU" i="0" dirty="0"/>
        </a:p>
      </dgm:t>
    </dgm:pt>
    <dgm:pt modelId="{71A70B68-3C7E-4622-AD68-C8461F8B54C2}" type="parTrans" cxnId="{AE40BE0C-EF91-44D8-A2AB-1B5FAA1B3664}">
      <dgm:prSet/>
      <dgm:spPr/>
      <dgm:t>
        <a:bodyPr/>
        <a:lstStyle/>
        <a:p>
          <a:endParaRPr lang="ru-RU"/>
        </a:p>
      </dgm:t>
    </dgm:pt>
    <dgm:pt modelId="{EF8F9DB6-5C66-4039-907F-BB21C29732D7}" type="sibTrans" cxnId="{AE40BE0C-EF91-44D8-A2AB-1B5FAA1B3664}">
      <dgm:prSet/>
      <dgm:spPr/>
      <dgm:t>
        <a:bodyPr/>
        <a:lstStyle/>
        <a:p>
          <a:endParaRPr lang="ru-RU"/>
        </a:p>
      </dgm:t>
    </dgm:pt>
    <dgm:pt modelId="{B8E11CE1-C353-4B94-969A-0E40DA2954C2}">
      <dgm:prSet phldrT="[Текст]"/>
      <dgm:spPr/>
      <dgm:t>
        <a:bodyPr/>
        <a:lstStyle/>
        <a:p>
          <a:r>
            <a:rPr lang="ru-RU" dirty="0"/>
            <a:t>ФР</a:t>
          </a:r>
        </a:p>
        <a:p>
          <a:r>
            <a:rPr lang="ru-RU" dirty="0"/>
            <a:t>СКР</a:t>
          </a:r>
        </a:p>
      </dgm:t>
    </dgm:pt>
    <dgm:pt modelId="{C177AE3B-249F-4B3F-998C-BFAE7535B016}" type="sibTrans" cxnId="{FE536716-C63E-4C25-BAC7-CA508E1BFB47}">
      <dgm:prSet/>
      <dgm:spPr/>
      <dgm:t>
        <a:bodyPr/>
        <a:lstStyle/>
        <a:p>
          <a:endParaRPr lang="ru-RU"/>
        </a:p>
      </dgm:t>
    </dgm:pt>
    <dgm:pt modelId="{F8FD220F-CD7D-4E7B-9C83-D736D8BCE839}" type="parTrans" cxnId="{FE536716-C63E-4C25-BAC7-CA508E1BFB47}">
      <dgm:prSet/>
      <dgm:spPr/>
      <dgm:t>
        <a:bodyPr/>
        <a:lstStyle/>
        <a:p>
          <a:endParaRPr lang="ru-RU"/>
        </a:p>
      </dgm:t>
    </dgm:pt>
    <dgm:pt modelId="{F435EFCB-0F90-4226-89DE-9547A2F2E01D}" type="pres">
      <dgm:prSet presAssocID="{134FA9DF-8763-48AF-862A-68946F8734D5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F035D05-E25D-4A5E-A06D-BF4059CCC5FB}" type="pres">
      <dgm:prSet presAssocID="{BC6D2D9C-38D7-41B0-ADA0-75C2350DE8BF}" presName="posSpace" presStyleCnt="0"/>
      <dgm:spPr/>
    </dgm:pt>
    <dgm:pt modelId="{68F734CC-CE11-41C6-A4BB-0BB06BF85198}" type="pres">
      <dgm:prSet presAssocID="{BC6D2D9C-38D7-41B0-ADA0-75C2350DE8BF}" presName="vertFlow" presStyleCnt="0"/>
      <dgm:spPr/>
    </dgm:pt>
    <dgm:pt modelId="{B7AE7500-4312-4F6F-8E6B-C55E2BA6A356}" type="pres">
      <dgm:prSet presAssocID="{BC6D2D9C-38D7-41B0-ADA0-75C2350DE8BF}" presName="topSpace" presStyleCnt="0"/>
      <dgm:spPr/>
    </dgm:pt>
    <dgm:pt modelId="{4DB88AF7-B332-40DF-9007-4E39DB75F193}" type="pres">
      <dgm:prSet presAssocID="{BC6D2D9C-38D7-41B0-ADA0-75C2350DE8BF}" presName="firstComp" presStyleCnt="0"/>
      <dgm:spPr/>
    </dgm:pt>
    <dgm:pt modelId="{FF952EE9-7F8A-4B64-90A3-13585429833C}" type="pres">
      <dgm:prSet presAssocID="{BC6D2D9C-38D7-41B0-ADA0-75C2350DE8BF}" presName="firstChild" presStyleLbl="bgAccFollowNode1" presStyleIdx="0" presStyleCnt="2"/>
      <dgm:spPr/>
      <dgm:t>
        <a:bodyPr/>
        <a:lstStyle/>
        <a:p>
          <a:endParaRPr lang="ru-RU"/>
        </a:p>
      </dgm:t>
    </dgm:pt>
    <dgm:pt modelId="{67E9B56B-9031-4F77-B561-8C8BD28D579B}" type="pres">
      <dgm:prSet presAssocID="{BC6D2D9C-38D7-41B0-ADA0-75C2350DE8BF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293BD-58A2-4F8C-A0CE-C4CA9F06989F}" type="pres">
      <dgm:prSet presAssocID="{BC6D2D9C-38D7-41B0-ADA0-75C2350DE8BF}" presName="negSpace" presStyleCnt="0"/>
      <dgm:spPr/>
    </dgm:pt>
    <dgm:pt modelId="{84FDC353-CD64-4F98-8FFB-ED0ABBBBC42D}" type="pres">
      <dgm:prSet presAssocID="{BC6D2D9C-38D7-41B0-ADA0-75C2350DE8BF}" presName="circle" presStyleLbl="node1" presStyleIdx="0" presStyleCnt="2"/>
      <dgm:spPr/>
      <dgm:t>
        <a:bodyPr/>
        <a:lstStyle/>
        <a:p>
          <a:endParaRPr lang="ru-RU"/>
        </a:p>
      </dgm:t>
    </dgm:pt>
    <dgm:pt modelId="{B6706E99-F2A5-4A67-8B5A-48562A20B22C}" type="pres">
      <dgm:prSet presAssocID="{902E81EF-0D54-47A5-9704-1BDE90D1C58B}" presName="transSpace" presStyleCnt="0"/>
      <dgm:spPr/>
    </dgm:pt>
    <dgm:pt modelId="{A94DB8B6-6544-497E-9CDA-B2F70C47B312}" type="pres">
      <dgm:prSet presAssocID="{B8E11CE1-C353-4B94-969A-0E40DA2954C2}" presName="posSpace" presStyleCnt="0"/>
      <dgm:spPr/>
    </dgm:pt>
    <dgm:pt modelId="{6C0D3ADE-AAB8-487E-9488-75B20EAB46CD}" type="pres">
      <dgm:prSet presAssocID="{B8E11CE1-C353-4B94-969A-0E40DA2954C2}" presName="vertFlow" presStyleCnt="0"/>
      <dgm:spPr/>
    </dgm:pt>
    <dgm:pt modelId="{F7425356-D4A8-47A0-8FD3-77DB5EBE9C49}" type="pres">
      <dgm:prSet presAssocID="{B8E11CE1-C353-4B94-969A-0E40DA2954C2}" presName="topSpace" presStyleCnt="0"/>
      <dgm:spPr/>
    </dgm:pt>
    <dgm:pt modelId="{C3CCCE15-AFB6-4A48-8D7E-64BF025B1029}" type="pres">
      <dgm:prSet presAssocID="{B8E11CE1-C353-4B94-969A-0E40DA2954C2}" presName="firstComp" presStyleCnt="0"/>
      <dgm:spPr/>
    </dgm:pt>
    <dgm:pt modelId="{51313A4F-AE86-4975-9118-446E1EF74828}" type="pres">
      <dgm:prSet presAssocID="{B8E11CE1-C353-4B94-969A-0E40DA2954C2}" presName="firstChild" presStyleLbl="bgAccFollowNode1" presStyleIdx="1" presStyleCnt="2"/>
      <dgm:spPr/>
      <dgm:t>
        <a:bodyPr/>
        <a:lstStyle/>
        <a:p>
          <a:endParaRPr lang="ru-RU"/>
        </a:p>
      </dgm:t>
    </dgm:pt>
    <dgm:pt modelId="{AC09B283-2929-4EB2-BA80-9D2D9B85ABAF}" type="pres">
      <dgm:prSet presAssocID="{B8E11CE1-C353-4B94-969A-0E40DA2954C2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FA308-B3C5-4A35-BA8E-4A938A1C0CF0}" type="pres">
      <dgm:prSet presAssocID="{B8E11CE1-C353-4B94-969A-0E40DA2954C2}" presName="negSpace" presStyleCnt="0"/>
      <dgm:spPr/>
    </dgm:pt>
    <dgm:pt modelId="{CEACE6C5-93F1-41AC-A4CE-10D7AD2FCC48}" type="pres">
      <dgm:prSet presAssocID="{B8E11CE1-C353-4B94-969A-0E40DA2954C2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BB02B909-E758-4EF5-A21D-7080AB41B664}" type="presOf" srcId="{FD308D57-A63A-433E-A223-9C3EEC0401DA}" destId="{51313A4F-AE86-4975-9118-446E1EF74828}" srcOrd="0" destOrd="0" presId="urn:microsoft.com/office/officeart/2005/8/layout/hList9"/>
    <dgm:cxn modelId="{AE40BE0C-EF91-44D8-A2AB-1B5FAA1B3664}" srcId="{B8E11CE1-C353-4B94-969A-0E40DA2954C2}" destId="{FD308D57-A63A-433E-A223-9C3EEC0401DA}" srcOrd="0" destOrd="0" parTransId="{71A70B68-3C7E-4622-AD68-C8461F8B54C2}" sibTransId="{EF8F9DB6-5C66-4039-907F-BB21C29732D7}"/>
    <dgm:cxn modelId="{69FD41DD-CF1B-420F-BEF4-7B06CC460A2D}" srcId="{BC6D2D9C-38D7-41B0-ADA0-75C2350DE8BF}" destId="{ABF3B914-1105-42B3-997E-F7D51E789D2A}" srcOrd="0" destOrd="0" parTransId="{22DD8A31-96FB-425F-B8E5-A9C638FE095B}" sibTransId="{222E1481-AA62-41A8-A609-6D356B20537C}"/>
    <dgm:cxn modelId="{B0AF273C-5ACC-4148-887F-A37E3F76341A}" type="presOf" srcId="{B8E11CE1-C353-4B94-969A-0E40DA2954C2}" destId="{CEACE6C5-93F1-41AC-A4CE-10D7AD2FCC48}" srcOrd="0" destOrd="0" presId="urn:microsoft.com/office/officeart/2005/8/layout/hList9"/>
    <dgm:cxn modelId="{FE536716-C63E-4C25-BAC7-CA508E1BFB47}" srcId="{134FA9DF-8763-48AF-862A-68946F8734D5}" destId="{B8E11CE1-C353-4B94-969A-0E40DA2954C2}" srcOrd="1" destOrd="0" parTransId="{F8FD220F-CD7D-4E7B-9C83-D736D8BCE839}" sibTransId="{C177AE3B-249F-4B3F-998C-BFAE7535B016}"/>
    <dgm:cxn modelId="{A6F4CB2F-0F5D-498E-92B3-07D7E13B0087}" type="presOf" srcId="{ABF3B914-1105-42B3-997E-F7D51E789D2A}" destId="{FF952EE9-7F8A-4B64-90A3-13585429833C}" srcOrd="0" destOrd="0" presId="urn:microsoft.com/office/officeart/2005/8/layout/hList9"/>
    <dgm:cxn modelId="{924AA211-C131-4541-87B8-3729C9110460}" type="presOf" srcId="{BC6D2D9C-38D7-41B0-ADA0-75C2350DE8BF}" destId="{84FDC353-CD64-4F98-8FFB-ED0ABBBBC42D}" srcOrd="0" destOrd="0" presId="urn:microsoft.com/office/officeart/2005/8/layout/hList9"/>
    <dgm:cxn modelId="{8DF96F80-2436-42C3-944D-F19A1FE36D2F}" type="presOf" srcId="{ABF3B914-1105-42B3-997E-F7D51E789D2A}" destId="{67E9B56B-9031-4F77-B561-8C8BD28D579B}" srcOrd="1" destOrd="0" presId="urn:microsoft.com/office/officeart/2005/8/layout/hList9"/>
    <dgm:cxn modelId="{72C13947-CBA9-46DE-A5DD-A9D3EB09BFEC}" srcId="{134FA9DF-8763-48AF-862A-68946F8734D5}" destId="{BC6D2D9C-38D7-41B0-ADA0-75C2350DE8BF}" srcOrd="0" destOrd="0" parTransId="{384AB3DC-7677-45E1-AE65-F1FD3DA61947}" sibTransId="{902E81EF-0D54-47A5-9704-1BDE90D1C58B}"/>
    <dgm:cxn modelId="{0DC7BEC4-CBF8-403F-8DA9-3928DC037D52}" type="presOf" srcId="{FD308D57-A63A-433E-A223-9C3EEC0401DA}" destId="{AC09B283-2929-4EB2-BA80-9D2D9B85ABAF}" srcOrd="1" destOrd="0" presId="urn:microsoft.com/office/officeart/2005/8/layout/hList9"/>
    <dgm:cxn modelId="{D0BCC107-9E5D-4DC8-B631-5FE5BCC4DC07}" type="presOf" srcId="{134FA9DF-8763-48AF-862A-68946F8734D5}" destId="{F435EFCB-0F90-4226-89DE-9547A2F2E01D}" srcOrd="0" destOrd="0" presId="urn:microsoft.com/office/officeart/2005/8/layout/hList9"/>
    <dgm:cxn modelId="{66420070-0064-456B-8649-CAC6F4272FE7}" type="presParOf" srcId="{F435EFCB-0F90-4226-89DE-9547A2F2E01D}" destId="{6F035D05-E25D-4A5E-A06D-BF4059CCC5FB}" srcOrd="0" destOrd="0" presId="urn:microsoft.com/office/officeart/2005/8/layout/hList9"/>
    <dgm:cxn modelId="{824AC220-91CA-4B3C-9C71-651E0C8B1946}" type="presParOf" srcId="{F435EFCB-0F90-4226-89DE-9547A2F2E01D}" destId="{68F734CC-CE11-41C6-A4BB-0BB06BF85198}" srcOrd="1" destOrd="0" presId="urn:microsoft.com/office/officeart/2005/8/layout/hList9"/>
    <dgm:cxn modelId="{43110091-1B9C-48B6-B4C7-846BB2197715}" type="presParOf" srcId="{68F734CC-CE11-41C6-A4BB-0BB06BF85198}" destId="{B7AE7500-4312-4F6F-8E6B-C55E2BA6A356}" srcOrd="0" destOrd="0" presId="urn:microsoft.com/office/officeart/2005/8/layout/hList9"/>
    <dgm:cxn modelId="{7AB14A20-0B30-4C53-84B1-AF4D5BD9D58A}" type="presParOf" srcId="{68F734CC-CE11-41C6-A4BB-0BB06BF85198}" destId="{4DB88AF7-B332-40DF-9007-4E39DB75F193}" srcOrd="1" destOrd="0" presId="urn:microsoft.com/office/officeart/2005/8/layout/hList9"/>
    <dgm:cxn modelId="{BDBFA7AA-620A-43C0-B99E-3D0F1834C7A8}" type="presParOf" srcId="{4DB88AF7-B332-40DF-9007-4E39DB75F193}" destId="{FF952EE9-7F8A-4B64-90A3-13585429833C}" srcOrd="0" destOrd="0" presId="urn:microsoft.com/office/officeart/2005/8/layout/hList9"/>
    <dgm:cxn modelId="{B79B196C-CB60-497B-80E9-456D99CF0760}" type="presParOf" srcId="{4DB88AF7-B332-40DF-9007-4E39DB75F193}" destId="{67E9B56B-9031-4F77-B561-8C8BD28D579B}" srcOrd="1" destOrd="0" presId="urn:microsoft.com/office/officeart/2005/8/layout/hList9"/>
    <dgm:cxn modelId="{F0CE415C-9264-4239-9A06-A88B41D9E3E6}" type="presParOf" srcId="{F435EFCB-0F90-4226-89DE-9547A2F2E01D}" destId="{CF5293BD-58A2-4F8C-A0CE-C4CA9F06989F}" srcOrd="2" destOrd="0" presId="urn:microsoft.com/office/officeart/2005/8/layout/hList9"/>
    <dgm:cxn modelId="{DFC7EEFA-C7AD-4E55-BF1C-CE29D109CFB3}" type="presParOf" srcId="{F435EFCB-0F90-4226-89DE-9547A2F2E01D}" destId="{84FDC353-CD64-4F98-8FFB-ED0ABBBBC42D}" srcOrd="3" destOrd="0" presId="urn:microsoft.com/office/officeart/2005/8/layout/hList9"/>
    <dgm:cxn modelId="{3D4196FC-B736-4500-B247-D496B5C25E76}" type="presParOf" srcId="{F435EFCB-0F90-4226-89DE-9547A2F2E01D}" destId="{B6706E99-F2A5-4A67-8B5A-48562A20B22C}" srcOrd="4" destOrd="0" presId="urn:microsoft.com/office/officeart/2005/8/layout/hList9"/>
    <dgm:cxn modelId="{31846AB4-C163-4122-ABF2-403869F79AEE}" type="presParOf" srcId="{F435EFCB-0F90-4226-89DE-9547A2F2E01D}" destId="{A94DB8B6-6544-497E-9CDA-B2F70C47B312}" srcOrd="5" destOrd="0" presId="urn:microsoft.com/office/officeart/2005/8/layout/hList9"/>
    <dgm:cxn modelId="{157E5716-132F-48AF-B66A-B7C33240EB66}" type="presParOf" srcId="{F435EFCB-0F90-4226-89DE-9547A2F2E01D}" destId="{6C0D3ADE-AAB8-487E-9488-75B20EAB46CD}" srcOrd="6" destOrd="0" presId="urn:microsoft.com/office/officeart/2005/8/layout/hList9"/>
    <dgm:cxn modelId="{D53472CC-57A1-4CFF-B3C8-E24F76753976}" type="presParOf" srcId="{6C0D3ADE-AAB8-487E-9488-75B20EAB46CD}" destId="{F7425356-D4A8-47A0-8FD3-77DB5EBE9C49}" srcOrd="0" destOrd="0" presId="urn:microsoft.com/office/officeart/2005/8/layout/hList9"/>
    <dgm:cxn modelId="{D3BF3A3B-F238-4FDE-A8F1-BFE39549289C}" type="presParOf" srcId="{6C0D3ADE-AAB8-487E-9488-75B20EAB46CD}" destId="{C3CCCE15-AFB6-4A48-8D7E-64BF025B1029}" srcOrd="1" destOrd="0" presId="urn:microsoft.com/office/officeart/2005/8/layout/hList9"/>
    <dgm:cxn modelId="{1A490496-BF74-4023-844D-B6FC51ADAB34}" type="presParOf" srcId="{C3CCCE15-AFB6-4A48-8D7E-64BF025B1029}" destId="{51313A4F-AE86-4975-9118-446E1EF74828}" srcOrd="0" destOrd="0" presId="urn:microsoft.com/office/officeart/2005/8/layout/hList9"/>
    <dgm:cxn modelId="{9D1F0887-D073-41D0-87A8-49A4D3219B93}" type="presParOf" srcId="{C3CCCE15-AFB6-4A48-8D7E-64BF025B1029}" destId="{AC09B283-2929-4EB2-BA80-9D2D9B85ABAF}" srcOrd="1" destOrd="0" presId="urn:microsoft.com/office/officeart/2005/8/layout/hList9"/>
    <dgm:cxn modelId="{F3F7D835-3210-48D4-897B-C2C979A0EB5B}" type="presParOf" srcId="{F435EFCB-0F90-4226-89DE-9547A2F2E01D}" destId="{E55FA308-B3C5-4A35-BA8E-4A938A1C0CF0}" srcOrd="7" destOrd="0" presId="urn:microsoft.com/office/officeart/2005/8/layout/hList9"/>
    <dgm:cxn modelId="{12B41640-91AE-4911-A85D-808F16B83C42}" type="presParOf" srcId="{F435EFCB-0F90-4226-89DE-9547A2F2E01D}" destId="{CEACE6C5-93F1-41AC-A4CE-10D7AD2FCC4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4FA9DF-8763-48AF-862A-68946F8734D5}" type="doc">
      <dgm:prSet loTypeId="urn:microsoft.com/office/officeart/2005/8/layout/hList9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C6D2D9C-38D7-41B0-ADA0-75C2350DE8BF}">
      <dgm:prSet phldrT="[Текст]"/>
      <dgm:spPr/>
      <dgm:t>
        <a:bodyPr/>
        <a:lstStyle/>
        <a:p>
          <a:r>
            <a:rPr lang="ru-RU" dirty="0"/>
            <a:t>СКР</a:t>
          </a:r>
        </a:p>
      </dgm:t>
    </dgm:pt>
    <dgm:pt modelId="{384AB3DC-7677-45E1-AE65-F1FD3DA61947}" type="parTrans" cxnId="{72C13947-CBA9-46DE-A5DD-A9D3EB09BFEC}">
      <dgm:prSet/>
      <dgm:spPr/>
      <dgm:t>
        <a:bodyPr/>
        <a:lstStyle/>
        <a:p>
          <a:endParaRPr lang="ru-RU"/>
        </a:p>
      </dgm:t>
    </dgm:pt>
    <dgm:pt modelId="{902E81EF-0D54-47A5-9704-1BDE90D1C58B}" type="sibTrans" cxnId="{72C13947-CBA9-46DE-A5DD-A9D3EB09BFEC}">
      <dgm:prSet/>
      <dgm:spPr/>
      <dgm:t>
        <a:bodyPr/>
        <a:lstStyle/>
        <a:p>
          <a:endParaRPr lang="ru-RU"/>
        </a:p>
      </dgm:t>
    </dgm:pt>
    <dgm:pt modelId="{ABF3B914-1105-42B3-997E-F7D51E789D2A}">
      <dgm:prSet phldrT="[Текст]"/>
      <dgm:spPr/>
      <dgm:t>
        <a:bodyPr/>
        <a:lstStyle/>
        <a:p>
          <a:pPr algn="ctr"/>
          <a:r>
            <a:rPr lang="ru-RU" altLang="ru-RU" b="1" i="0" dirty="0">
              <a:solidFill>
                <a:schemeClr val="accent2">
                  <a:lumMod val="75000"/>
                </a:schemeClr>
              </a:solidFill>
            </a:rPr>
            <a:t>Осознание идентичности</a:t>
          </a:r>
          <a:endParaRPr lang="ru-RU" i="0" dirty="0">
            <a:solidFill>
              <a:schemeClr val="accent2">
                <a:lumMod val="75000"/>
              </a:schemeClr>
            </a:solidFill>
          </a:endParaRPr>
        </a:p>
      </dgm:t>
    </dgm:pt>
    <dgm:pt modelId="{22DD8A31-96FB-425F-B8E5-A9C638FE095B}" type="parTrans" cxnId="{69FD41DD-CF1B-420F-BEF4-7B06CC460A2D}">
      <dgm:prSet/>
      <dgm:spPr/>
      <dgm:t>
        <a:bodyPr/>
        <a:lstStyle/>
        <a:p>
          <a:endParaRPr lang="ru-RU"/>
        </a:p>
      </dgm:t>
    </dgm:pt>
    <dgm:pt modelId="{222E1481-AA62-41A8-A609-6D356B20537C}" type="sibTrans" cxnId="{69FD41DD-CF1B-420F-BEF4-7B06CC460A2D}">
      <dgm:prSet/>
      <dgm:spPr/>
      <dgm:t>
        <a:bodyPr/>
        <a:lstStyle/>
        <a:p>
          <a:endParaRPr lang="ru-RU"/>
        </a:p>
      </dgm:t>
    </dgm:pt>
    <dgm:pt modelId="{FD308D57-A63A-433E-A223-9C3EEC0401DA}">
      <dgm:prSet phldrT="[Текст]"/>
      <dgm:spPr/>
      <dgm:t>
        <a:bodyPr/>
        <a:lstStyle/>
        <a:p>
          <a:pPr algn="ctr"/>
          <a:r>
            <a:rPr lang="ru-RU" altLang="ru-RU" b="1" i="0" dirty="0">
              <a:solidFill>
                <a:srgbClr val="0070C0"/>
              </a:solidFill>
            </a:rPr>
            <a:t>Финансовая культура </a:t>
          </a:r>
          <a:endParaRPr lang="ru-RU" i="0" dirty="0">
            <a:solidFill>
              <a:srgbClr val="0070C0"/>
            </a:solidFill>
          </a:endParaRPr>
        </a:p>
      </dgm:t>
    </dgm:pt>
    <dgm:pt modelId="{71A70B68-3C7E-4622-AD68-C8461F8B54C2}" type="parTrans" cxnId="{AE40BE0C-EF91-44D8-A2AB-1B5FAA1B3664}">
      <dgm:prSet/>
      <dgm:spPr/>
      <dgm:t>
        <a:bodyPr/>
        <a:lstStyle/>
        <a:p>
          <a:endParaRPr lang="ru-RU"/>
        </a:p>
      </dgm:t>
    </dgm:pt>
    <dgm:pt modelId="{EF8F9DB6-5C66-4039-907F-BB21C29732D7}" type="sibTrans" cxnId="{AE40BE0C-EF91-44D8-A2AB-1B5FAA1B3664}">
      <dgm:prSet/>
      <dgm:spPr/>
      <dgm:t>
        <a:bodyPr/>
        <a:lstStyle/>
        <a:p>
          <a:endParaRPr lang="ru-RU"/>
        </a:p>
      </dgm:t>
    </dgm:pt>
    <dgm:pt modelId="{B8E11CE1-C353-4B94-969A-0E40DA2954C2}">
      <dgm:prSet phldrT="[Текст]"/>
      <dgm:spPr/>
      <dgm:t>
        <a:bodyPr/>
        <a:lstStyle/>
        <a:p>
          <a:r>
            <a:rPr lang="ru-RU" dirty="0"/>
            <a:t>СКР</a:t>
          </a:r>
        </a:p>
        <a:p>
          <a:r>
            <a:rPr lang="ru-RU" dirty="0"/>
            <a:t>ПР</a:t>
          </a:r>
        </a:p>
      </dgm:t>
    </dgm:pt>
    <dgm:pt modelId="{C177AE3B-249F-4B3F-998C-BFAE7535B016}" type="sibTrans" cxnId="{FE536716-C63E-4C25-BAC7-CA508E1BFB47}">
      <dgm:prSet/>
      <dgm:spPr/>
      <dgm:t>
        <a:bodyPr/>
        <a:lstStyle/>
        <a:p>
          <a:endParaRPr lang="ru-RU"/>
        </a:p>
      </dgm:t>
    </dgm:pt>
    <dgm:pt modelId="{F8FD220F-CD7D-4E7B-9C83-D736D8BCE839}" type="parTrans" cxnId="{FE536716-C63E-4C25-BAC7-CA508E1BFB47}">
      <dgm:prSet/>
      <dgm:spPr/>
      <dgm:t>
        <a:bodyPr/>
        <a:lstStyle/>
        <a:p>
          <a:endParaRPr lang="ru-RU"/>
        </a:p>
      </dgm:t>
    </dgm:pt>
    <dgm:pt modelId="{F435EFCB-0F90-4226-89DE-9547A2F2E01D}" type="pres">
      <dgm:prSet presAssocID="{134FA9DF-8763-48AF-862A-68946F8734D5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F035D05-E25D-4A5E-A06D-BF4059CCC5FB}" type="pres">
      <dgm:prSet presAssocID="{BC6D2D9C-38D7-41B0-ADA0-75C2350DE8BF}" presName="posSpace" presStyleCnt="0"/>
      <dgm:spPr/>
    </dgm:pt>
    <dgm:pt modelId="{68F734CC-CE11-41C6-A4BB-0BB06BF85198}" type="pres">
      <dgm:prSet presAssocID="{BC6D2D9C-38D7-41B0-ADA0-75C2350DE8BF}" presName="vertFlow" presStyleCnt="0"/>
      <dgm:spPr/>
    </dgm:pt>
    <dgm:pt modelId="{B7AE7500-4312-4F6F-8E6B-C55E2BA6A356}" type="pres">
      <dgm:prSet presAssocID="{BC6D2D9C-38D7-41B0-ADA0-75C2350DE8BF}" presName="topSpace" presStyleCnt="0"/>
      <dgm:spPr/>
    </dgm:pt>
    <dgm:pt modelId="{4DB88AF7-B332-40DF-9007-4E39DB75F193}" type="pres">
      <dgm:prSet presAssocID="{BC6D2D9C-38D7-41B0-ADA0-75C2350DE8BF}" presName="firstComp" presStyleCnt="0"/>
      <dgm:spPr/>
    </dgm:pt>
    <dgm:pt modelId="{FF952EE9-7F8A-4B64-90A3-13585429833C}" type="pres">
      <dgm:prSet presAssocID="{BC6D2D9C-38D7-41B0-ADA0-75C2350DE8BF}" presName="firstChild" presStyleLbl="bgAccFollowNode1" presStyleIdx="0" presStyleCnt="2"/>
      <dgm:spPr/>
      <dgm:t>
        <a:bodyPr/>
        <a:lstStyle/>
        <a:p>
          <a:endParaRPr lang="ru-RU"/>
        </a:p>
      </dgm:t>
    </dgm:pt>
    <dgm:pt modelId="{67E9B56B-9031-4F77-B561-8C8BD28D579B}" type="pres">
      <dgm:prSet presAssocID="{BC6D2D9C-38D7-41B0-ADA0-75C2350DE8BF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293BD-58A2-4F8C-A0CE-C4CA9F06989F}" type="pres">
      <dgm:prSet presAssocID="{BC6D2D9C-38D7-41B0-ADA0-75C2350DE8BF}" presName="negSpace" presStyleCnt="0"/>
      <dgm:spPr/>
    </dgm:pt>
    <dgm:pt modelId="{84FDC353-CD64-4F98-8FFB-ED0ABBBBC42D}" type="pres">
      <dgm:prSet presAssocID="{BC6D2D9C-38D7-41B0-ADA0-75C2350DE8BF}" presName="circle" presStyleLbl="node1" presStyleIdx="0" presStyleCnt="2"/>
      <dgm:spPr/>
      <dgm:t>
        <a:bodyPr/>
        <a:lstStyle/>
        <a:p>
          <a:endParaRPr lang="ru-RU"/>
        </a:p>
      </dgm:t>
    </dgm:pt>
    <dgm:pt modelId="{B6706E99-F2A5-4A67-8B5A-48562A20B22C}" type="pres">
      <dgm:prSet presAssocID="{902E81EF-0D54-47A5-9704-1BDE90D1C58B}" presName="transSpace" presStyleCnt="0"/>
      <dgm:spPr/>
    </dgm:pt>
    <dgm:pt modelId="{A94DB8B6-6544-497E-9CDA-B2F70C47B312}" type="pres">
      <dgm:prSet presAssocID="{B8E11CE1-C353-4B94-969A-0E40DA2954C2}" presName="posSpace" presStyleCnt="0"/>
      <dgm:spPr/>
    </dgm:pt>
    <dgm:pt modelId="{6C0D3ADE-AAB8-487E-9488-75B20EAB46CD}" type="pres">
      <dgm:prSet presAssocID="{B8E11CE1-C353-4B94-969A-0E40DA2954C2}" presName="vertFlow" presStyleCnt="0"/>
      <dgm:spPr/>
    </dgm:pt>
    <dgm:pt modelId="{F7425356-D4A8-47A0-8FD3-77DB5EBE9C49}" type="pres">
      <dgm:prSet presAssocID="{B8E11CE1-C353-4B94-969A-0E40DA2954C2}" presName="topSpace" presStyleCnt="0"/>
      <dgm:spPr/>
    </dgm:pt>
    <dgm:pt modelId="{C3CCCE15-AFB6-4A48-8D7E-64BF025B1029}" type="pres">
      <dgm:prSet presAssocID="{B8E11CE1-C353-4B94-969A-0E40DA2954C2}" presName="firstComp" presStyleCnt="0"/>
      <dgm:spPr/>
    </dgm:pt>
    <dgm:pt modelId="{51313A4F-AE86-4975-9118-446E1EF74828}" type="pres">
      <dgm:prSet presAssocID="{B8E11CE1-C353-4B94-969A-0E40DA2954C2}" presName="firstChild" presStyleLbl="bgAccFollowNode1" presStyleIdx="1" presStyleCnt="2"/>
      <dgm:spPr/>
      <dgm:t>
        <a:bodyPr/>
        <a:lstStyle/>
        <a:p>
          <a:endParaRPr lang="ru-RU"/>
        </a:p>
      </dgm:t>
    </dgm:pt>
    <dgm:pt modelId="{AC09B283-2929-4EB2-BA80-9D2D9B85ABAF}" type="pres">
      <dgm:prSet presAssocID="{B8E11CE1-C353-4B94-969A-0E40DA2954C2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FA308-B3C5-4A35-BA8E-4A938A1C0CF0}" type="pres">
      <dgm:prSet presAssocID="{B8E11CE1-C353-4B94-969A-0E40DA2954C2}" presName="negSpace" presStyleCnt="0"/>
      <dgm:spPr/>
    </dgm:pt>
    <dgm:pt modelId="{CEACE6C5-93F1-41AC-A4CE-10D7AD2FCC48}" type="pres">
      <dgm:prSet presAssocID="{B8E11CE1-C353-4B94-969A-0E40DA2954C2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D7DC34D1-A346-492A-ADF2-D1A0617AC8C1}" type="presOf" srcId="{ABF3B914-1105-42B3-997E-F7D51E789D2A}" destId="{67E9B56B-9031-4F77-B561-8C8BD28D579B}" srcOrd="1" destOrd="0" presId="urn:microsoft.com/office/officeart/2005/8/layout/hList9"/>
    <dgm:cxn modelId="{FE536716-C63E-4C25-BAC7-CA508E1BFB47}" srcId="{134FA9DF-8763-48AF-862A-68946F8734D5}" destId="{B8E11CE1-C353-4B94-969A-0E40DA2954C2}" srcOrd="1" destOrd="0" parTransId="{F8FD220F-CD7D-4E7B-9C83-D736D8BCE839}" sibTransId="{C177AE3B-249F-4B3F-998C-BFAE7535B016}"/>
    <dgm:cxn modelId="{5DFC9CCD-64C0-4FD8-AEB6-CEF617CD3AC8}" type="presOf" srcId="{FD308D57-A63A-433E-A223-9C3EEC0401DA}" destId="{AC09B283-2929-4EB2-BA80-9D2D9B85ABAF}" srcOrd="1" destOrd="0" presId="urn:microsoft.com/office/officeart/2005/8/layout/hList9"/>
    <dgm:cxn modelId="{9C755C9C-06BA-42B6-8EFD-63E508070717}" type="presOf" srcId="{ABF3B914-1105-42B3-997E-F7D51E789D2A}" destId="{FF952EE9-7F8A-4B64-90A3-13585429833C}" srcOrd="0" destOrd="0" presId="urn:microsoft.com/office/officeart/2005/8/layout/hList9"/>
    <dgm:cxn modelId="{82371677-9711-4721-876B-B7F83FAB1552}" type="presOf" srcId="{BC6D2D9C-38D7-41B0-ADA0-75C2350DE8BF}" destId="{84FDC353-CD64-4F98-8FFB-ED0ABBBBC42D}" srcOrd="0" destOrd="0" presId="urn:microsoft.com/office/officeart/2005/8/layout/hList9"/>
    <dgm:cxn modelId="{AE40BE0C-EF91-44D8-A2AB-1B5FAA1B3664}" srcId="{B8E11CE1-C353-4B94-969A-0E40DA2954C2}" destId="{FD308D57-A63A-433E-A223-9C3EEC0401DA}" srcOrd="0" destOrd="0" parTransId="{71A70B68-3C7E-4622-AD68-C8461F8B54C2}" sibTransId="{EF8F9DB6-5C66-4039-907F-BB21C29732D7}"/>
    <dgm:cxn modelId="{4A3CA76C-6B29-495B-9578-D22BA54C5146}" type="presOf" srcId="{B8E11CE1-C353-4B94-969A-0E40DA2954C2}" destId="{CEACE6C5-93F1-41AC-A4CE-10D7AD2FCC48}" srcOrd="0" destOrd="0" presId="urn:microsoft.com/office/officeart/2005/8/layout/hList9"/>
    <dgm:cxn modelId="{69FD41DD-CF1B-420F-BEF4-7B06CC460A2D}" srcId="{BC6D2D9C-38D7-41B0-ADA0-75C2350DE8BF}" destId="{ABF3B914-1105-42B3-997E-F7D51E789D2A}" srcOrd="0" destOrd="0" parTransId="{22DD8A31-96FB-425F-B8E5-A9C638FE095B}" sibTransId="{222E1481-AA62-41A8-A609-6D356B20537C}"/>
    <dgm:cxn modelId="{72C13947-CBA9-46DE-A5DD-A9D3EB09BFEC}" srcId="{134FA9DF-8763-48AF-862A-68946F8734D5}" destId="{BC6D2D9C-38D7-41B0-ADA0-75C2350DE8BF}" srcOrd="0" destOrd="0" parTransId="{384AB3DC-7677-45E1-AE65-F1FD3DA61947}" sibTransId="{902E81EF-0D54-47A5-9704-1BDE90D1C58B}"/>
    <dgm:cxn modelId="{FDD17439-18C1-436A-86EA-C96A18F2B83F}" type="presOf" srcId="{FD308D57-A63A-433E-A223-9C3EEC0401DA}" destId="{51313A4F-AE86-4975-9118-446E1EF74828}" srcOrd="0" destOrd="0" presId="urn:microsoft.com/office/officeart/2005/8/layout/hList9"/>
    <dgm:cxn modelId="{98F4C07E-EF9E-4057-A89E-D35238A7EB1B}" type="presOf" srcId="{134FA9DF-8763-48AF-862A-68946F8734D5}" destId="{F435EFCB-0F90-4226-89DE-9547A2F2E01D}" srcOrd="0" destOrd="0" presId="urn:microsoft.com/office/officeart/2005/8/layout/hList9"/>
    <dgm:cxn modelId="{3FF97008-91FA-4818-9A9A-2D97B973F6FC}" type="presParOf" srcId="{F435EFCB-0F90-4226-89DE-9547A2F2E01D}" destId="{6F035D05-E25D-4A5E-A06D-BF4059CCC5FB}" srcOrd="0" destOrd="0" presId="urn:microsoft.com/office/officeart/2005/8/layout/hList9"/>
    <dgm:cxn modelId="{03C67631-AAB5-4B60-B5C1-ADE0CDA9EE8B}" type="presParOf" srcId="{F435EFCB-0F90-4226-89DE-9547A2F2E01D}" destId="{68F734CC-CE11-41C6-A4BB-0BB06BF85198}" srcOrd="1" destOrd="0" presId="urn:microsoft.com/office/officeart/2005/8/layout/hList9"/>
    <dgm:cxn modelId="{81B4ED51-5127-4ECB-944F-CAF4E93F5F2E}" type="presParOf" srcId="{68F734CC-CE11-41C6-A4BB-0BB06BF85198}" destId="{B7AE7500-4312-4F6F-8E6B-C55E2BA6A356}" srcOrd="0" destOrd="0" presId="urn:microsoft.com/office/officeart/2005/8/layout/hList9"/>
    <dgm:cxn modelId="{1F37E539-5F13-4BCC-BBC7-FB8CEBD60837}" type="presParOf" srcId="{68F734CC-CE11-41C6-A4BB-0BB06BF85198}" destId="{4DB88AF7-B332-40DF-9007-4E39DB75F193}" srcOrd="1" destOrd="0" presId="urn:microsoft.com/office/officeart/2005/8/layout/hList9"/>
    <dgm:cxn modelId="{588C2F2A-D2C3-4016-9A8B-32E389542D57}" type="presParOf" srcId="{4DB88AF7-B332-40DF-9007-4E39DB75F193}" destId="{FF952EE9-7F8A-4B64-90A3-13585429833C}" srcOrd="0" destOrd="0" presId="urn:microsoft.com/office/officeart/2005/8/layout/hList9"/>
    <dgm:cxn modelId="{6D7117EE-0E6B-4933-80EB-0EEE6530D351}" type="presParOf" srcId="{4DB88AF7-B332-40DF-9007-4E39DB75F193}" destId="{67E9B56B-9031-4F77-B561-8C8BD28D579B}" srcOrd="1" destOrd="0" presId="urn:microsoft.com/office/officeart/2005/8/layout/hList9"/>
    <dgm:cxn modelId="{1105044E-FB5D-47F6-80A1-655FF98F2FD4}" type="presParOf" srcId="{F435EFCB-0F90-4226-89DE-9547A2F2E01D}" destId="{CF5293BD-58A2-4F8C-A0CE-C4CA9F06989F}" srcOrd="2" destOrd="0" presId="urn:microsoft.com/office/officeart/2005/8/layout/hList9"/>
    <dgm:cxn modelId="{A0F24F48-FDFA-4F9F-BA30-241209FA703B}" type="presParOf" srcId="{F435EFCB-0F90-4226-89DE-9547A2F2E01D}" destId="{84FDC353-CD64-4F98-8FFB-ED0ABBBBC42D}" srcOrd="3" destOrd="0" presId="urn:microsoft.com/office/officeart/2005/8/layout/hList9"/>
    <dgm:cxn modelId="{B1EF5418-C00F-46DF-BBBA-309C9D23C6CD}" type="presParOf" srcId="{F435EFCB-0F90-4226-89DE-9547A2F2E01D}" destId="{B6706E99-F2A5-4A67-8B5A-48562A20B22C}" srcOrd="4" destOrd="0" presId="urn:microsoft.com/office/officeart/2005/8/layout/hList9"/>
    <dgm:cxn modelId="{3A12BFAC-2AE7-4018-9BB7-7D1A692DEE83}" type="presParOf" srcId="{F435EFCB-0F90-4226-89DE-9547A2F2E01D}" destId="{A94DB8B6-6544-497E-9CDA-B2F70C47B312}" srcOrd="5" destOrd="0" presId="urn:microsoft.com/office/officeart/2005/8/layout/hList9"/>
    <dgm:cxn modelId="{5D666953-FF70-4CC3-9A01-1CECFE8780C3}" type="presParOf" srcId="{F435EFCB-0F90-4226-89DE-9547A2F2E01D}" destId="{6C0D3ADE-AAB8-487E-9488-75B20EAB46CD}" srcOrd="6" destOrd="0" presId="urn:microsoft.com/office/officeart/2005/8/layout/hList9"/>
    <dgm:cxn modelId="{ADCD3411-2670-4E91-A909-70D5D40799E9}" type="presParOf" srcId="{6C0D3ADE-AAB8-487E-9488-75B20EAB46CD}" destId="{F7425356-D4A8-47A0-8FD3-77DB5EBE9C49}" srcOrd="0" destOrd="0" presId="urn:microsoft.com/office/officeart/2005/8/layout/hList9"/>
    <dgm:cxn modelId="{60D344F8-0778-4CD7-BCB9-955555AE066E}" type="presParOf" srcId="{6C0D3ADE-AAB8-487E-9488-75B20EAB46CD}" destId="{C3CCCE15-AFB6-4A48-8D7E-64BF025B1029}" srcOrd="1" destOrd="0" presId="urn:microsoft.com/office/officeart/2005/8/layout/hList9"/>
    <dgm:cxn modelId="{2429C598-2324-4AC7-862C-61F6EE14499D}" type="presParOf" srcId="{C3CCCE15-AFB6-4A48-8D7E-64BF025B1029}" destId="{51313A4F-AE86-4975-9118-446E1EF74828}" srcOrd="0" destOrd="0" presId="urn:microsoft.com/office/officeart/2005/8/layout/hList9"/>
    <dgm:cxn modelId="{59B32E31-9394-4C93-8587-1842C1ACDE2A}" type="presParOf" srcId="{C3CCCE15-AFB6-4A48-8D7E-64BF025B1029}" destId="{AC09B283-2929-4EB2-BA80-9D2D9B85ABAF}" srcOrd="1" destOrd="0" presId="urn:microsoft.com/office/officeart/2005/8/layout/hList9"/>
    <dgm:cxn modelId="{91A3503D-F922-4FF7-8804-74631074C628}" type="presParOf" srcId="{F435EFCB-0F90-4226-89DE-9547A2F2E01D}" destId="{E55FA308-B3C5-4A35-BA8E-4A938A1C0CF0}" srcOrd="7" destOrd="0" presId="urn:microsoft.com/office/officeart/2005/8/layout/hList9"/>
    <dgm:cxn modelId="{580ED3EA-686B-4C4A-AEF7-4E366292BA4F}" type="presParOf" srcId="{F435EFCB-0F90-4226-89DE-9547A2F2E01D}" destId="{CEACE6C5-93F1-41AC-A4CE-10D7AD2FCC48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9E0AA-72E3-40A0-B64C-CA699F5C6A28}">
      <dsp:nvSpPr>
        <dsp:cNvPr id="0" name=""/>
        <dsp:cNvSpPr/>
      </dsp:nvSpPr>
      <dsp:spPr>
        <a:xfrm>
          <a:off x="637231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AD786C-0577-467D-9F69-3F7A349C5B28}">
      <dsp:nvSpPr>
        <dsp:cNvPr id="0" name=""/>
        <dsp:cNvSpPr/>
      </dsp:nvSpPr>
      <dsp:spPr>
        <a:xfrm>
          <a:off x="1463036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2E6026-0B70-4EF6-BBF8-3274F1084A10}">
      <dsp:nvSpPr>
        <dsp:cNvPr id="0" name=""/>
        <dsp:cNvSpPr/>
      </dsp:nvSpPr>
      <dsp:spPr>
        <a:xfrm>
          <a:off x="684075" y="3105881"/>
          <a:ext cx="3166655" cy="958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Мы учимся, увы, для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школы, а не для жизни.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1" kern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Сенека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(4 г. до н.э. – 65 г. н. э.)</a:t>
          </a:r>
          <a:endParaRPr lang="ru-RU" sz="1400" kern="1200" dirty="0"/>
        </a:p>
      </dsp:txBody>
      <dsp:txXfrm>
        <a:off x="684075" y="3105881"/>
        <a:ext cx="3166655" cy="958118"/>
      </dsp:txXfrm>
    </dsp:sp>
    <dsp:sp modelId="{37965A28-5F61-484F-8E27-94678F485E9A}">
      <dsp:nvSpPr>
        <dsp:cNvPr id="0" name=""/>
        <dsp:cNvSpPr/>
      </dsp:nvSpPr>
      <dsp:spPr>
        <a:xfrm>
          <a:off x="2955337" y="1700377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81169-AB39-401A-ADCE-6A306D5AFAB6}">
      <dsp:nvSpPr>
        <dsp:cNvPr id="0" name=""/>
        <dsp:cNvSpPr/>
      </dsp:nvSpPr>
      <dsp:spPr>
        <a:xfrm>
          <a:off x="2628290" y="2205610"/>
          <a:ext cx="3225944" cy="152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Школа  для  жизни, 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школа  через  жизнь.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1" kern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Жан  </a:t>
          </a:r>
          <a:r>
            <a:rPr lang="ru-RU" sz="1400" b="0" i="1" kern="1200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Овид</a:t>
          </a:r>
          <a:r>
            <a:rPr lang="ru-RU" sz="1400" b="0" i="1" kern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ru-RU" sz="1400" b="0" i="1" kern="1200" dirty="0" err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Декроли</a:t>
          </a:r>
          <a:r>
            <a:rPr lang="ru-RU" sz="1400" b="0" i="1" kern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kern="12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(1871</a:t>
          </a:r>
          <a:r>
            <a:rPr lang="ru-RU" sz="1400" b="0" i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400" b="0" i="0" kern="1200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1932) </a:t>
          </a:r>
          <a:endParaRPr lang="ru-RU" sz="1400" kern="1200" dirty="0">
            <a:solidFill>
              <a:schemeClr val="tx2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8290" y="2205610"/>
        <a:ext cx="3225944" cy="1526391"/>
      </dsp:txXfrm>
    </dsp:sp>
    <dsp:sp modelId="{D39C127D-C1F1-4230-98F4-CFA7C19659BD}">
      <dsp:nvSpPr>
        <dsp:cNvPr id="0" name=""/>
        <dsp:cNvSpPr/>
      </dsp:nvSpPr>
      <dsp:spPr>
        <a:xfrm>
          <a:off x="4750000" y="1028192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63CA5-5CA3-4607-977F-B00B8AD26710}">
      <dsp:nvSpPr>
        <dsp:cNvPr id="0" name=""/>
        <dsp:cNvSpPr/>
      </dsp:nvSpPr>
      <dsp:spPr>
        <a:xfrm>
          <a:off x="4860538" y="1417532"/>
          <a:ext cx="2542693" cy="2293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…Использовать ЗУН для решения жизненных задач.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Алексей Алексеевич Леонтьев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(1936</a:t>
          </a:r>
          <a:r>
            <a:rPr lang="ru-RU" sz="1400" b="0" i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–</a:t>
          </a:r>
          <a:r>
            <a:rPr lang="ru-RU" sz="1400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2004)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4860538" y="1417532"/>
        <a:ext cx="2542693" cy="2293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9005E-7559-494C-93D9-001BEC664FBA}">
      <dsp:nvSpPr>
        <dsp:cNvPr id="0" name=""/>
        <dsp:cNvSpPr/>
      </dsp:nvSpPr>
      <dsp:spPr>
        <a:xfrm>
          <a:off x="0" y="0"/>
          <a:ext cx="3328144" cy="332814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79A66-6A60-484F-B225-485FBEE187F0}">
      <dsp:nvSpPr>
        <dsp:cNvPr id="0" name=""/>
        <dsp:cNvSpPr/>
      </dsp:nvSpPr>
      <dsp:spPr>
        <a:xfrm>
          <a:off x="1664072" y="0"/>
          <a:ext cx="5752751" cy="33281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504D"/>
              </a:solidFill>
            </a:rPr>
            <a:t>СОДЕРЖАНИЕ</a:t>
          </a:r>
          <a:endParaRPr lang="ru-RU" sz="1600" b="1" kern="1200" dirty="0">
            <a:solidFill>
              <a:srgbClr val="C0504D"/>
            </a:solidFill>
          </a:endParaRPr>
        </a:p>
      </dsp:txBody>
      <dsp:txXfrm>
        <a:off x="1664072" y="0"/>
        <a:ext cx="2876375" cy="532503"/>
      </dsp:txXfrm>
    </dsp:sp>
    <dsp:sp modelId="{3A671955-5A2B-438A-BACC-72B9791802FE}">
      <dsp:nvSpPr>
        <dsp:cNvPr id="0" name=""/>
        <dsp:cNvSpPr/>
      </dsp:nvSpPr>
      <dsp:spPr>
        <a:xfrm>
          <a:off x="349455" y="532503"/>
          <a:ext cx="2629233" cy="262923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CE1DB-02F6-4C2E-B34A-55244D45E591}">
      <dsp:nvSpPr>
        <dsp:cNvPr id="0" name=""/>
        <dsp:cNvSpPr/>
      </dsp:nvSpPr>
      <dsp:spPr>
        <a:xfrm>
          <a:off x="1664072" y="532503"/>
          <a:ext cx="5752751" cy="26292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BF7750"/>
              </a:solidFill>
            </a:rPr>
            <a:t>МЕТОДЫ</a:t>
          </a:r>
          <a:endParaRPr lang="ru-RU" sz="1600" b="1" kern="1200" dirty="0">
            <a:solidFill>
              <a:srgbClr val="BF7750"/>
            </a:solidFill>
          </a:endParaRPr>
        </a:p>
      </dsp:txBody>
      <dsp:txXfrm>
        <a:off x="1664072" y="532503"/>
        <a:ext cx="2876375" cy="532503"/>
      </dsp:txXfrm>
    </dsp:sp>
    <dsp:sp modelId="{EECCFC6E-DD26-49C4-B058-8820EF1C48ED}">
      <dsp:nvSpPr>
        <dsp:cNvPr id="0" name=""/>
        <dsp:cNvSpPr/>
      </dsp:nvSpPr>
      <dsp:spPr>
        <a:xfrm>
          <a:off x="698910" y="1065006"/>
          <a:ext cx="1930323" cy="193032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17032-7463-4515-B388-81011148BE2A}">
      <dsp:nvSpPr>
        <dsp:cNvPr id="0" name=""/>
        <dsp:cNvSpPr/>
      </dsp:nvSpPr>
      <dsp:spPr>
        <a:xfrm>
          <a:off x="1664072" y="1065006"/>
          <a:ext cx="5752751" cy="19303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BD9B53"/>
              </a:solidFill>
            </a:rPr>
            <a:t>СРЕДСТВА</a:t>
          </a:r>
          <a:endParaRPr lang="ru-RU" sz="1600" b="1" kern="1200" dirty="0">
            <a:solidFill>
              <a:srgbClr val="BD9B53"/>
            </a:solidFill>
          </a:endParaRPr>
        </a:p>
      </dsp:txBody>
      <dsp:txXfrm>
        <a:off x="1664072" y="1065006"/>
        <a:ext cx="2876375" cy="532503"/>
      </dsp:txXfrm>
    </dsp:sp>
    <dsp:sp modelId="{1EAE7F6C-CD64-4196-8540-FA3246D76F4C}">
      <dsp:nvSpPr>
        <dsp:cNvPr id="0" name=""/>
        <dsp:cNvSpPr/>
      </dsp:nvSpPr>
      <dsp:spPr>
        <a:xfrm>
          <a:off x="1048365" y="1597509"/>
          <a:ext cx="1231413" cy="123141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C7BBE-D2F8-4B03-A686-C8F73C407C4A}">
      <dsp:nvSpPr>
        <dsp:cNvPr id="0" name=""/>
        <dsp:cNvSpPr/>
      </dsp:nvSpPr>
      <dsp:spPr>
        <a:xfrm>
          <a:off x="1664072" y="1597509"/>
          <a:ext cx="5752751" cy="12314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BCBC56"/>
              </a:solidFill>
            </a:rPr>
            <a:t>ОРГАНИЗАЦИОННЫЕ ФОРМЫ</a:t>
          </a:r>
          <a:endParaRPr lang="ru-RU" sz="1600" kern="1200" dirty="0"/>
        </a:p>
      </dsp:txBody>
      <dsp:txXfrm>
        <a:off x="1664072" y="1597509"/>
        <a:ext cx="2876375" cy="532503"/>
      </dsp:txXfrm>
    </dsp:sp>
    <dsp:sp modelId="{3BAEA466-B2C4-466F-8093-A76693B33C34}">
      <dsp:nvSpPr>
        <dsp:cNvPr id="0" name=""/>
        <dsp:cNvSpPr/>
      </dsp:nvSpPr>
      <dsp:spPr>
        <a:xfrm>
          <a:off x="1397820" y="2130012"/>
          <a:ext cx="532503" cy="53250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78CBD9-80D0-45EC-A426-A9ED3E412DED}">
      <dsp:nvSpPr>
        <dsp:cNvPr id="0" name=""/>
        <dsp:cNvSpPr/>
      </dsp:nvSpPr>
      <dsp:spPr>
        <a:xfrm>
          <a:off x="1664072" y="2130012"/>
          <a:ext cx="5752751" cy="53250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9BBB59"/>
              </a:solidFill>
            </a:rPr>
            <a:t>УЧАСТНИКИ ОО</a:t>
          </a:r>
          <a:endParaRPr lang="ru-RU" sz="1600" b="1" kern="1200" dirty="0">
            <a:solidFill>
              <a:srgbClr val="9BBB59"/>
            </a:solidFill>
          </a:endParaRPr>
        </a:p>
      </dsp:txBody>
      <dsp:txXfrm>
        <a:off x="1664072" y="2130012"/>
        <a:ext cx="2876375" cy="532503"/>
      </dsp:txXfrm>
    </dsp:sp>
    <dsp:sp modelId="{7024F09F-D0AF-4DCD-B68D-EFFC8F0C83CA}">
      <dsp:nvSpPr>
        <dsp:cNvPr id="0" name=""/>
        <dsp:cNvSpPr/>
      </dsp:nvSpPr>
      <dsp:spPr>
        <a:xfrm>
          <a:off x="4540447" y="0"/>
          <a:ext cx="2876375" cy="53250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solidFill>
                <a:srgbClr val="C00000"/>
              </a:solidFill>
            </a:rPr>
            <a:t>Ориентация на достижения наук</a:t>
          </a:r>
          <a:endParaRPr lang="ru-RU" sz="1300" b="1" kern="1200" dirty="0">
            <a:solidFill>
              <a:srgbClr val="C00000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solidFill>
                <a:srgbClr val="C00000"/>
              </a:solidFill>
            </a:rPr>
            <a:t>Учет потребностей обучающихся</a:t>
          </a:r>
          <a:endParaRPr lang="ru-RU" sz="1300" b="1" kern="1200" dirty="0">
            <a:solidFill>
              <a:srgbClr val="C00000"/>
            </a:solidFill>
          </a:endParaRPr>
        </a:p>
      </dsp:txBody>
      <dsp:txXfrm>
        <a:off x="4540447" y="0"/>
        <a:ext cx="2876375" cy="532503"/>
      </dsp:txXfrm>
    </dsp:sp>
    <dsp:sp modelId="{09ED6B58-22F2-4D18-AFC4-827F3BF222E1}">
      <dsp:nvSpPr>
        <dsp:cNvPr id="0" name=""/>
        <dsp:cNvSpPr/>
      </dsp:nvSpPr>
      <dsp:spPr>
        <a:xfrm>
          <a:off x="4540447" y="532503"/>
          <a:ext cx="2876375" cy="53250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solidFill>
                <a:srgbClr val="BF7750"/>
              </a:solidFill>
            </a:rPr>
            <a:t>Методы </a:t>
          </a:r>
          <a:r>
            <a:rPr lang="ru-RU" sz="1300" b="1" kern="1200" dirty="0" err="1" smtClean="0">
              <a:solidFill>
                <a:srgbClr val="BF7750"/>
              </a:solidFill>
            </a:rPr>
            <a:t>фасилитации</a:t>
          </a:r>
          <a:endParaRPr lang="ru-RU" sz="1300" b="1" kern="1200" dirty="0">
            <a:solidFill>
              <a:srgbClr val="BF7750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solidFill>
                <a:srgbClr val="BF7750"/>
              </a:solidFill>
            </a:rPr>
            <a:t>Интерактивные методы</a:t>
          </a:r>
          <a:endParaRPr lang="ru-RU" sz="1300" b="1" kern="1200" dirty="0">
            <a:solidFill>
              <a:srgbClr val="BF7750"/>
            </a:solidFill>
          </a:endParaRPr>
        </a:p>
      </dsp:txBody>
      <dsp:txXfrm>
        <a:off x="4540447" y="532503"/>
        <a:ext cx="2876375" cy="532503"/>
      </dsp:txXfrm>
    </dsp:sp>
    <dsp:sp modelId="{30A83F15-07FA-464F-A07A-E4D8E28077B8}">
      <dsp:nvSpPr>
        <dsp:cNvPr id="0" name=""/>
        <dsp:cNvSpPr/>
      </dsp:nvSpPr>
      <dsp:spPr>
        <a:xfrm>
          <a:off x="4540447" y="1065006"/>
          <a:ext cx="2876375" cy="53250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solidFill>
                <a:srgbClr val="BD9B53"/>
              </a:solidFill>
            </a:rPr>
            <a:t>Активизирующая ОС (в </a:t>
          </a:r>
          <a:r>
            <a:rPr lang="ru-RU" sz="1300" b="1" kern="1200" dirty="0" err="1" smtClean="0">
              <a:solidFill>
                <a:srgbClr val="BD9B53"/>
              </a:solidFill>
            </a:rPr>
            <a:t>т.ч</a:t>
          </a:r>
          <a:r>
            <a:rPr lang="ru-RU" sz="1300" b="1" kern="1200" dirty="0" smtClean="0">
              <a:solidFill>
                <a:srgbClr val="BD9B53"/>
              </a:solidFill>
            </a:rPr>
            <a:t>. ЭОС)</a:t>
          </a:r>
          <a:endParaRPr lang="ru-RU" sz="1300" b="1" kern="1200" dirty="0">
            <a:solidFill>
              <a:srgbClr val="BD9B53"/>
            </a:solidFill>
          </a:endParaRPr>
        </a:p>
      </dsp:txBody>
      <dsp:txXfrm>
        <a:off x="4540447" y="1065006"/>
        <a:ext cx="2876375" cy="5325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4DC5D-6021-4473-8FBB-015492000C9F}">
      <dsp:nvSpPr>
        <dsp:cNvPr id="0" name=""/>
        <dsp:cNvSpPr/>
      </dsp:nvSpPr>
      <dsp:spPr>
        <a:xfrm>
          <a:off x="1082097" y="0"/>
          <a:ext cx="371237" cy="2062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088138" y="6041"/>
        <a:ext cx="359155" cy="194161"/>
      </dsp:txXfrm>
    </dsp:sp>
    <dsp:sp modelId="{DD14245D-96E2-4A9F-AFB2-E1527D477641}">
      <dsp:nvSpPr>
        <dsp:cNvPr id="0" name=""/>
        <dsp:cNvSpPr/>
      </dsp:nvSpPr>
      <dsp:spPr>
        <a:xfrm>
          <a:off x="1618329" y="0"/>
          <a:ext cx="371237" cy="2062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1624370" y="6041"/>
        <a:ext cx="359155" cy="194161"/>
      </dsp:txXfrm>
    </dsp:sp>
    <dsp:sp modelId="{29CD3525-D470-42C3-AB45-D8AE63890483}">
      <dsp:nvSpPr>
        <dsp:cNvPr id="0" name=""/>
        <dsp:cNvSpPr/>
      </dsp:nvSpPr>
      <dsp:spPr>
        <a:xfrm>
          <a:off x="1458490" y="876532"/>
          <a:ext cx="154682" cy="154682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33E323-35B7-48E2-B344-143B18785A37}">
      <dsp:nvSpPr>
        <dsp:cNvPr id="0" name=""/>
        <dsp:cNvSpPr/>
      </dsp:nvSpPr>
      <dsp:spPr>
        <a:xfrm rot="240000">
          <a:off x="1071643" y="810249"/>
          <a:ext cx="928376" cy="649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CE8672-8170-4863-A94A-5219461F7E01}">
      <dsp:nvSpPr>
        <dsp:cNvPr id="0" name=""/>
        <dsp:cNvSpPr/>
      </dsp:nvSpPr>
      <dsp:spPr>
        <a:xfrm rot="240000">
          <a:off x="1629053" y="647937"/>
          <a:ext cx="370413" cy="1725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37477" y="656361"/>
        <a:ext cx="353565" cy="155726"/>
      </dsp:txXfrm>
    </dsp:sp>
    <dsp:sp modelId="{534BFFBB-B879-4525-898C-6141B2E2CAD4}">
      <dsp:nvSpPr>
        <dsp:cNvPr id="0" name=""/>
        <dsp:cNvSpPr/>
      </dsp:nvSpPr>
      <dsp:spPr>
        <a:xfrm rot="240000">
          <a:off x="1642459" y="462318"/>
          <a:ext cx="370413" cy="1725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50883" y="470742"/>
        <a:ext cx="353565" cy="155726"/>
      </dsp:txXfrm>
    </dsp:sp>
    <dsp:sp modelId="{87EC592F-6E3F-4619-8E8B-4A2C991E6EB1}">
      <dsp:nvSpPr>
        <dsp:cNvPr id="0" name=""/>
        <dsp:cNvSpPr/>
      </dsp:nvSpPr>
      <dsp:spPr>
        <a:xfrm rot="240000">
          <a:off x="1655864" y="280825"/>
          <a:ext cx="370413" cy="1725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64288" y="289249"/>
        <a:ext cx="353565" cy="155726"/>
      </dsp:txXfrm>
    </dsp:sp>
    <dsp:sp modelId="{79932CED-42FB-4D60-8EA8-908F4935CD50}">
      <dsp:nvSpPr>
        <dsp:cNvPr id="0" name=""/>
        <dsp:cNvSpPr/>
      </dsp:nvSpPr>
      <dsp:spPr>
        <a:xfrm rot="240000">
          <a:off x="1097977" y="610813"/>
          <a:ext cx="370413" cy="1725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106401" y="619237"/>
        <a:ext cx="353565" cy="155726"/>
      </dsp:txXfrm>
    </dsp:sp>
    <dsp:sp modelId="{D2F74BB5-D3CD-41F2-A401-51B81EC683CA}">
      <dsp:nvSpPr>
        <dsp:cNvPr id="0" name=""/>
        <dsp:cNvSpPr/>
      </dsp:nvSpPr>
      <dsp:spPr>
        <a:xfrm rot="240000">
          <a:off x="1111383" y="425195"/>
          <a:ext cx="370413" cy="17257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119807" y="433619"/>
        <a:ext cx="353565" cy="155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73339-5048-4394-A872-0AAC18B2EBF4}">
      <dsp:nvSpPr>
        <dsp:cNvPr id="0" name=""/>
        <dsp:cNvSpPr/>
      </dsp:nvSpPr>
      <dsp:spPr>
        <a:xfrm>
          <a:off x="629686" y="187906"/>
          <a:ext cx="527289" cy="173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C00000"/>
              </a:solidFill>
            </a:rPr>
            <a:t>ИДЕИ</a:t>
          </a:r>
          <a:endParaRPr lang="ru-RU" sz="1000" b="1" kern="1200" dirty="0">
            <a:solidFill>
              <a:srgbClr val="C00000"/>
            </a:solidFill>
          </a:endParaRPr>
        </a:p>
      </dsp:txBody>
      <dsp:txXfrm>
        <a:off x="629686" y="187906"/>
        <a:ext cx="527289" cy="173765"/>
      </dsp:txXfrm>
    </dsp:sp>
    <dsp:sp modelId="{AC243C00-D369-45CF-9CE8-C95DA421B696}">
      <dsp:nvSpPr>
        <dsp:cNvPr id="0" name=""/>
        <dsp:cNvSpPr/>
      </dsp:nvSpPr>
      <dsp:spPr>
        <a:xfrm>
          <a:off x="629686" y="554319"/>
          <a:ext cx="527289" cy="325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629686" y="554319"/>
        <a:ext cx="527289" cy="325552"/>
      </dsp:txXfrm>
    </dsp:sp>
    <dsp:sp modelId="{6FACA16E-1838-41B5-8213-DFE109BCB1D9}">
      <dsp:nvSpPr>
        <dsp:cNvPr id="0" name=""/>
        <dsp:cNvSpPr/>
      </dsp:nvSpPr>
      <dsp:spPr>
        <a:xfrm>
          <a:off x="629087" y="135058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132C5-C993-4245-BB2B-B6A20D5AFF9F}">
      <dsp:nvSpPr>
        <dsp:cNvPr id="0" name=""/>
        <dsp:cNvSpPr/>
      </dsp:nvSpPr>
      <dsp:spPr>
        <a:xfrm>
          <a:off x="658447" y="76337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476469-B131-4527-B91A-DBF84FB929B6}">
      <dsp:nvSpPr>
        <dsp:cNvPr id="0" name=""/>
        <dsp:cNvSpPr/>
      </dsp:nvSpPr>
      <dsp:spPr>
        <a:xfrm>
          <a:off x="728912" y="88081"/>
          <a:ext cx="65911" cy="659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54CB71-5399-4E62-B665-9DFD5B4E7972}">
      <dsp:nvSpPr>
        <dsp:cNvPr id="0" name=""/>
        <dsp:cNvSpPr/>
      </dsp:nvSpPr>
      <dsp:spPr>
        <a:xfrm>
          <a:off x="787633" y="23488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2717A1-E7CF-4FD3-8CF6-8BE509E6FFFD}">
      <dsp:nvSpPr>
        <dsp:cNvPr id="0" name=""/>
        <dsp:cNvSpPr/>
      </dsp:nvSpPr>
      <dsp:spPr>
        <a:xfrm>
          <a:off x="863970" y="0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219959-BEF6-49DE-AD22-A4CE4A768352}">
      <dsp:nvSpPr>
        <dsp:cNvPr id="0" name=""/>
        <dsp:cNvSpPr/>
      </dsp:nvSpPr>
      <dsp:spPr>
        <a:xfrm>
          <a:off x="957924" y="41104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DE4167-482A-4038-B248-7DD9EA75B97B}">
      <dsp:nvSpPr>
        <dsp:cNvPr id="0" name=""/>
        <dsp:cNvSpPr/>
      </dsp:nvSpPr>
      <dsp:spPr>
        <a:xfrm>
          <a:off x="1016644" y="70465"/>
          <a:ext cx="65911" cy="659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65FFC4-6E3D-423B-AA5E-D42A20279660}">
      <dsp:nvSpPr>
        <dsp:cNvPr id="0" name=""/>
        <dsp:cNvSpPr/>
      </dsp:nvSpPr>
      <dsp:spPr>
        <a:xfrm>
          <a:off x="1098854" y="135058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521910-EBBE-4D7B-81EA-22E824FBF514}">
      <dsp:nvSpPr>
        <dsp:cNvPr id="0" name=""/>
        <dsp:cNvSpPr/>
      </dsp:nvSpPr>
      <dsp:spPr>
        <a:xfrm>
          <a:off x="1134086" y="199651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E922FD-C6F0-4D3D-A924-9147486545D4}">
      <dsp:nvSpPr>
        <dsp:cNvPr id="0" name=""/>
        <dsp:cNvSpPr/>
      </dsp:nvSpPr>
      <dsp:spPr>
        <a:xfrm>
          <a:off x="828738" y="76337"/>
          <a:ext cx="107854" cy="10785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01ED5A-8028-4E5A-9017-DB72CC23B09C}">
      <dsp:nvSpPr>
        <dsp:cNvPr id="0" name=""/>
        <dsp:cNvSpPr/>
      </dsp:nvSpPr>
      <dsp:spPr>
        <a:xfrm>
          <a:off x="599726" y="299476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629FCF-8AD1-4D40-9ACC-D16A0B0DD1FF}">
      <dsp:nvSpPr>
        <dsp:cNvPr id="0" name=""/>
        <dsp:cNvSpPr/>
      </dsp:nvSpPr>
      <dsp:spPr>
        <a:xfrm>
          <a:off x="634959" y="352325"/>
          <a:ext cx="65911" cy="659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FA9AB7-6D3E-49C7-B76A-93F389E526CD}">
      <dsp:nvSpPr>
        <dsp:cNvPr id="0" name=""/>
        <dsp:cNvSpPr/>
      </dsp:nvSpPr>
      <dsp:spPr>
        <a:xfrm>
          <a:off x="723040" y="399302"/>
          <a:ext cx="95870" cy="958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EB13B1-FD18-40FE-9B03-3832FCBFCBC0}">
      <dsp:nvSpPr>
        <dsp:cNvPr id="0" name=""/>
        <dsp:cNvSpPr/>
      </dsp:nvSpPr>
      <dsp:spPr>
        <a:xfrm>
          <a:off x="846354" y="475639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CA2D09-9B7C-4C94-A057-9655E4FD5D66}">
      <dsp:nvSpPr>
        <dsp:cNvPr id="0" name=""/>
        <dsp:cNvSpPr/>
      </dsp:nvSpPr>
      <dsp:spPr>
        <a:xfrm>
          <a:off x="869842" y="399302"/>
          <a:ext cx="65911" cy="659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67AAFD-94F2-4999-8245-A2BC97C102D6}">
      <dsp:nvSpPr>
        <dsp:cNvPr id="0" name=""/>
        <dsp:cNvSpPr/>
      </dsp:nvSpPr>
      <dsp:spPr>
        <a:xfrm>
          <a:off x="928563" y="481511"/>
          <a:ext cx="41943" cy="419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A46133-6EA0-48D3-9A1D-CF0D6CE9A502}">
      <dsp:nvSpPr>
        <dsp:cNvPr id="0" name=""/>
        <dsp:cNvSpPr/>
      </dsp:nvSpPr>
      <dsp:spPr>
        <a:xfrm>
          <a:off x="981412" y="387557"/>
          <a:ext cx="95870" cy="9587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B3BFF8-3BE5-465D-AA5C-C9E46D414DA8}">
      <dsp:nvSpPr>
        <dsp:cNvPr id="0" name=""/>
        <dsp:cNvSpPr/>
      </dsp:nvSpPr>
      <dsp:spPr>
        <a:xfrm>
          <a:off x="1110598" y="364069"/>
          <a:ext cx="65911" cy="659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74F7CC-2B4C-4A13-B47C-2A31173BC50A}">
      <dsp:nvSpPr>
        <dsp:cNvPr id="0" name=""/>
        <dsp:cNvSpPr/>
      </dsp:nvSpPr>
      <dsp:spPr>
        <a:xfrm>
          <a:off x="1176509" y="87983"/>
          <a:ext cx="193571" cy="369549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0EA555-019B-4CAC-8959-54F07D3EEBB2}">
      <dsp:nvSpPr>
        <dsp:cNvPr id="0" name=""/>
        <dsp:cNvSpPr/>
      </dsp:nvSpPr>
      <dsp:spPr>
        <a:xfrm>
          <a:off x="1334886" y="87983"/>
          <a:ext cx="193571" cy="369549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A6E3F9-33DA-45E9-B206-301503D8BA14}">
      <dsp:nvSpPr>
        <dsp:cNvPr id="0" name=""/>
        <dsp:cNvSpPr/>
      </dsp:nvSpPr>
      <dsp:spPr>
        <a:xfrm>
          <a:off x="1691990" y="61767"/>
          <a:ext cx="448734" cy="44873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smtClean="0"/>
            <a:t>ЦЕЛЬ</a:t>
          </a:r>
          <a:endParaRPr lang="ru-RU" sz="1000" b="1" kern="1200" dirty="0"/>
        </a:p>
      </dsp:txBody>
      <dsp:txXfrm>
        <a:off x="1757706" y="127483"/>
        <a:ext cx="317302" cy="317302"/>
      </dsp:txXfrm>
    </dsp:sp>
    <dsp:sp modelId="{49305242-B2FB-42E9-8C1E-B1B586B0C505}">
      <dsp:nvSpPr>
        <dsp:cNvPr id="0" name=""/>
        <dsp:cNvSpPr/>
      </dsp:nvSpPr>
      <dsp:spPr>
        <a:xfrm>
          <a:off x="1528458" y="554319"/>
          <a:ext cx="775798" cy="325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ФГОС, ФОП</a:t>
          </a:r>
          <a:endParaRPr lang="ru-RU" sz="1200" b="1" kern="1200" dirty="0">
            <a:solidFill>
              <a:srgbClr val="C00000"/>
            </a:solidFill>
          </a:endParaRPr>
        </a:p>
      </dsp:txBody>
      <dsp:txXfrm>
        <a:off x="1528458" y="554319"/>
        <a:ext cx="775798" cy="3255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50523-1E34-4E14-B956-01F2F6AA94A9}">
      <dsp:nvSpPr>
        <dsp:cNvPr id="0" name=""/>
        <dsp:cNvSpPr/>
      </dsp:nvSpPr>
      <dsp:spPr>
        <a:xfrm>
          <a:off x="0" y="399572"/>
          <a:ext cx="784887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DBFFB6-B16A-4D06-80B5-4A6048DF2106}">
      <dsp:nvSpPr>
        <dsp:cNvPr id="0" name=""/>
        <dsp:cNvSpPr/>
      </dsp:nvSpPr>
      <dsp:spPr>
        <a:xfrm>
          <a:off x="392443" y="30572"/>
          <a:ext cx="6682388" cy="738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68" tIns="0" rIns="20766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/>
            <a:t>Личностные результаты: </a:t>
          </a:r>
          <a:r>
            <a:rPr lang="ru-RU" sz="1600" b="0" kern="1200" dirty="0" smtClean="0"/>
            <a:t>готовность к саморазвитию, мотивация к познанию, ценностные установки и социально значимые качества личности</a:t>
          </a:r>
          <a:endParaRPr lang="ru-RU" sz="1600" b="0" kern="1200" dirty="0"/>
        </a:p>
      </dsp:txBody>
      <dsp:txXfrm>
        <a:off x="428469" y="66598"/>
        <a:ext cx="6610336" cy="665948"/>
      </dsp:txXfrm>
    </dsp:sp>
    <dsp:sp modelId="{9176405F-911E-4880-A2A5-670810985861}">
      <dsp:nvSpPr>
        <dsp:cNvPr id="0" name=""/>
        <dsp:cNvSpPr/>
      </dsp:nvSpPr>
      <dsp:spPr>
        <a:xfrm>
          <a:off x="0" y="1533572"/>
          <a:ext cx="784887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1DEC6A-B419-4F03-9834-E20B745A283B}">
      <dsp:nvSpPr>
        <dsp:cNvPr id="0" name=""/>
        <dsp:cNvSpPr/>
      </dsp:nvSpPr>
      <dsp:spPr>
        <a:xfrm>
          <a:off x="392443" y="1164572"/>
          <a:ext cx="6682388" cy="73800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68" tIns="0" rIns="20766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err="1" smtClean="0">
              <a:solidFill>
                <a:schemeClr val="accent3">
                  <a:lumMod val="50000"/>
                </a:schemeClr>
              </a:solidFill>
            </a:rPr>
            <a:t>Метапредметные</a:t>
          </a:r>
          <a:r>
            <a:rPr lang="ru-RU" sz="1600" b="1" i="1" kern="1200" dirty="0" smtClean="0">
              <a:solidFill>
                <a:schemeClr val="accent3">
                  <a:lumMod val="50000"/>
                </a:schemeClr>
              </a:solidFill>
            </a:rPr>
            <a:t> результаты: </a:t>
          </a:r>
          <a:r>
            <a:rPr lang="ru-RU" sz="1600" kern="1200" dirty="0" smtClean="0">
              <a:solidFill>
                <a:schemeClr val="accent3">
                  <a:lumMod val="50000"/>
                </a:schemeClr>
              </a:solidFill>
            </a:rPr>
            <a:t>овладение универсальными учебными познавательными и регулятивными действиями</a:t>
          </a:r>
          <a:endParaRPr lang="ru-RU" sz="16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428469" y="1200598"/>
        <a:ext cx="6610336" cy="665948"/>
      </dsp:txXfrm>
    </dsp:sp>
    <dsp:sp modelId="{6B025198-6F5F-40E4-BA81-83BF79C33324}">
      <dsp:nvSpPr>
        <dsp:cNvPr id="0" name=""/>
        <dsp:cNvSpPr/>
      </dsp:nvSpPr>
      <dsp:spPr>
        <a:xfrm>
          <a:off x="0" y="2667572"/>
          <a:ext cx="7848872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40CF4C5-D723-4C31-AF1A-2811554AD9EB}">
      <dsp:nvSpPr>
        <dsp:cNvPr id="0" name=""/>
        <dsp:cNvSpPr/>
      </dsp:nvSpPr>
      <dsp:spPr>
        <a:xfrm>
          <a:off x="392443" y="2298572"/>
          <a:ext cx="6682388" cy="7380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7668" tIns="0" rIns="20766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/>
            <a:t>Предметные результаты:</a:t>
          </a:r>
          <a:r>
            <a:rPr lang="ru-RU" sz="1600" kern="1200" dirty="0" smtClean="0"/>
            <a:t> освоенный обучающимися в ходе изучения учебных предметов опыт деятельности по получению нового знания, его преобразованию и применению</a:t>
          </a:r>
          <a:endParaRPr lang="ru-RU" sz="1600" kern="1200" dirty="0"/>
        </a:p>
      </dsp:txBody>
      <dsp:txXfrm>
        <a:off x="428469" y="2334598"/>
        <a:ext cx="6610336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52EE9-7F8A-4B64-90A3-13585429833C}">
      <dsp:nvSpPr>
        <dsp:cNvPr id="0" name=""/>
        <dsp:cNvSpPr/>
      </dsp:nvSpPr>
      <dsp:spPr>
        <a:xfrm>
          <a:off x="1000362" y="392912"/>
          <a:ext cx="1472672" cy="98227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i="0" kern="1200" dirty="0">
              <a:solidFill>
                <a:srgbClr val="C00000"/>
              </a:solidFill>
            </a:rPr>
            <a:t>Элементы природной и социальной экологии</a:t>
          </a:r>
          <a:endParaRPr lang="ru-RU" sz="1400" i="0" kern="1200" dirty="0">
            <a:solidFill>
              <a:srgbClr val="C00000"/>
            </a:solidFill>
          </a:endParaRPr>
        </a:p>
      </dsp:txBody>
      <dsp:txXfrm>
        <a:off x="1235990" y="392912"/>
        <a:ext cx="1237044" cy="982272"/>
      </dsp:txXfrm>
    </dsp:sp>
    <dsp:sp modelId="{84FDC353-CD64-4F98-8FFB-ED0ABBBBC42D}">
      <dsp:nvSpPr>
        <dsp:cNvPr id="0" name=""/>
        <dsp:cNvSpPr/>
      </dsp:nvSpPr>
      <dsp:spPr>
        <a:xfrm>
          <a:off x="214937" y="199"/>
          <a:ext cx="981781" cy="98178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СКР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</a:t>
          </a:r>
        </a:p>
      </dsp:txBody>
      <dsp:txXfrm>
        <a:off x="358715" y="143977"/>
        <a:ext cx="694225" cy="694225"/>
      </dsp:txXfrm>
    </dsp:sp>
    <dsp:sp modelId="{51313A4F-AE86-4975-9118-446E1EF74828}">
      <dsp:nvSpPr>
        <dsp:cNvPr id="0" name=""/>
        <dsp:cNvSpPr/>
      </dsp:nvSpPr>
      <dsp:spPr>
        <a:xfrm>
          <a:off x="3454817" y="392912"/>
          <a:ext cx="1472672" cy="98227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i="0" kern="1200" dirty="0"/>
            <a:t>Правила здоровой жизни</a:t>
          </a:r>
          <a:endParaRPr lang="ru-RU" sz="1400" i="0" kern="1200" dirty="0"/>
        </a:p>
      </dsp:txBody>
      <dsp:txXfrm>
        <a:off x="3690444" y="392912"/>
        <a:ext cx="1237044" cy="982272"/>
      </dsp:txXfrm>
    </dsp:sp>
    <dsp:sp modelId="{CEACE6C5-93F1-41AC-A4CE-10D7AD2FCC48}">
      <dsp:nvSpPr>
        <dsp:cNvPr id="0" name=""/>
        <dsp:cNvSpPr/>
      </dsp:nvSpPr>
      <dsp:spPr>
        <a:xfrm>
          <a:off x="2669391" y="199"/>
          <a:ext cx="981781" cy="9817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ФР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СКР</a:t>
          </a:r>
        </a:p>
      </dsp:txBody>
      <dsp:txXfrm>
        <a:off x="2813169" y="143977"/>
        <a:ext cx="694225" cy="6942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52EE9-7F8A-4B64-90A3-13585429833C}">
      <dsp:nvSpPr>
        <dsp:cNvPr id="0" name=""/>
        <dsp:cNvSpPr/>
      </dsp:nvSpPr>
      <dsp:spPr>
        <a:xfrm>
          <a:off x="1000362" y="392912"/>
          <a:ext cx="1472672" cy="98227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i="0" kern="1200" dirty="0">
              <a:solidFill>
                <a:schemeClr val="accent2">
                  <a:lumMod val="75000"/>
                </a:schemeClr>
              </a:solidFill>
            </a:rPr>
            <a:t>Осознание идентичности</a:t>
          </a:r>
          <a:endParaRPr lang="ru-RU" sz="1400" i="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235990" y="392912"/>
        <a:ext cx="1237044" cy="982272"/>
      </dsp:txXfrm>
    </dsp:sp>
    <dsp:sp modelId="{84FDC353-CD64-4F98-8FFB-ED0ABBBBC42D}">
      <dsp:nvSpPr>
        <dsp:cNvPr id="0" name=""/>
        <dsp:cNvSpPr/>
      </dsp:nvSpPr>
      <dsp:spPr>
        <a:xfrm>
          <a:off x="214937" y="199"/>
          <a:ext cx="981781" cy="9817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СКР</a:t>
          </a:r>
        </a:p>
      </dsp:txBody>
      <dsp:txXfrm>
        <a:off x="358715" y="143977"/>
        <a:ext cx="694225" cy="694225"/>
      </dsp:txXfrm>
    </dsp:sp>
    <dsp:sp modelId="{51313A4F-AE86-4975-9118-446E1EF74828}">
      <dsp:nvSpPr>
        <dsp:cNvPr id="0" name=""/>
        <dsp:cNvSpPr/>
      </dsp:nvSpPr>
      <dsp:spPr>
        <a:xfrm>
          <a:off x="3454817" y="392912"/>
          <a:ext cx="1472672" cy="982272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b="1" i="0" kern="1200" dirty="0">
              <a:solidFill>
                <a:srgbClr val="0070C0"/>
              </a:solidFill>
            </a:rPr>
            <a:t>Финансовая культура </a:t>
          </a:r>
          <a:endParaRPr lang="ru-RU" sz="1400" i="0" kern="1200" dirty="0">
            <a:solidFill>
              <a:srgbClr val="0070C0"/>
            </a:solidFill>
          </a:endParaRPr>
        </a:p>
      </dsp:txBody>
      <dsp:txXfrm>
        <a:off x="3690444" y="392912"/>
        <a:ext cx="1237044" cy="982272"/>
      </dsp:txXfrm>
    </dsp:sp>
    <dsp:sp modelId="{CEACE6C5-93F1-41AC-A4CE-10D7AD2FCC48}">
      <dsp:nvSpPr>
        <dsp:cNvPr id="0" name=""/>
        <dsp:cNvSpPr/>
      </dsp:nvSpPr>
      <dsp:spPr>
        <a:xfrm>
          <a:off x="2669391" y="199"/>
          <a:ext cx="981781" cy="981781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СКР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</a:t>
          </a:r>
        </a:p>
      </dsp:txBody>
      <dsp:txXfrm>
        <a:off x="2813169" y="143977"/>
        <a:ext cx="694225" cy="6942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DEB7A-106D-4CDF-BEA1-BB2AB08C6D4D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DE1AA-2E76-4564-8B90-34994DEB0D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559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821399B-39BD-C4DC-B289-A7EC113842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1522" r="488" b="7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6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AD633-46A0-40A5-94D5-7A5761A43A32}" type="datetimeFigureOut">
              <a:rPr lang="ru-RU" smtClean="0"/>
              <a:pPr/>
              <a:t>10.09.2023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B8A90-A48C-4000-9CF5-ABACE7B01C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hyperlink" Target="mailto:sales@mosaic-park.ru" TargetMode="Externa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hyperlink" Target="mailto:info@mosaic-par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100392" cy="5143500"/>
          </a:xfrm>
          <a:prstGeom prst="rect">
            <a:avLst/>
          </a:prstGeom>
          <a:solidFill>
            <a:srgbClr val="3180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2DEA896D-0F7B-44EB-B0C2-A154C6B70047}"/>
              </a:ext>
            </a:extLst>
          </p:cNvPr>
          <p:cNvSpPr txBox="1">
            <a:spLocks/>
          </p:cNvSpPr>
          <p:nvPr/>
        </p:nvSpPr>
        <p:spPr>
          <a:xfrm>
            <a:off x="467544" y="-18336"/>
            <a:ext cx="5253386" cy="1335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Тимофеева Лилия Львовна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B751A2D-ED99-4250-9A0F-0B561B91B894}"/>
              </a:ext>
            </a:extLst>
          </p:cNvPr>
          <p:cNvCxnSpPr>
            <a:cxnSpLocks/>
          </p:cNvCxnSpPr>
          <p:nvPr/>
        </p:nvCxnSpPr>
        <p:spPr>
          <a:xfrm>
            <a:off x="600200" y="953792"/>
            <a:ext cx="33542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1">
            <a:extLst>
              <a:ext uri="{FF2B5EF4-FFF2-40B4-BE49-F238E27FC236}">
                <a16:creationId xmlns:a16="http://schemas.microsoft.com/office/drawing/2014/main" xmlns="" id="{092BF3A6-1957-419B-B7B7-C8A1A383B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200" y="1475896"/>
            <a:ext cx="7152890" cy="1600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sz="1400" i="1" dirty="0" err="1" smtClean="0">
                <a:solidFill>
                  <a:srgbClr val="002060"/>
                </a:solidFill>
                <a:latin typeface="Arial" panose="020B0604020202020204" pitchFamily="34" charset="0"/>
              </a:rPr>
              <a:t>д.п.н</a:t>
            </a:r>
            <a:r>
              <a:rPr lang="ru-RU" altLang="ru-RU" sz="1400" i="1" dirty="0">
                <a:solidFill>
                  <a:srgbClr val="002060"/>
                </a:solidFill>
                <a:latin typeface="Arial" panose="020B0604020202020204" pitchFamily="34" charset="0"/>
              </a:rPr>
              <a:t>., </a:t>
            </a:r>
            <a:r>
              <a:rPr lang="ru-RU" altLang="ru-RU" sz="1400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профессор кафедры общего и специального образования </a:t>
            </a:r>
            <a:r>
              <a:rPr lang="ru-RU" altLang="ru-RU" sz="1400" i="1" dirty="0">
                <a:solidFill>
                  <a:srgbClr val="002060"/>
                </a:solidFill>
                <a:latin typeface="Arial" panose="020B0604020202020204" pitchFamily="34" charset="0"/>
              </a:rPr>
              <a:t>ОАНО ВО «Московский психолого-социальный университет», </a:t>
            </a:r>
          </a:p>
          <a:p>
            <a:pPr algn="just">
              <a:defRPr/>
            </a:pPr>
            <a:r>
              <a:rPr lang="ru-RU" altLang="ru-RU" sz="1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академик </a:t>
            </a:r>
            <a:r>
              <a:rPr lang="ru-RU" alt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МАНЭБ, </a:t>
            </a:r>
            <a:endParaRPr lang="ru-RU" altLang="ru-RU" sz="1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ru-RU" altLang="ru-RU" sz="1400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федеральный эксперт в сфере обеспечения безопасности детей,</a:t>
            </a:r>
            <a:endParaRPr lang="ru-RU" altLang="ru-RU" sz="1400" i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ru-RU" alt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научный </a:t>
            </a:r>
            <a:r>
              <a:rPr lang="ru-RU" altLang="ru-RU" sz="1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руководитель проекта издательства «Просвещение-Союз</a:t>
            </a:r>
            <a:r>
              <a:rPr lang="ru-RU" alt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», инновационной площадки издательства «Мозаичный парк»</a:t>
            </a:r>
            <a:endParaRPr lang="ru-RU" altLang="ru-RU" sz="14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ru-RU" altLang="ru-RU" sz="1400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член авторских коллективов УМК «Школа России», КОПДО «Мир открытий»</a:t>
            </a:r>
            <a:endParaRPr lang="ru-RU" altLang="ru-RU" sz="1400" i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601" t="8225"/>
          <a:stretch/>
        </p:blipFill>
        <p:spPr>
          <a:xfrm>
            <a:off x="6659313" y="93480"/>
            <a:ext cx="2237446" cy="67591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2DEA896D-0F7B-44EB-B0C2-A154C6B70047}"/>
              </a:ext>
            </a:extLst>
          </p:cNvPr>
          <p:cNvSpPr txBox="1">
            <a:spLocks/>
          </p:cNvSpPr>
          <p:nvPr/>
        </p:nvSpPr>
        <p:spPr>
          <a:xfrm>
            <a:off x="455398" y="3322154"/>
            <a:ext cx="7418828" cy="1335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 ФУНКЦИОНАЛЬНОЙ ГРАМОТНОСТИ ОБУЧАЮЩИХСЯ: </a:t>
            </a:r>
          </a:p>
          <a:p>
            <a:pPr>
              <a:spcBef>
                <a:spcPts val="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КОМПЕТЕНТНОСТНЫЙ ПОДХОД В ДЕЙСТВИИ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331416"/>
            <a:ext cx="7776864" cy="35394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sz="2000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Компетентность и Функциональная грамотность</a:t>
            </a:r>
            <a:endParaRPr lang="ru-RU" sz="2000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11560" y="1851670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Функциональная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грамотность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ряд навыков и умений (познавательных, эмоциональных 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поведенческих,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которые позволяют людям: жить и работать в качестве человеческой личности; развивать свой потенциал; принимать важные и обоснованные решения; эффективно функционировать в обществе в контексте окружающей среды и более широкого сообщества, чтобы улучшить качество своей жизни и жизни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общества. </a:t>
            </a:r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(PISA)</a:t>
            </a:r>
          </a:p>
          <a:p>
            <a:pPr indent="450215" algn="just"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Функциональная грамотность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способность решать учебные и жизненные проблемные ситуации на основе сформированных предметных,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универсальных способов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действий.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Она включает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овладение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ключевыми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компетенциями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составляющими основу готовности к успешному взаимодействию с изменяющимся миром и дальнейшему успешному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образованию. 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(ФГОС НОО)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146151"/>
            <a:ext cx="7776864" cy="35394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 algn="ctr"/>
            <a:r>
              <a:rPr lang="ru-RU" sz="2000" b="1" cap="all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ДпО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→ ВО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cap="all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спо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→ </a:t>
            </a:r>
            <a:r>
              <a:rPr lang="ru-RU" sz="2000" b="1" cap="all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оо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cap="all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Соо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ООО, </a:t>
            </a:r>
            <a:r>
              <a:rPr lang="ru-RU" sz="2000" b="1" cap="all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Ноо</a:t>
            </a:r>
            <a:r>
              <a:rPr lang="ru-RU" sz="2000" b="1" cap="all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ДО)</a:t>
            </a:r>
            <a:endParaRPr lang="ru-RU" sz="2000" b="1" cap="all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00235"/>
            <a:ext cx="7776864" cy="35394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sz="2000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Образование для жизни</a:t>
            </a:r>
            <a:endParaRPr lang="ru-RU" sz="2000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22044131"/>
              </p:ext>
            </p:extLst>
          </p:nvPr>
        </p:nvGraphicFramePr>
        <p:xfrm>
          <a:off x="611560" y="654178"/>
          <a:ext cx="777686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029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8645" y="300235"/>
            <a:ext cx="2592288" cy="87716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Адаптивная </a:t>
            </a:r>
          </a:p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Система </a:t>
            </a:r>
          </a:p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Образования</a:t>
            </a:r>
            <a:endParaRPr lang="ru-RU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67054949"/>
              </p:ext>
            </p:extLst>
          </p:nvPr>
        </p:nvGraphicFramePr>
        <p:xfrm>
          <a:off x="428605" y="1419622"/>
          <a:ext cx="7416824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66176454"/>
              </p:ext>
            </p:extLst>
          </p:nvPr>
        </p:nvGraphicFramePr>
        <p:xfrm>
          <a:off x="6516216" y="267494"/>
          <a:ext cx="3071664" cy="103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07641420"/>
              </p:ext>
            </p:extLst>
          </p:nvPr>
        </p:nvGraphicFramePr>
        <p:xfrm>
          <a:off x="3995936" y="300235"/>
          <a:ext cx="2903984" cy="879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4207" y="1563638"/>
            <a:ext cx="1775807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Культурологический</a:t>
            </a:r>
            <a:endParaRPr lang="ru-RU" sz="1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8351" y="1980124"/>
            <a:ext cx="16257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Личностно</a:t>
            </a:r>
          </a:p>
          <a:p>
            <a:pPr algn="ctr"/>
            <a:r>
              <a:rPr lang="ru-RU" sz="1400" b="1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ориентированный</a:t>
            </a:r>
            <a:endParaRPr lang="ru-RU" sz="1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4861" y="2642649"/>
            <a:ext cx="94500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Средовой</a:t>
            </a:r>
            <a:endParaRPr lang="ru-RU" sz="1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4210" y="3175688"/>
            <a:ext cx="14875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 err="1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Деятельностный</a:t>
            </a:r>
            <a:endParaRPr lang="ru-RU" sz="1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5282" y="3654317"/>
            <a:ext cx="168571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Компетентностный</a:t>
            </a:r>
            <a:endParaRPr lang="ru-RU" sz="1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932040" y="3013847"/>
            <a:ext cx="2876375" cy="532503"/>
            <a:chOff x="4540447" y="532503"/>
            <a:chExt cx="2876375" cy="53250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4540447" y="532503"/>
              <a:ext cx="2876375" cy="532503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4540447" y="532503"/>
              <a:ext cx="2876375" cy="5325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300" b="1" kern="1200" dirty="0" smtClean="0">
                  <a:solidFill>
                    <a:srgbClr val="BCBC56"/>
                  </a:solidFill>
                </a:rPr>
                <a:t>Проектная деятельность</a:t>
              </a:r>
              <a:endParaRPr lang="ru-RU" sz="1300" b="1" kern="1200" dirty="0">
                <a:solidFill>
                  <a:srgbClr val="BCBC56"/>
                </a:solidFill>
              </a:endParaRP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300" b="1" kern="1200" dirty="0" smtClean="0">
                  <a:solidFill>
                    <a:srgbClr val="BCBC56"/>
                  </a:solidFill>
                </a:rPr>
                <a:t>Образовательные ситуации</a:t>
              </a:r>
              <a:endParaRPr lang="ru-RU" sz="1300" b="1" kern="1200" dirty="0">
                <a:solidFill>
                  <a:srgbClr val="BCBC56"/>
                </a:solidFill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32039" y="3546350"/>
            <a:ext cx="2876375" cy="532503"/>
            <a:chOff x="4540447" y="1065006"/>
            <a:chExt cx="2876375" cy="532503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4540447" y="1065006"/>
              <a:ext cx="2876375" cy="532503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4540447" y="1065006"/>
              <a:ext cx="2876375" cy="5325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300" b="1" kern="1200" dirty="0" smtClean="0">
                  <a:solidFill>
                    <a:srgbClr val="9BBB59"/>
                  </a:solidFill>
                </a:rPr>
                <a:t>Повышение компетентности</a:t>
              </a:r>
              <a:endParaRPr lang="ru-RU" sz="1300" b="1" kern="1200" dirty="0">
                <a:solidFill>
                  <a:srgbClr val="9BBB5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18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67494"/>
            <a:ext cx="8064896" cy="323165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b="1" cap="all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Формирование основ </a:t>
            </a:r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Функциональной грамотности </a:t>
            </a:r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(НОО)</a:t>
            </a:r>
            <a:endParaRPr lang="ru-RU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73263138"/>
              </p:ext>
            </p:extLst>
          </p:nvPr>
        </p:nvGraphicFramePr>
        <p:xfrm>
          <a:off x="514049" y="843558"/>
          <a:ext cx="7848872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4155926"/>
            <a:ext cx="83529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конференция «Образовательное пространство в информационную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эпоху» 6-7 июня 2023 г.,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ИСРО 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06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556" y="267494"/>
            <a:ext cx="8208912" cy="35394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sz="2000" b="1" cap="all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Матрица для разработки заданий</a:t>
            </a:r>
          </a:p>
        </p:txBody>
      </p:sp>
      <p:pic>
        <p:nvPicPr>
          <p:cNvPr id="9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630233"/>
              </p:ext>
            </p:extLst>
          </p:nvPr>
        </p:nvGraphicFramePr>
        <p:xfrm>
          <a:off x="755576" y="843558"/>
          <a:ext cx="7776863" cy="3858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9548"/>
                <a:gridCol w="1770079"/>
                <a:gridCol w="3122396"/>
                <a:gridCol w="1944840"/>
              </a:tblGrid>
              <a:tr h="662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Уровень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Решение УЗ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УУПД (базовые логические действия, работа с информацией)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Выполнение отдельных операций в совместной деятельности с педагогом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Формирование элементов действия, умения выполнять его по образцу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Знание и понимание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Выполнение учебных действий при поддержке педагога / на основе усвоенного алгоритма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Формирование умения выполнять действие на базе освоенных знаний в соответствии с поставленной задачей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Применение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87985" algn="l"/>
                        </a:tabLs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effectLst/>
                        </a:rPr>
                        <a:t>Самостоятельное выполнение учебных действий</a:t>
                      </a:r>
                      <a:endParaRPr lang="ru-RU" sz="1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Формирование умения применять действие как средство решения различных задач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Функциональность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37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Изображение QR кода в формате SVG"/>
          <p:cNvSpPr>
            <a:spLocks noChangeAspect="1" noChangeArrowheads="1"/>
          </p:cNvSpPr>
          <p:nvPr/>
        </p:nvSpPr>
        <p:spPr bwMode="auto">
          <a:xfrm>
            <a:off x="40711" y="-59309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0" y="3579862"/>
            <a:ext cx="1162410" cy="1162410"/>
          </a:xfrm>
          <a:prstGeom prst="rect">
            <a:avLst/>
          </a:prstGeom>
        </p:spPr>
      </p:pic>
      <p:pic>
        <p:nvPicPr>
          <p:cNvPr id="17" name="Picture 2" descr="C:\Users\dshershavin\Desktop\7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8" y="843558"/>
            <a:ext cx="4014836" cy="2627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19936"/>
            <a:ext cx="8064896" cy="323165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Система работы (НОО)</a:t>
            </a:r>
            <a:endParaRPr lang="ru-RU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па 7"/>
          <p:cNvGrpSpPr>
            <a:grpSpLocks noChangeAspect="1"/>
          </p:cNvGrpSpPr>
          <p:nvPr/>
        </p:nvGrpSpPr>
        <p:grpSpPr>
          <a:xfrm>
            <a:off x="5713546" y="515185"/>
            <a:ext cx="2631659" cy="2671229"/>
            <a:chOff x="2794056" y="1411209"/>
            <a:chExt cx="2849586" cy="2849586"/>
          </a:xfrm>
        </p:grpSpPr>
        <p:pic>
          <p:nvPicPr>
            <p:cNvPr id="9" name="Picture 12" descr="https://3dcoverdesign.ru/upload/000/u0/1/2/6377a86f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4056" y="1411209"/>
              <a:ext cx="2849586" cy="28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11547" t="8670" r="3623" b="23930"/>
            <a:stretch/>
          </p:blipFill>
          <p:spPr>
            <a:xfrm>
              <a:off x="4043829" y="1521685"/>
              <a:ext cx="882053" cy="315395"/>
            </a:xfrm>
            <a:custGeom>
              <a:avLst/>
              <a:gdLst>
                <a:gd name="connsiteX0" fmla="*/ 904875 w 904875"/>
                <a:gd name="connsiteY0" fmla="*/ 0 h 352425"/>
                <a:gd name="connsiteX1" fmla="*/ 901700 w 904875"/>
                <a:gd name="connsiteY1" fmla="*/ 276225 h 352425"/>
                <a:gd name="connsiteX2" fmla="*/ 860425 w 904875"/>
                <a:gd name="connsiteY2" fmla="*/ 352425 h 352425"/>
                <a:gd name="connsiteX3" fmla="*/ 844550 w 904875"/>
                <a:gd name="connsiteY3" fmla="*/ 295275 h 352425"/>
                <a:gd name="connsiteX4" fmla="*/ 0 w 904875"/>
                <a:gd name="connsiteY4" fmla="*/ 346075 h 352425"/>
                <a:gd name="connsiteX5" fmla="*/ 114300 w 904875"/>
                <a:gd name="connsiteY5" fmla="*/ 603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5" h="352425">
                  <a:moveTo>
                    <a:pt x="904875" y="0"/>
                  </a:moveTo>
                  <a:cubicBezTo>
                    <a:pt x="903817" y="92075"/>
                    <a:pt x="902758" y="184150"/>
                    <a:pt x="901700" y="276225"/>
                  </a:cubicBezTo>
                  <a:lnTo>
                    <a:pt x="860425" y="352425"/>
                  </a:lnTo>
                  <a:lnTo>
                    <a:pt x="844550" y="295275"/>
                  </a:lnTo>
                  <a:lnTo>
                    <a:pt x="0" y="346075"/>
                  </a:lnTo>
                  <a:lnTo>
                    <a:pt x="114300" y="60325"/>
                  </a:lnTo>
                  <a:close/>
                </a:path>
              </a:pathLst>
            </a:custGeom>
          </p:spPr>
        </p:pic>
      </p:grpSp>
      <p:grpSp>
        <p:nvGrpSpPr>
          <p:cNvPr id="12" name="Группа 11"/>
          <p:cNvGrpSpPr>
            <a:grpSpLocks noChangeAspect="1"/>
          </p:cNvGrpSpPr>
          <p:nvPr/>
        </p:nvGrpSpPr>
        <p:grpSpPr>
          <a:xfrm>
            <a:off x="4035702" y="1829544"/>
            <a:ext cx="2631659" cy="2671229"/>
            <a:chOff x="4277558" y="1411209"/>
            <a:chExt cx="2849586" cy="2849586"/>
          </a:xfrm>
        </p:grpSpPr>
        <p:pic>
          <p:nvPicPr>
            <p:cNvPr id="13" name="Picture 10" descr="https://3dcoverdesign.ru/upload/000/u0/3/a/80f99a8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7558" y="1411209"/>
              <a:ext cx="2849586" cy="28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11547" t="8670" r="3623" b="23930"/>
            <a:stretch/>
          </p:blipFill>
          <p:spPr>
            <a:xfrm>
              <a:off x="5584954" y="1479903"/>
              <a:ext cx="882053" cy="315395"/>
            </a:xfrm>
            <a:custGeom>
              <a:avLst/>
              <a:gdLst>
                <a:gd name="connsiteX0" fmla="*/ 904875 w 904875"/>
                <a:gd name="connsiteY0" fmla="*/ 0 h 352425"/>
                <a:gd name="connsiteX1" fmla="*/ 901700 w 904875"/>
                <a:gd name="connsiteY1" fmla="*/ 276225 h 352425"/>
                <a:gd name="connsiteX2" fmla="*/ 860425 w 904875"/>
                <a:gd name="connsiteY2" fmla="*/ 352425 h 352425"/>
                <a:gd name="connsiteX3" fmla="*/ 844550 w 904875"/>
                <a:gd name="connsiteY3" fmla="*/ 295275 h 352425"/>
                <a:gd name="connsiteX4" fmla="*/ 0 w 904875"/>
                <a:gd name="connsiteY4" fmla="*/ 346075 h 352425"/>
                <a:gd name="connsiteX5" fmla="*/ 114300 w 904875"/>
                <a:gd name="connsiteY5" fmla="*/ 603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5" h="352425">
                  <a:moveTo>
                    <a:pt x="904875" y="0"/>
                  </a:moveTo>
                  <a:cubicBezTo>
                    <a:pt x="903817" y="92075"/>
                    <a:pt x="902758" y="184150"/>
                    <a:pt x="901700" y="276225"/>
                  </a:cubicBezTo>
                  <a:lnTo>
                    <a:pt x="860425" y="352425"/>
                  </a:lnTo>
                  <a:lnTo>
                    <a:pt x="844550" y="295275"/>
                  </a:lnTo>
                  <a:lnTo>
                    <a:pt x="0" y="346075"/>
                  </a:lnTo>
                  <a:lnTo>
                    <a:pt x="114300" y="60325"/>
                  </a:lnTo>
                  <a:close/>
                </a:path>
              </a:pathLst>
            </a:custGeom>
          </p:spPr>
        </p:pic>
      </p:grpSp>
      <p:grpSp>
        <p:nvGrpSpPr>
          <p:cNvPr id="19" name="Группа 18"/>
          <p:cNvGrpSpPr>
            <a:grpSpLocks noChangeAspect="1"/>
          </p:cNvGrpSpPr>
          <p:nvPr/>
        </p:nvGrpSpPr>
        <p:grpSpPr>
          <a:xfrm>
            <a:off x="4623701" y="1214009"/>
            <a:ext cx="2631659" cy="2671229"/>
            <a:chOff x="1274772" y="1411209"/>
            <a:chExt cx="2849586" cy="2849586"/>
          </a:xfrm>
        </p:grpSpPr>
        <p:pic>
          <p:nvPicPr>
            <p:cNvPr id="20" name="Picture 14" descr="https://3dcoverdesign.ru/upload/000/u0/8/f/5a8bee66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4772" y="1411209"/>
              <a:ext cx="2849586" cy="28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11547" t="8670" r="3623" b="23930"/>
            <a:stretch/>
          </p:blipFill>
          <p:spPr>
            <a:xfrm>
              <a:off x="2551802" y="1492190"/>
              <a:ext cx="882053" cy="315395"/>
            </a:xfrm>
            <a:custGeom>
              <a:avLst/>
              <a:gdLst>
                <a:gd name="connsiteX0" fmla="*/ 904875 w 904875"/>
                <a:gd name="connsiteY0" fmla="*/ 0 h 352425"/>
                <a:gd name="connsiteX1" fmla="*/ 901700 w 904875"/>
                <a:gd name="connsiteY1" fmla="*/ 276225 h 352425"/>
                <a:gd name="connsiteX2" fmla="*/ 860425 w 904875"/>
                <a:gd name="connsiteY2" fmla="*/ 352425 h 352425"/>
                <a:gd name="connsiteX3" fmla="*/ 844550 w 904875"/>
                <a:gd name="connsiteY3" fmla="*/ 295275 h 352425"/>
                <a:gd name="connsiteX4" fmla="*/ 0 w 904875"/>
                <a:gd name="connsiteY4" fmla="*/ 346075 h 352425"/>
                <a:gd name="connsiteX5" fmla="*/ 114300 w 904875"/>
                <a:gd name="connsiteY5" fmla="*/ 603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5" h="352425">
                  <a:moveTo>
                    <a:pt x="904875" y="0"/>
                  </a:moveTo>
                  <a:cubicBezTo>
                    <a:pt x="903817" y="92075"/>
                    <a:pt x="902758" y="184150"/>
                    <a:pt x="901700" y="276225"/>
                  </a:cubicBezTo>
                  <a:lnTo>
                    <a:pt x="860425" y="352425"/>
                  </a:lnTo>
                  <a:lnTo>
                    <a:pt x="844550" y="295275"/>
                  </a:lnTo>
                  <a:lnTo>
                    <a:pt x="0" y="346075"/>
                  </a:lnTo>
                  <a:lnTo>
                    <a:pt x="114300" y="60325"/>
                  </a:lnTo>
                  <a:close/>
                </a:path>
              </a:pathLst>
            </a:custGeom>
          </p:spPr>
        </p:pic>
      </p:grpSp>
      <p:grpSp>
        <p:nvGrpSpPr>
          <p:cNvPr id="22" name="Группа 21"/>
          <p:cNvGrpSpPr>
            <a:grpSpLocks noChangeAspect="1"/>
          </p:cNvGrpSpPr>
          <p:nvPr/>
        </p:nvGrpSpPr>
        <p:grpSpPr>
          <a:xfrm>
            <a:off x="6300192" y="1419622"/>
            <a:ext cx="2724263" cy="2765225"/>
            <a:chOff x="-239096" y="1411209"/>
            <a:chExt cx="2849586" cy="2849586"/>
          </a:xfrm>
        </p:grpSpPr>
        <p:pic>
          <p:nvPicPr>
            <p:cNvPr id="23" name="Picture 16" descr="https://3dcoverdesign.ru/upload/000/u0/8/4/f9101506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9096" y="1411209"/>
              <a:ext cx="2849586" cy="28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rcRect l="11547" t="8670" r="3623" b="23930"/>
            <a:stretch/>
          </p:blipFill>
          <p:spPr>
            <a:xfrm>
              <a:off x="983822" y="1479903"/>
              <a:ext cx="882053" cy="315395"/>
            </a:xfrm>
            <a:custGeom>
              <a:avLst/>
              <a:gdLst>
                <a:gd name="connsiteX0" fmla="*/ 904875 w 904875"/>
                <a:gd name="connsiteY0" fmla="*/ 0 h 352425"/>
                <a:gd name="connsiteX1" fmla="*/ 901700 w 904875"/>
                <a:gd name="connsiteY1" fmla="*/ 276225 h 352425"/>
                <a:gd name="connsiteX2" fmla="*/ 860425 w 904875"/>
                <a:gd name="connsiteY2" fmla="*/ 352425 h 352425"/>
                <a:gd name="connsiteX3" fmla="*/ 844550 w 904875"/>
                <a:gd name="connsiteY3" fmla="*/ 295275 h 352425"/>
                <a:gd name="connsiteX4" fmla="*/ 0 w 904875"/>
                <a:gd name="connsiteY4" fmla="*/ 346075 h 352425"/>
                <a:gd name="connsiteX5" fmla="*/ 114300 w 904875"/>
                <a:gd name="connsiteY5" fmla="*/ 60325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5" h="352425">
                  <a:moveTo>
                    <a:pt x="904875" y="0"/>
                  </a:moveTo>
                  <a:cubicBezTo>
                    <a:pt x="903817" y="92075"/>
                    <a:pt x="902758" y="184150"/>
                    <a:pt x="901700" y="276225"/>
                  </a:cubicBezTo>
                  <a:lnTo>
                    <a:pt x="860425" y="352425"/>
                  </a:lnTo>
                  <a:lnTo>
                    <a:pt x="844550" y="295275"/>
                  </a:lnTo>
                  <a:lnTo>
                    <a:pt x="0" y="346075"/>
                  </a:lnTo>
                  <a:lnTo>
                    <a:pt x="114300" y="60325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22583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Изображение QR кода в формате SVG"/>
          <p:cNvSpPr>
            <a:spLocks noChangeAspect="1" noChangeArrowheads="1"/>
          </p:cNvSpPr>
          <p:nvPr/>
        </p:nvSpPr>
        <p:spPr bwMode="auto">
          <a:xfrm>
            <a:off x="40711" y="-59309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7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44" y="219936"/>
            <a:ext cx="8064896" cy="323165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Система работы (ДО). Вертикаль возможностей</a:t>
            </a:r>
            <a:endParaRPr lang="ru-RU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323528" y="843558"/>
            <a:ext cx="10496550" cy="400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44EA3"/>
                </a:solidFill>
                <a:latin typeface="Myriad Pro Cond" panose="020B0506030403020204" pitchFamily="34" charset="0"/>
              </a:rPr>
              <a:t>Предпосылки формирования функциональной грамотности на уровне ДО</a:t>
            </a: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251694"/>
              </p:ext>
            </p:extLst>
          </p:nvPr>
        </p:nvGraphicFramePr>
        <p:xfrm>
          <a:off x="473351" y="1558188"/>
          <a:ext cx="7284388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194"/>
                <a:gridCol w="36421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ФГОС НОО 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ФОП ДО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Необходимость создания условий для формирования функциональной грамотности обучающихся как «способности решать учебные задачи и жизненные проблемные ситуации на основе сформированных предметных,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</a:rPr>
                        <a:t>метапредметных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 и универсальных способов деятельности…»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2060"/>
                          </a:solidFill>
                        </a:rPr>
                        <a:t>Одной из ключевых задач дошкольного образования признается «развитие [у детей дошкольного возраста] способности самостоятельно решать доступные задачи жизни и деятельности»</a:t>
                      </a:r>
                    </a:p>
                    <a:p>
                      <a:pPr algn="l"/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" name="Объект 2"/>
          <p:cNvSpPr txBox="1">
            <a:spLocks/>
          </p:cNvSpPr>
          <p:nvPr/>
        </p:nvSpPr>
        <p:spPr>
          <a:xfrm>
            <a:off x="327194" y="3939902"/>
            <a:ext cx="7824301" cy="5927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Всероссийский инновационный проект ООО «Просвещение-Союз</a:t>
            </a:r>
            <a:r>
              <a:rPr lang="ru-RU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 реализация вариативных моделей, обеспечивающих возможности  формирования предпосылок читательской, математической и естественно-научной грамотности детей 3–7 лет»</a:t>
            </a:r>
            <a:endPara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368" y="3003471"/>
            <a:ext cx="922829" cy="89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Изображение QR кода в формате SVG"/>
          <p:cNvSpPr>
            <a:spLocks noChangeAspect="1" noChangeArrowheads="1"/>
          </p:cNvSpPr>
          <p:nvPr/>
        </p:nvSpPr>
        <p:spPr bwMode="auto">
          <a:xfrm>
            <a:off x="40711" y="-59309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7" name="Picture 2" descr="C:\Users\dshershavin\Desktop\7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0022"/>
            <a:ext cx="9144000" cy="1234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7544" y="219936"/>
            <a:ext cx="8064896" cy="323165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ru-RU" b="1" cap="all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Система работы (ДО)</a:t>
            </a:r>
            <a:endParaRPr lang="ru-RU" b="1" cap="all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467544" y="774406"/>
            <a:ext cx="6984776" cy="400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44EA3"/>
                </a:solidFill>
                <a:latin typeface="Myriad Pro Cond" panose="020B0506030403020204" pitchFamily="34" charset="0"/>
              </a:rPr>
              <a:t>Предпосылки формирования </a:t>
            </a:r>
            <a:r>
              <a:rPr lang="ru-RU" sz="2000" dirty="0" smtClean="0">
                <a:solidFill>
                  <a:srgbClr val="044EA3"/>
                </a:solidFill>
                <a:latin typeface="Myriad Pro Cond" panose="020B0506030403020204" pitchFamily="34" charset="0"/>
              </a:rPr>
              <a:t>социальной </a:t>
            </a:r>
            <a:r>
              <a:rPr lang="ru-RU" sz="2000" dirty="0">
                <a:solidFill>
                  <a:srgbClr val="044EA3"/>
                </a:solidFill>
                <a:latin typeface="Myriad Pro Cond" panose="020B0506030403020204" pitchFamily="34" charset="0"/>
              </a:rPr>
              <a:t>грамотности на уровне ДО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80984488"/>
              </p:ext>
            </p:extLst>
          </p:nvPr>
        </p:nvGraphicFramePr>
        <p:xfrm>
          <a:off x="467544" y="1346027"/>
          <a:ext cx="5142427" cy="1375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924249250"/>
              </p:ext>
            </p:extLst>
          </p:nvPr>
        </p:nvGraphicFramePr>
        <p:xfrm>
          <a:off x="467544" y="2931790"/>
          <a:ext cx="5142427" cy="1375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5760132" y="2964019"/>
            <a:ext cx="3384376" cy="266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srgbClr val="4472C4">
                    <a:lumMod val="75000"/>
                  </a:srgbClr>
                </a:solidFill>
                <a:latin typeface="+mn-lt"/>
                <a:ea typeface="+mn-ea"/>
                <a:cs typeface="+mn-cs"/>
              </a:rPr>
              <a:t>Инновационная площадка «Формирование СГ» </a:t>
            </a:r>
          </a:p>
          <a:p>
            <a:r>
              <a:rPr lang="ru-RU" sz="1400" b="1" dirty="0">
                <a:solidFill>
                  <a:srgbClr val="FF0066"/>
                </a:solidFill>
              </a:rPr>
              <a:t>ИЗДАТЕЛЬСТВО «МОЗАИЧНЫЙ ПАРК»</a:t>
            </a:r>
            <a:endParaRPr lang="ru-RU" sz="1400" dirty="0">
              <a:solidFill>
                <a:srgbClr val="FF0066"/>
              </a:solidFill>
            </a:endParaRPr>
          </a:p>
          <a:p>
            <a:r>
              <a:rPr lang="ru-RU" sz="1400" b="1" dirty="0">
                <a:solidFill>
                  <a:srgbClr val="002060"/>
                </a:solidFill>
              </a:rPr>
              <a:t>Телефоны: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ru-RU" sz="1400" dirty="0" smtClean="0">
                <a:solidFill>
                  <a:srgbClr val="002060"/>
                </a:solidFill>
              </a:rPr>
              <a:t>8 </a:t>
            </a:r>
            <a:r>
              <a:rPr lang="ru-RU" sz="1400" dirty="0">
                <a:solidFill>
                  <a:srgbClr val="002060"/>
                </a:solidFill>
              </a:rPr>
              <a:t>(495) 308-9474, 8 (495) 308-9414</a:t>
            </a:r>
          </a:p>
          <a:p>
            <a:r>
              <a:rPr lang="en-US" sz="1400" b="1" dirty="0">
                <a:solidFill>
                  <a:srgbClr val="002060"/>
                </a:solidFill>
              </a:rPr>
              <a:t>E</a:t>
            </a:r>
            <a:r>
              <a:rPr lang="ru-RU" sz="1400" b="1" dirty="0">
                <a:solidFill>
                  <a:srgbClr val="002060"/>
                </a:solidFill>
              </a:rPr>
              <a:t>-</a:t>
            </a:r>
            <a:r>
              <a:rPr lang="en-US" sz="1400" b="1" dirty="0">
                <a:solidFill>
                  <a:srgbClr val="002060"/>
                </a:solidFill>
              </a:rPr>
              <a:t>mail</a:t>
            </a:r>
            <a:r>
              <a:rPr lang="ru-RU" sz="1400" b="1" dirty="0">
                <a:solidFill>
                  <a:srgbClr val="002060"/>
                </a:solidFill>
              </a:rPr>
              <a:t>: </a:t>
            </a:r>
            <a:r>
              <a:rPr lang="en-US" sz="1400" dirty="0">
                <a:hlinkClick r:id="rId13"/>
              </a:rPr>
              <a:t>sales</a:t>
            </a:r>
            <a:r>
              <a:rPr lang="ru-RU" sz="1400" dirty="0">
                <a:hlinkClick r:id="rId13"/>
              </a:rPr>
              <a:t>@</a:t>
            </a:r>
            <a:r>
              <a:rPr lang="en-US" sz="1400" dirty="0">
                <a:hlinkClick r:id="rId13"/>
              </a:rPr>
              <a:t>mosaic</a:t>
            </a:r>
            <a:r>
              <a:rPr lang="ru-RU" sz="1400" dirty="0">
                <a:hlinkClick r:id="rId13"/>
              </a:rPr>
              <a:t>-</a:t>
            </a:r>
            <a:r>
              <a:rPr lang="en-US" sz="1400" dirty="0">
                <a:hlinkClick r:id="rId13"/>
              </a:rPr>
              <a:t>park</a:t>
            </a:r>
            <a:r>
              <a:rPr lang="ru-RU" sz="1400" dirty="0">
                <a:hlinkClick r:id="rId13"/>
              </a:rPr>
              <a:t>.</a:t>
            </a:r>
            <a:r>
              <a:rPr lang="en-US" sz="1400" dirty="0">
                <a:hlinkClick r:id="rId13"/>
              </a:rPr>
              <a:t>ru</a:t>
            </a:r>
            <a:r>
              <a:rPr lang="ru-RU" sz="1400" dirty="0">
                <a:solidFill>
                  <a:srgbClr val="002060"/>
                </a:solidFill>
              </a:rPr>
              <a:t>,</a:t>
            </a:r>
            <a:r>
              <a:rPr lang="ru-RU" sz="1400" dirty="0"/>
              <a:t> </a:t>
            </a:r>
            <a:r>
              <a:rPr lang="en-US" sz="1400" dirty="0">
                <a:hlinkClick r:id="rId14"/>
              </a:rPr>
              <a:t>info</a:t>
            </a:r>
            <a:r>
              <a:rPr lang="ru-RU" sz="1400" dirty="0">
                <a:hlinkClick r:id="rId14"/>
              </a:rPr>
              <a:t>@</a:t>
            </a:r>
            <a:r>
              <a:rPr lang="en-US" sz="1400" dirty="0">
                <a:hlinkClick r:id="rId14"/>
              </a:rPr>
              <a:t>mosaic</a:t>
            </a:r>
            <a:r>
              <a:rPr lang="ru-RU" sz="1400" dirty="0">
                <a:hlinkClick r:id="rId14"/>
              </a:rPr>
              <a:t>-</a:t>
            </a:r>
            <a:r>
              <a:rPr lang="en-US" sz="1400" dirty="0">
                <a:hlinkClick r:id="rId14"/>
              </a:rPr>
              <a:t>park</a:t>
            </a:r>
            <a:r>
              <a:rPr lang="ru-RU" sz="1400" dirty="0">
                <a:hlinkClick r:id="rId14"/>
              </a:rPr>
              <a:t>.</a:t>
            </a:r>
            <a:r>
              <a:rPr lang="en-US" sz="1400" dirty="0">
                <a:hlinkClick r:id="rId14"/>
              </a:rPr>
              <a:t>ru</a:t>
            </a:r>
            <a:r>
              <a:rPr lang="en-US" sz="1400" dirty="0"/>
              <a:t> </a:t>
            </a:r>
            <a:endParaRPr lang="ru-RU" sz="1400" b="1" dirty="0" smtClean="0">
              <a:solidFill>
                <a:srgbClr val="4472C4">
                  <a:lumMod val="75000"/>
                </a:srgbClr>
              </a:solidFill>
              <a:latin typeface="+mn-lt"/>
              <a:ea typeface="+mn-ea"/>
              <a:cs typeface="+mn-cs"/>
            </a:endParaRPr>
          </a:p>
          <a:p>
            <a:endParaRPr lang="ru-RU" sz="1400" b="1" dirty="0">
              <a:solidFill>
                <a:srgbClr val="4472C4">
                  <a:lumMod val="75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96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B25A043-8C94-4E68-8462-51DF85D27B7F}" vid="{99872733-ECC8-407B-B23F-996AAD14839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1125</TotalTime>
  <Words>616</Words>
  <Application>Microsoft Office PowerPoint</Application>
  <PresentationFormat>Экран (16:9)</PresentationFormat>
  <Paragraphs>98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Myriad Pro Cond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Калачинский</dc:creator>
  <cp:lastModifiedBy>Лилия Тимофеева</cp:lastModifiedBy>
  <cp:revision>97</cp:revision>
  <dcterms:created xsi:type="dcterms:W3CDTF">2023-02-16T11:01:15Z</dcterms:created>
  <dcterms:modified xsi:type="dcterms:W3CDTF">2023-09-10T13:07:09Z</dcterms:modified>
</cp:coreProperties>
</file>