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326" r:id="rId3"/>
    <p:sldId id="330" r:id="rId4"/>
    <p:sldId id="332" r:id="rId5"/>
    <p:sldId id="334" r:id="rId6"/>
    <p:sldId id="335" r:id="rId7"/>
    <p:sldId id="336" r:id="rId8"/>
    <p:sldId id="339" r:id="rId9"/>
    <p:sldId id="337" r:id="rId10"/>
    <p:sldId id="341" r:id="rId11"/>
    <p:sldId id="343" r:id="rId12"/>
    <p:sldId id="340" r:id="rId13"/>
    <p:sldId id="342" r:id="rId14"/>
    <p:sldId id="351" r:id="rId15"/>
    <p:sldId id="345" r:id="rId16"/>
    <p:sldId id="346" r:id="rId17"/>
    <p:sldId id="347" r:id="rId18"/>
    <p:sldId id="352" r:id="rId19"/>
    <p:sldId id="354" r:id="rId20"/>
    <p:sldId id="355" r:id="rId21"/>
    <p:sldId id="357" r:id="rId22"/>
    <p:sldId id="35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E75"/>
    <a:srgbClr val="FFDDFF"/>
    <a:srgbClr val="FF81FF"/>
    <a:srgbClr val="FFFF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69" autoAdjust="0"/>
  </p:normalViewPr>
  <p:slideViewPr>
    <p:cSldViewPr>
      <p:cViewPr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6F4164-79D5-4258-B836-5555C371AB6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2ABA77-C321-48AA-8A6F-20579AAA9C7C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27 учащихся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4481F35-8B3E-44AE-A149-178E94B8090B}" type="parTrans" cxnId="{D5F7F2B5-BF16-4B62-88C9-189240E743D6}">
      <dgm:prSet/>
      <dgm:spPr/>
      <dgm:t>
        <a:bodyPr/>
        <a:lstStyle/>
        <a:p>
          <a:endParaRPr lang="ru-RU"/>
        </a:p>
      </dgm:t>
    </dgm:pt>
    <dgm:pt modelId="{F99A9578-9834-48AD-9A1E-4AD88646E9C8}" type="sibTrans" cxnId="{D5F7F2B5-BF16-4B62-88C9-189240E743D6}">
      <dgm:prSet/>
      <dgm:spPr/>
      <dgm:t>
        <a:bodyPr/>
        <a:lstStyle/>
        <a:p>
          <a:endParaRPr lang="ru-RU"/>
        </a:p>
      </dgm:t>
    </dgm:pt>
    <dgm:pt modelId="{979F37FD-844F-4716-92EC-D6E97DAC00E9}">
      <dgm:prSet phldrT="[Текст]"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14 инклюзивных классов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51001966-865A-401B-90A5-D06C657829FC}" type="parTrans" cxnId="{3FBD8531-F671-43A1-9A29-6E4266808600}">
      <dgm:prSet/>
      <dgm:spPr/>
      <dgm:t>
        <a:bodyPr/>
        <a:lstStyle/>
        <a:p>
          <a:endParaRPr lang="ru-RU"/>
        </a:p>
      </dgm:t>
    </dgm:pt>
    <dgm:pt modelId="{EBE2A553-1556-435A-882F-1F4EFADF00BE}" type="sibTrans" cxnId="{3FBD8531-F671-43A1-9A29-6E4266808600}">
      <dgm:prSet/>
      <dgm:spPr/>
      <dgm:t>
        <a:bodyPr/>
        <a:lstStyle/>
        <a:p>
          <a:endParaRPr lang="ru-RU"/>
        </a:p>
      </dgm:t>
    </dgm:pt>
    <dgm:pt modelId="{BBCFBECA-F69F-475E-9BA1-F3A337DB452E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117 учащихся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270347D-6370-4642-8C3B-509581821792}" type="parTrans" cxnId="{7150D977-950D-43E2-AA77-8D3644449B8E}">
      <dgm:prSet/>
      <dgm:spPr/>
      <dgm:t>
        <a:bodyPr/>
        <a:lstStyle/>
        <a:p>
          <a:endParaRPr lang="ru-RU"/>
        </a:p>
      </dgm:t>
    </dgm:pt>
    <dgm:pt modelId="{03303D6D-A8F9-4499-B27F-B084340861FB}" type="sibTrans" cxnId="{7150D977-950D-43E2-AA77-8D3644449B8E}">
      <dgm:prSet/>
      <dgm:spPr/>
      <dgm:t>
        <a:bodyPr/>
        <a:lstStyle/>
        <a:p>
          <a:endParaRPr lang="ru-RU"/>
        </a:p>
      </dgm:t>
    </dgm:pt>
    <dgm:pt modelId="{012F6D57-8A20-4813-8D4C-622CF4C042CD}">
      <dgm:prSet phldrT="[Текст]"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r>
            <a:rPr lang="ru-RU" b="1" dirty="0" smtClean="0"/>
            <a:t>11 классов для обучающихся с НОДА</a:t>
          </a:r>
          <a:endParaRPr lang="ru-RU" b="1" dirty="0"/>
        </a:p>
      </dgm:t>
    </dgm:pt>
    <dgm:pt modelId="{726598FA-9566-44F6-824D-01B38B3A6782}" type="parTrans" cxnId="{BEF9A9E8-666F-42C8-B67D-32CBCFC2B9D1}">
      <dgm:prSet/>
      <dgm:spPr/>
      <dgm:t>
        <a:bodyPr/>
        <a:lstStyle/>
        <a:p>
          <a:endParaRPr lang="ru-RU"/>
        </a:p>
      </dgm:t>
    </dgm:pt>
    <dgm:pt modelId="{5C41E7FA-A17E-4A1F-83A6-EFC332A6AD3A}" type="sibTrans" cxnId="{BEF9A9E8-666F-42C8-B67D-32CBCFC2B9D1}">
      <dgm:prSet/>
      <dgm:spPr/>
      <dgm:t>
        <a:bodyPr/>
        <a:lstStyle/>
        <a:p>
          <a:endParaRPr lang="ru-RU"/>
        </a:p>
      </dgm:t>
    </dgm:pt>
    <dgm:pt modelId="{C13FA963-C50F-43F0-8C4B-9D17D7932497}">
      <dgm:prSet phldrT="[Текст]"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B81D3048-5EFD-4FC7-B587-8042CB4725A3}" type="parTrans" cxnId="{E446A049-A8FA-496A-AA5B-8C05A156891C}">
      <dgm:prSet/>
      <dgm:spPr/>
      <dgm:t>
        <a:bodyPr/>
        <a:lstStyle/>
        <a:p>
          <a:endParaRPr lang="ru-RU"/>
        </a:p>
      </dgm:t>
    </dgm:pt>
    <dgm:pt modelId="{A481E775-D21B-4686-843A-FD83E75937D4}" type="sibTrans" cxnId="{E446A049-A8FA-496A-AA5B-8C05A156891C}">
      <dgm:prSet/>
      <dgm:spPr/>
      <dgm:t>
        <a:bodyPr/>
        <a:lstStyle/>
        <a:p>
          <a:endParaRPr lang="ru-RU"/>
        </a:p>
      </dgm:t>
    </dgm:pt>
    <dgm:pt modelId="{B51195E8-8890-4EC6-AB86-1B5E8436F9C3}">
      <dgm:prSet phldrT="[Текст]"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ru-RU" b="1" dirty="0"/>
        </a:p>
      </dgm:t>
    </dgm:pt>
    <dgm:pt modelId="{47717527-2FB6-4D3E-9972-C68FA6C2CBDB}" type="parTrans" cxnId="{422F8D83-105D-440D-B48E-A44272CD7F4D}">
      <dgm:prSet/>
      <dgm:spPr/>
      <dgm:t>
        <a:bodyPr/>
        <a:lstStyle/>
        <a:p>
          <a:endParaRPr lang="ru-RU"/>
        </a:p>
      </dgm:t>
    </dgm:pt>
    <dgm:pt modelId="{818C6E51-1F41-4A24-A1D8-7437D07FC719}" type="sibTrans" cxnId="{422F8D83-105D-440D-B48E-A44272CD7F4D}">
      <dgm:prSet/>
      <dgm:spPr/>
      <dgm:t>
        <a:bodyPr/>
        <a:lstStyle/>
        <a:p>
          <a:endParaRPr lang="ru-RU"/>
        </a:p>
      </dgm:t>
    </dgm:pt>
    <dgm:pt modelId="{CB3DD292-B476-4D8D-BF33-D90BD51B0466}" type="pres">
      <dgm:prSet presAssocID="{BD6F4164-79D5-4258-B836-5555C371AB6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EC78005-A9BE-4BF2-B996-E36216463A84}" type="pres">
      <dgm:prSet presAssocID="{152ABA77-C321-48AA-8A6F-20579AAA9C7C}" presName="linNode" presStyleCnt="0"/>
      <dgm:spPr/>
    </dgm:pt>
    <dgm:pt modelId="{37ABC67A-F16C-4B1B-9C77-75780D78EF3B}" type="pres">
      <dgm:prSet presAssocID="{152ABA77-C321-48AA-8A6F-20579AAA9C7C}" presName="parentShp" presStyleLbl="node1" presStyleIdx="0" presStyleCnt="2" custLinFactNeighborX="-2182" custLinFactNeighborY="-23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DA745D-4305-496F-9BBF-899A35691C41}" type="pres">
      <dgm:prSet presAssocID="{152ABA77-C321-48AA-8A6F-20579AAA9C7C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877D5-9FC1-4807-A420-4ACBA4DA5542}" type="pres">
      <dgm:prSet presAssocID="{F99A9578-9834-48AD-9A1E-4AD88646E9C8}" presName="spacing" presStyleCnt="0"/>
      <dgm:spPr/>
    </dgm:pt>
    <dgm:pt modelId="{190B0742-0E10-481A-B510-B45277AA54F7}" type="pres">
      <dgm:prSet presAssocID="{BBCFBECA-F69F-475E-9BA1-F3A337DB452E}" presName="linNode" presStyleCnt="0"/>
      <dgm:spPr/>
    </dgm:pt>
    <dgm:pt modelId="{5DD2EE50-FDF0-429D-A425-F88182B1E034}" type="pres">
      <dgm:prSet presAssocID="{BBCFBECA-F69F-475E-9BA1-F3A337DB452E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AA3BFE-2935-4971-9047-B62D37D9A53A}" type="pres">
      <dgm:prSet presAssocID="{BBCFBECA-F69F-475E-9BA1-F3A337DB452E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50D977-950D-43E2-AA77-8D3644449B8E}" srcId="{BD6F4164-79D5-4258-B836-5555C371AB6C}" destId="{BBCFBECA-F69F-475E-9BA1-F3A337DB452E}" srcOrd="1" destOrd="0" parTransId="{3270347D-6370-4642-8C3B-509581821792}" sibTransId="{03303D6D-A8F9-4499-B27F-B084340861FB}"/>
    <dgm:cxn modelId="{187E3DF7-411C-406E-802E-79847932C8F8}" type="presOf" srcId="{152ABA77-C321-48AA-8A6F-20579AAA9C7C}" destId="{37ABC67A-F16C-4B1B-9C77-75780D78EF3B}" srcOrd="0" destOrd="0" presId="urn:microsoft.com/office/officeart/2005/8/layout/vList6"/>
    <dgm:cxn modelId="{D5442E72-989D-4C8E-9EB3-65965BEF1300}" type="presOf" srcId="{C13FA963-C50F-43F0-8C4B-9D17D7932497}" destId="{C1DA745D-4305-496F-9BBF-899A35691C41}" srcOrd="0" destOrd="0" presId="urn:microsoft.com/office/officeart/2005/8/layout/vList6"/>
    <dgm:cxn modelId="{D5F7F2B5-BF16-4B62-88C9-189240E743D6}" srcId="{BD6F4164-79D5-4258-B836-5555C371AB6C}" destId="{152ABA77-C321-48AA-8A6F-20579AAA9C7C}" srcOrd="0" destOrd="0" parTransId="{F4481F35-8B3E-44AE-A149-178E94B8090B}" sibTransId="{F99A9578-9834-48AD-9A1E-4AD88646E9C8}"/>
    <dgm:cxn modelId="{E446A049-A8FA-496A-AA5B-8C05A156891C}" srcId="{152ABA77-C321-48AA-8A6F-20579AAA9C7C}" destId="{C13FA963-C50F-43F0-8C4B-9D17D7932497}" srcOrd="0" destOrd="0" parTransId="{B81D3048-5EFD-4FC7-B587-8042CB4725A3}" sibTransId="{A481E775-D21B-4686-843A-FD83E75937D4}"/>
    <dgm:cxn modelId="{BEF9A9E8-666F-42C8-B67D-32CBCFC2B9D1}" srcId="{BBCFBECA-F69F-475E-9BA1-F3A337DB452E}" destId="{012F6D57-8A20-4813-8D4C-622CF4C042CD}" srcOrd="1" destOrd="0" parTransId="{726598FA-9566-44F6-824D-01B38B3A6782}" sibTransId="{5C41E7FA-A17E-4A1F-83A6-EFC332A6AD3A}"/>
    <dgm:cxn modelId="{584F72CE-570D-43A3-BCC3-4925BC25BF8F}" type="presOf" srcId="{BBCFBECA-F69F-475E-9BA1-F3A337DB452E}" destId="{5DD2EE50-FDF0-429D-A425-F88182B1E034}" srcOrd="0" destOrd="0" presId="urn:microsoft.com/office/officeart/2005/8/layout/vList6"/>
    <dgm:cxn modelId="{422F8D83-105D-440D-B48E-A44272CD7F4D}" srcId="{BBCFBECA-F69F-475E-9BA1-F3A337DB452E}" destId="{B51195E8-8890-4EC6-AB86-1B5E8436F9C3}" srcOrd="0" destOrd="0" parTransId="{47717527-2FB6-4D3E-9972-C68FA6C2CBDB}" sibTransId="{818C6E51-1F41-4A24-A1D8-7437D07FC719}"/>
    <dgm:cxn modelId="{882B2499-BC3F-4F3C-BE94-67A327DD0284}" type="presOf" srcId="{B51195E8-8890-4EC6-AB86-1B5E8436F9C3}" destId="{C9AA3BFE-2935-4971-9047-B62D37D9A53A}" srcOrd="0" destOrd="0" presId="urn:microsoft.com/office/officeart/2005/8/layout/vList6"/>
    <dgm:cxn modelId="{158653D4-D042-4E41-9E3A-C2963BD7C5DE}" type="presOf" srcId="{979F37FD-844F-4716-92EC-D6E97DAC00E9}" destId="{C1DA745D-4305-496F-9BBF-899A35691C41}" srcOrd="0" destOrd="1" presId="urn:microsoft.com/office/officeart/2005/8/layout/vList6"/>
    <dgm:cxn modelId="{4ECFC259-19F6-4E71-AFF0-5939A3969F29}" type="presOf" srcId="{BD6F4164-79D5-4258-B836-5555C371AB6C}" destId="{CB3DD292-B476-4D8D-BF33-D90BD51B0466}" srcOrd="0" destOrd="0" presId="urn:microsoft.com/office/officeart/2005/8/layout/vList6"/>
    <dgm:cxn modelId="{3FBD8531-F671-43A1-9A29-6E4266808600}" srcId="{152ABA77-C321-48AA-8A6F-20579AAA9C7C}" destId="{979F37FD-844F-4716-92EC-D6E97DAC00E9}" srcOrd="1" destOrd="0" parTransId="{51001966-865A-401B-90A5-D06C657829FC}" sibTransId="{EBE2A553-1556-435A-882F-1F4EFADF00BE}"/>
    <dgm:cxn modelId="{FD7EF2BE-B402-47FD-BCF1-1C6F1863024A}" type="presOf" srcId="{012F6D57-8A20-4813-8D4C-622CF4C042CD}" destId="{C9AA3BFE-2935-4971-9047-B62D37D9A53A}" srcOrd="0" destOrd="1" presId="urn:microsoft.com/office/officeart/2005/8/layout/vList6"/>
    <dgm:cxn modelId="{1562A7F9-B22A-4289-9668-80F5AE2B7D82}" type="presParOf" srcId="{CB3DD292-B476-4D8D-BF33-D90BD51B0466}" destId="{4EC78005-A9BE-4BF2-B996-E36216463A84}" srcOrd="0" destOrd="0" presId="urn:microsoft.com/office/officeart/2005/8/layout/vList6"/>
    <dgm:cxn modelId="{9279BA82-B91F-4137-8D64-242FD7BB110D}" type="presParOf" srcId="{4EC78005-A9BE-4BF2-B996-E36216463A84}" destId="{37ABC67A-F16C-4B1B-9C77-75780D78EF3B}" srcOrd="0" destOrd="0" presId="urn:microsoft.com/office/officeart/2005/8/layout/vList6"/>
    <dgm:cxn modelId="{90B5236A-A8ED-4039-AF28-F7482FFF2452}" type="presParOf" srcId="{4EC78005-A9BE-4BF2-B996-E36216463A84}" destId="{C1DA745D-4305-496F-9BBF-899A35691C41}" srcOrd="1" destOrd="0" presId="urn:microsoft.com/office/officeart/2005/8/layout/vList6"/>
    <dgm:cxn modelId="{1A5054B8-3E53-4BA3-B14E-D8820EE80989}" type="presParOf" srcId="{CB3DD292-B476-4D8D-BF33-D90BD51B0466}" destId="{787877D5-9FC1-4807-A420-4ACBA4DA5542}" srcOrd="1" destOrd="0" presId="urn:microsoft.com/office/officeart/2005/8/layout/vList6"/>
    <dgm:cxn modelId="{696AA09F-B525-47C8-9162-2194E77022EE}" type="presParOf" srcId="{CB3DD292-B476-4D8D-BF33-D90BD51B0466}" destId="{190B0742-0E10-481A-B510-B45277AA54F7}" srcOrd="2" destOrd="0" presId="urn:microsoft.com/office/officeart/2005/8/layout/vList6"/>
    <dgm:cxn modelId="{78AEDF2B-23F4-4364-B13C-119F4AE03250}" type="presParOf" srcId="{190B0742-0E10-481A-B510-B45277AA54F7}" destId="{5DD2EE50-FDF0-429D-A425-F88182B1E034}" srcOrd="0" destOrd="0" presId="urn:microsoft.com/office/officeart/2005/8/layout/vList6"/>
    <dgm:cxn modelId="{6BD94BAA-180B-4EDA-8D93-2432065F7251}" type="presParOf" srcId="{190B0742-0E10-481A-B510-B45277AA54F7}" destId="{C9AA3BFE-2935-4971-9047-B62D37D9A53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C3902A-FFB8-49A3-80F1-5C252BA8CC53}" type="doc">
      <dgm:prSet loTypeId="urn:microsoft.com/office/officeart/2005/8/layout/vList5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5C82880-2E99-489E-8800-CB30A9EE97CF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Внеурочная</a:t>
          </a:r>
        </a:p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инклюзия  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070469-2252-4A8D-A32F-AE6EB9371E8B}" type="parTrans" cxnId="{FD6034A1-B896-438C-9EC4-C6EDA4544B94}">
      <dgm:prSet/>
      <dgm:spPr/>
      <dgm:t>
        <a:bodyPr/>
        <a:lstStyle/>
        <a:p>
          <a:endParaRPr lang="ru-RU"/>
        </a:p>
      </dgm:t>
    </dgm:pt>
    <dgm:pt modelId="{06B2D992-327B-42BA-A0CC-3F121F13A9A1}" type="sibTrans" cxnId="{FD6034A1-B896-438C-9EC4-C6EDA4544B94}">
      <dgm:prSet/>
      <dgm:spPr/>
      <dgm:t>
        <a:bodyPr/>
        <a:lstStyle/>
        <a:p>
          <a:endParaRPr lang="ru-RU"/>
        </a:p>
      </dgm:t>
    </dgm:pt>
    <dgm:pt modelId="{27EEBE01-0893-4255-BF57-891381D69FBD}">
      <dgm:prSet phldrT="[Текст]" custT="1"/>
      <dgm:spPr>
        <a:ln>
          <a:solidFill>
            <a:schemeClr val="accent6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Учащиеся с ОВЗ  вовлечены во внеурочные мероприятия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6F8166-6D6C-4EBA-9066-7055A2DC73EE}" type="parTrans" cxnId="{A419A822-212C-4927-81D7-574EA1CBBB67}">
      <dgm:prSet/>
      <dgm:spPr/>
      <dgm:t>
        <a:bodyPr/>
        <a:lstStyle/>
        <a:p>
          <a:endParaRPr lang="ru-RU"/>
        </a:p>
      </dgm:t>
    </dgm:pt>
    <dgm:pt modelId="{8CDC396F-23EF-4145-BA2F-4B40E51D5CFA}" type="sibTrans" cxnId="{A419A822-212C-4927-81D7-574EA1CBBB67}">
      <dgm:prSet/>
      <dgm:spPr/>
      <dgm:t>
        <a:bodyPr/>
        <a:lstStyle/>
        <a:p>
          <a:endParaRPr lang="ru-RU"/>
        </a:p>
      </dgm:t>
    </dgm:pt>
    <dgm:pt modelId="{F636289F-E5F5-4231-899B-8A91B473945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Частичная</a:t>
          </a:r>
        </a:p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инклюзия  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518171-7905-4650-BB41-BC647CF7408C}" type="parTrans" cxnId="{58DC9E06-7DE2-4FC3-B3B6-2474A1D0C7AD}">
      <dgm:prSet/>
      <dgm:spPr/>
      <dgm:t>
        <a:bodyPr/>
        <a:lstStyle/>
        <a:p>
          <a:endParaRPr lang="ru-RU"/>
        </a:p>
      </dgm:t>
    </dgm:pt>
    <dgm:pt modelId="{476E5C2B-C4D5-4879-9452-B4047ECB7760}" type="sibTrans" cxnId="{58DC9E06-7DE2-4FC3-B3B6-2474A1D0C7AD}">
      <dgm:prSet/>
      <dgm:spPr/>
      <dgm:t>
        <a:bodyPr/>
        <a:lstStyle/>
        <a:p>
          <a:endParaRPr lang="ru-RU"/>
        </a:p>
      </dgm:t>
    </dgm:pt>
    <dgm:pt modelId="{CD555989-676F-49B7-895A-31536BDBA33B}">
      <dgm:prSet phldrT="[Текст]" custT="1"/>
      <dgm:spPr>
        <a:ln>
          <a:solidFill>
            <a:schemeClr val="accent6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Дети с ОВЗ обучаются по индивидуальным учебным планам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DB068B-5484-47CD-99C7-637E9AC78F13}" type="parTrans" cxnId="{0BFB0DC5-404F-4628-8BBE-D2AB4383F6C7}">
      <dgm:prSet/>
      <dgm:spPr/>
      <dgm:t>
        <a:bodyPr/>
        <a:lstStyle/>
        <a:p>
          <a:endParaRPr lang="ru-RU"/>
        </a:p>
      </dgm:t>
    </dgm:pt>
    <dgm:pt modelId="{4CFD71AC-A6A1-45A5-A7BC-50E9EF3C4FA1}" type="sibTrans" cxnId="{0BFB0DC5-404F-4628-8BBE-D2AB4383F6C7}">
      <dgm:prSet/>
      <dgm:spPr/>
      <dgm:t>
        <a:bodyPr/>
        <a:lstStyle/>
        <a:p>
          <a:endParaRPr lang="ru-RU"/>
        </a:p>
      </dgm:t>
    </dgm:pt>
    <dgm:pt modelId="{996626B6-D31B-4DBC-ADD6-66B37BF528CE}">
      <dgm:prSet phldrT="[Текст]" custT="1"/>
      <dgm:spPr>
        <a:ln>
          <a:solidFill>
            <a:schemeClr val="accent6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Сочетается дистанционное и очное обучение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A95988-5033-43B4-A0D7-2C02170AF52F}" type="parTrans" cxnId="{01388114-11CF-4678-A3D3-53BAF5340391}">
      <dgm:prSet/>
      <dgm:spPr/>
      <dgm:t>
        <a:bodyPr/>
        <a:lstStyle/>
        <a:p>
          <a:endParaRPr lang="ru-RU"/>
        </a:p>
      </dgm:t>
    </dgm:pt>
    <dgm:pt modelId="{2FF21A2C-1829-4232-9EBB-FB65A25502C4}" type="sibTrans" cxnId="{01388114-11CF-4678-A3D3-53BAF5340391}">
      <dgm:prSet/>
      <dgm:spPr/>
      <dgm:t>
        <a:bodyPr/>
        <a:lstStyle/>
        <a:p>
          <a:endParaRPr lang="ru-RU"/>
        </a:p>
      </dgm:t>
    </dgm:pt>
    <dgm:pt modelId="{A6A1B014-6CD4-485F-968F-540336D864F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Полная</a:t>
          </a:r>
        </a:p>
        <a:p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инклюзия 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E019A2-B5CA-445F-8F4E-6AB70B679A2A}" type="parTrans" cxnId="{DD84EB5E-B9E0-444F-A781-C0B8797D37F2}">
      <dgm:prSet/>
      <dgm:spPr/>
      <dgm:t>
        <a:bodyPr/>
        <a:lstStyle/>
        <a:p>
          <a:endParaRPr lang="ru-RU"/>
        </a:p>
      </dgm:t>
    </dgm:pt>
    <dgm:pt modelId="{EAA66FD5-9BAB-45B2-8EC2-6CC25716CD25}" type="sibTrans" cxnId="{DD84EB5E-B9E0-444F-A781-C0B8797D37F2}">
      <dgm:prSet/>
      <dgm:spPr/>
      <dgm:t>
        <a:bodyPr/>
        <a:lstStyle/>
        <a:p>
          <a:endParaRPr lang="ru-RU"/>
        </a:p>
      </dgm:t>
    </dgm:pt>
    <dgm:pt modelId="{2318E98F-35CB-4F9D-9952-7192E50913A6}">
      <dgm:prSet phldrT="[Текст]" custT="1"/>
      <dgm:spPr>
        <a:ln>
          <a:solidFill>
            <a:schemeClr val="accent6">
              <a:lumMod val="50000"/>
              <a:alpha val="90000"/>
            </a:schemeClr>
          </a:solidFill>
        </a:ln>
      </dgm:spPr>
      <dgm:t>
        <a:bodyPr/>
        <a:lstStyle/>
        <a:p>
          <a:r>
            <a:rPr lang="ru-RU" sz="2000" b="1" dirty="0" smtClean="0">
              <a:effectLst/>
              <a:latin typeface="Times New Roman"/>
              <a:ea typeface="Times New Roman"/>
            </a:rPr>
            <a:t>Ребенок с ОВЗ обучается совместно со сверстниками в общем потоке</a:t>
          </a:r>
          <a:endParaRPr lang="ru-RU" sz="2000" b="1" dirty="0"/>
        </a:p>
      </dgm:t>
    </dgm:pt>
    <dgm:pt modelId="{B61FFB7D-0C0E-49CD-B136-D7C9BCBD01EB}" type="parTrans" cxnId="{A2320BD3-DF80-4562-B4FD-52A009251C69}">
      <dgm:prSet/>
      <dgm:spPr/>
      <dgm:t>
        <a:bodyPr/>
        <a:lstStyle/>
        <a:p>
          <a:endParaRPr lang="ru-RU"/>
        </a:p>
      </dgm:t>
    </dgm:pt>
    <dgm:pt modelId="{936B87DB-7C8B-4398-B7D6-488092A32392}" type="sibTrans" cxnId="{A2320BD3-DF80-4562-B4FD-52A009251C69}">
      <dgm:prSet/>
      <dgm:spPr/>
      <dgm:t>
        <a:bodyPr/>
        <a:lstStyle/>
        <a:p>
          <a:endParaRPr lang="ru-RU"/>
        </a:p>
      </dgm:t>
    </dgm:pt>
    <dgm:pt modelId="{1B08D5D6-3C76-489B-B79D-596C78814F66}" type="pres">
      <dgm:prSet presAssocID="{53C3902A-FFB8-49A3-80F1-5C252BA8CC5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080184-C755-4DA1-8261-709915F31E26}" type="pres">
      <dgm:prSet presAssocID="{05C82880-2E99-489E-8800-CB30A9EE97CF}" presName="linNode" presStyleCnt="0"/>
      <dgm:spPr/>
    </dgm:pt>
    <dgm:pt modelId="{8EF344B3-F9A4-4635-BEC7-8AE01A44458A}" type="pres">
      <dgm:prSet presAssocID="{05C82880-2E99-489E-8800-CB30A9EE97C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CA463-004E-477F-B671-6721220B356C}" type="pres">
      <dgm:prSet presAssocID="{05C82880-2E99-489E-8800-CB30A9EE97C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C7164-D7E6-4ED9-B8A5-4697FBB48C82}" type="pres">
      <dgm:prSet presAssocID="{06B2D992-327B-42BA-A0CC-3F121F13A9A1}" presName="sp" presStyleCnt="0"/>
      <dgm:spPr/>
    </dgm:pt>
    <dgm:pt modelId="{9685B803-A7FB-4B54-84C9-6346B165F79A}" type="pres">
      <dgm:prSet presAssocID="{F636289F-E5F5-4231-899B-8A91B4739452}" presName="linNode" presStyleCnt="0"/>
      <dgm:spPr/>
    </dgm:pt>
    <dgm:pt modelId="{6C217A93-E11B-4CE6-8055-87ED75C59643}" type="pres">
      <dgm:prSet presAssocID="{F636289F-E5F5-4231-899B-8A91B4739452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334221-4038-466F-84C3-CD6F04288D1A}" type="pres">
      <dgm:prSet presAssocID="{F636289F-E5F5-4231-899B-8A91B473945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C56D68-7C19-4DD0-AC76-894BE035567D}" type="pres">
      <dgm:prSet presAssocID="{476E5C2B-C4D5-4879-9452-B4047ECB7760}" presName="sp" presStyleCnt="0"/>
      <dgm:spPr/>
    </dgm:pt>
    <dgm:pt modelId="{DF5E4F1B-0926-43EE-8E58-803099083752}" type="pres">
      <dgm:prSet presAssocID="{A6A1B014-6CD4-485F-968F-540336D864F3}" presName="linNode" presStyleCnt="0"/>
      <dgm:spPr/>
    </dgm:pt>
    <dgm:pt modelId="{51E4A545-B5D2-4DE3-83E0-9B3C743B7F5F}" type="pres">
      <dgm:prSet presAssocID="{A6A1B014-6CD4-485F-968F-540336D864F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02B730-F75D-40C5-9F6C-B6DE6033EA9F}" type="pres">
      <dgm:prSet presAssocID="{A6A1B014-6CD4-485F-968F-540336D864F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C1A140-0D30-47A8-9699-C76D025CD7C5}" type="presOf" srcId="{CD555989-676F-49B7-895A-31536BDBA33B}" destId="{72334221-4038-466F-84C3-CD6F04288D1A}" srcOrd="0" destOrd="0" presId="urn:microsoft.com/office/officeart/2005/8/layout/vList5"/>
    <dgm:cxn modelId="{C403C213-B63E-4828-9C60-120F9C761CBE}" type="presOf" srcId="{53C3902A-FFB8-49A3-80F1-5C252BA8CC53}" destId="{1B08D5D6-3C76-489B-B79D-596C78814F66}" srcOrd="0" destOrd="0" presId="urn:microsoft.com/office/officeart/2005/8/layout/vList5"/>
    <dgm:cxn modelId="{58DC9E06-7DE2-4FC3-B3B6-2474A1D0C7AD}" srcId="{53C3902A-FFB8-49A3-80F1-5C252BA8CC53}" destId="{F636289F-E5F5-4231-899B-8A91B4739452}" srcOrd="1" destOrd="0" parTransId="{53518171-7905-4650-BB41-BC647CF7408C}" sibTransId="{476E5C2B-C4D5-4879-9452-B4047ECB7760}"/>
    <dgm:cxn modelId="{A2320BD3-DF80-4562-B4FD-52A009251C69}" srcId="{A6A1B014-6CD4-485F-968F-540336D864F3}" destId="{2318E98F-35CB-4F9D-9952-7192E50913A6}" srcOrd="0" destOrd="0" parTransId="{B61FFB7D-0C0E-49CD-B136-D7C9BCBD01EB}" sibTransId="{936B87DB-7C8B-4398-B7D6-488092A32392}"/>
    <dgm:cxn modelId="{01388114-11CF-4678-A3D3-53BAF5340391}" srcId="{F636289F-E5F5-4231-899B-8A91B4739452}" destId="{996626B6-D31B-4DBC-ADD6-66B37BF528CE}" srcOrd="1" destOrd="0" parTransId="{F0A95988-5033-43B4-A0D7-2C02170AF52F}" sibTransId="{2FF21A2C-1829-4232-9EBB-FB65A25502C4}"/>
    <dgm:cxn modelId="{06642E2C-8606-4F58-82C1-764820C47A7D}" type="presOf" srcId="{A6A1B014-6CD4-485F-968F-540336D864F3}" destId="{51E4A545-B5D2-4DE3-83E0-9B3C743B7F5F}" srcOrd="0" destOrd="0" presId="urn:microsoft.com/office/officeart/2005/8/layout/vList5"/>
    <dgm:cxn modelId="{148F9999-189D-426C-B535-C769BD3023BD}" type="presOf" srcId="{F636289F-E5F5-4231-899B-8A91B4739452}" destId="{6C217A93-E11B-4CE6-8055-87ED75C59643}" srcOrd="0" destOrd="0" presId="urn:microsoft.com/office/officeart/2005/8/layout/vList5"/>
    <dgm:cxn modelId="{A419A822-212C-4927-81D7-574EA1CBBB67}" srcId="{05C82880-2E99-489E-8800-CB30A9EE97CF}" destId="{27EEBE01-0893-4255-BF57-891381D69FBD}" srcOrd="0" destOrd="0" parTransId="{3B6F8166-6D6C-4EBA-9066-7055A2DC73EE}" sibTransId="{8CDC396F-23EF-4145-BA2F-4B40E51D5CFA}"/>
    <dgm:cxn modelId="{743F32B6-2A8F-4E54-9204-40EE07E4E70D}" type="presOf" srcId="{27EEBE01-0893-4255-BF57-891381D69FBD}" destId="{0BCCA463-004E-477F-B671-6721220B356C}" srcOrd="0" destOrd="0" presId="urn:microsoft.com/office/officeart/2005/8/layout/vList5"/>
    <dgm:cxn modelId="{0BFB0DC5-404F-4628-8BBE-D2AB4383F6C7}" srcId="{F636289F-E5F5-4231-899B-8A91B4739452}" destId="{CD555989-676F-49B7-895A-31536BDBA33B}" srcOrd="0" destOrd="0" parTransId="{A0DB068B-5484-47CD-99C7-637E9AC78F13}" sibTransId="{4CFD71AC-A6A1-45A5-A7BC-50E9EF3C4FA1}"/>
    <dgm:cxn modelId="{DD84EB5E-B9E0-444F-A781-C0B8797D37F2}" srcId="{53C3902A-FFB8-49A3-80F1-5C252BA8CC53}" destId="{A6A1B014-6CD4-485F-968F-540336D864F3}" srcOrd="2" destOrd="0" parTransId="{0FE019A2-B5CA-445F-8F4E-6AB70B679A2A}" sibTransId="{EAA66FD5-9BAB-45B2-8EC2-6CC25716CD25}"/>
    <dgm:cxn modelId="{B61B9C16-7221-40B0-B09F-4BE1ABFE37AE}" type="presOf" srcId="{05C82880-2E99-489E-8800-CB30A9EE97CF}" destId="{8EF344B3-F9A4-4635-BEC7-8AE01A44458A}" srcOrd="0" destOrd="0" presId="urn:microsoft.com/office/officeart/2005/8/layout/vList5"/>
    <dgm:cxn modelId="{C064C68B-E545-43BA-AD89-29C83B11C10D}" type="presOf" srcId="{2318E98F-35CB-4F9D-9952-7192E50913A6}" destId="{2102B730-F75D-40C5-9F6C-B6DE6033EA9F}" srcOrd="0" destOrd="0" presId="urn:microsoft.com/office/officeart/2005/8/layout/vList5"/>
    <dgm:cxn modelId="{B6A96C4A-0CDC-4840-9904-CE04FDDF470E}" type="presOf" srcId="{996626B6-D31B-4DBC-ADD6-66B37BF528CE}" destId="{72334221-4038-466F-84C3-CD6F04288D1A}" srcOrd="0" destOrd="1" presId="urn:microsoft.com/office/officeart/2005/8/layout/vList5"/>
    <dgm:cxn modelId="{FD6034A1-B896-438C-9EC4-C6EDA4544B94}" srcId="{53C3902A-FFB8-49A3-80F1-5C252BA8CC53}" destId="{05C82880-2E99-489E-8800-CB30A9EE97CF}" srcOrd="0" destOrd="0" parTransId="{DB070469-2252-4A8D-A32F-AE6EB9371E8B}" sibTransId="{06B2D992-327B-42BA-A0CC-3F121F13A9A1}"/>
    <dgm:cxn modelId="{1D7B2936-8504-4691-BAEE-5BAE6D4D640B}" type="presParOf" srcId="{1B08D5D6-3C76-489B-B79D-596C78814F66}" destId="{CA080184-C755-4DA1-8261-709915F31E26}" srcOrd="0" destOrd="0" presId="urn:microsoft.com/office/officeart/2005/8/layout/vList5"/>
    <dgm:cxn modelId="{3A7DD439-C88A-4CE9-A40D-1C961140C4B3}" type="presParOf" srcId="{CA080184-C755-4DA1-8261-709915F31E26}" destId="{8EF344B3-F9A4-4635-BEC7-8AE01A44458A}" srcOrd="0" destOrd="0" presId="urn:microsoft.com/office/officeart/2005/8/layout/vList5"/>
    <dgm:cxn modelId="{FD5C2D08-5E38-4D6A-991A-C24EE505021A}" type="presParOf" srcId="{CA080184-C755-4DA1-8261-709915F31E26}" destId="{0BCCA463-004E-477F-B671-6721220B356C}" srcOrd="1" destOrd="0" presId="urn:microsoft.com/office/officeart/2005/8/layout/vList5"/>
    <dgm:cxn modelId="{AA247FD3-3FE9-499A-80AE-BA37A014A9E9}" type="presParOf" srcId="{1B08D5D6-3C76-489B-B79D-596C78814F66}" destId="{551C7164-D7E6-4ED9-B8A5-4697FBB48C82}" srcOrd="1" destOrd="0" presId="urn:microsoft.com/office/officeart/2005/8/layout/vList5"/>
    <dgm:cxn modelId="{C0EA6472-99E5-43D7-8451-D4DA5882468C}" type="presParOf" srcId="{1B08D5D6-3C76-489B-B79D-596C78814F66}" destId="{9685B803-A7FB-4B54-84C9-6346B165F79A}" srcOrd="2" destOrd="0" presId="urn:microsoft.com/office/officeart/2005/8/layout/vList5"/>
    <dgm:cxn modelId="{2F54C82C-AE81-408E-84FB-9602E970493E}" type="presParOf" srcId="{9685B803-A7FB-4B54-84C9-6346B165F79A}" destId="{6C217A93-E11B-4CE6-8055-87ED75C59643}" srcOrd="0" destOrd="0" presId="urn:microsoft.com/office/officeart/2005/8/layout/vList5"/>
    <dgm:cxn modelId="{AADC41B2-B75F-4AEE-9841-6BCB691122B3}" type="presParOf" srcId="{9685B803-A7FB-4B54-84C9-6346B165F79A}" destId="{72334221-4038-466F-84C3-CD6F04288D1A}" srcOrd="1" destOrd="0" presId="urn:microsoft.com/office/officeart/2005/8/layout/vList5"/>
    <dgm:cxn modelId="{5ADB6519-70C4-49CC-A912-58CD99D0CEA7}" type="presParOf" srcId="{1B08D5D6-3C76-489B-B79D-596C78814F66}" destId="{6AC56D68-7C19-4DD0-AC76-894BE035567D}" srcOrd="3" destOrd="0" presId="urn:microsoft.com/office/officeart/2005/8/layout/vList5"/>
    <dgm:cxn modelId="{7D57B0B1-58CF-4E99-8C3D-EBE1CE3E0513}" type="presParOf" srcId="{1B08D5D6-3C76-489B-B79D-596C78814F66}" destId="{DF5E4F1B-0926-43EE-8E58-803099083752}" srcOrd="4" destOrd="0" presId="urn:microsoft.com/office/officeart/2005/8/layout/vList5"/>
    <dgm:cxn modelId="{BBCE9BC6-92CD-4760-A598-47EFC57EF6FF}" type="presParOf" srcId="{DF5E4F1B-0926-43EE-8E58-803099083752}" destId="{51E4A545-B5D2-4DE3-83E0-9B3C743B7F5F}" srcOrd="0" destOrd="0" presId="urn:microsoft.com/office/officeart/2005/8/layout/vList5"/>
    <dgm:cxn modelId="{A6681538-BB77-4378-8DE4-664507F7DD96}" type="presParOf" srcId="{DF5E4F1B-0926-43EE-8E58-803099083752}" destId="{2102B730-F75D-40C5-9F6C-B6DE6033EA9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DA745D-4305-496F-9BBF-899A35691C41}">
      <dsp:nvSpPr>
        <dsp:cNvPr id="0" name=""/>
        <dsp:cNvSpPr/>
      </dsp:nvSpPr>
      <dsp:spPr>
        <a:xfrm>
          <a:off x="2200264" y="421"/>
          <a:ext cx="3300397" cy="16430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rgbClr val="C00000">
              <a:alpha val="90000"/>
            </a:srgb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dirty="0" smtClean="0">
              <a:latin typeface="Times New Roman" pitchFamily="18" charset="0"/>
              <a:cs typeface="Times New Roman" pitchFamily="18" charset="0"/>
            </a:rPr>
            <a:t>14 инклюзивных классов</a:t>
          </a:r>
          <a:endParaRPr lang="ru-RU" sz="19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200264" y="205801"/>
        <a:ext cx="2684257" cy="1232279"/>
      </dsp:txXfrm>
    </dsp:sp>
    <dsp:sp modelId="{37ABC67A-F16C-4B1B-9C77-75780D78EF3B}">
      <dsp:nvSpPr>
        <dsp:cNvPr id="0" name=""/>
        <dsp:cNvSpPr/>
      </dsp:nvSpPr>
      <dsp:spPr>
        <a:xfrm>
          <a:off x="0" y="0"/>
          <a:ext cx="2200264" cy="16430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27 учащихся</a:t>
          </a:r>
          <a:endParaRPr lang="ru-RU" sz="3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0207" y="80207"/>
        <a:ext cx="2039850" cy="1482625"/>
      </dsp:txXfrm>
    </dsp:sp>
    <dsp:sp modelId="{C9AA3BFE-2935-4971-9047-B62D37D9A53A}">
      <dsp:nvSpPr>
        <dsp:cNvPr id="0" name=""/>
        <dsp:cNvSpPr/>
      </dsp:nvSpPr>
      <dsp:spPr>
        <a:xfrm>
          <a:off x="2200264" y="1807764"/>
          <a:ext cx="3300397" cy="164303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rgbClr val="C00000">
              <a:alpha val="90000"/>
            </a:srgb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900" b="1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900" b="1" kern="1200" dirty="0" smtClean="0"/>
            <a:t>11 классов для обучающихся с НОДА</a:t>
          </a:r>
          <a:endParaRPr lang="ru-RU" sz="1900" b="1" kern="1200" dirty="0"/>
        </a:p>
      </dsp:txBody>
      <dsp:txXfrm>
        <a:off x="2200264" y="2013144"/>
        <a:ext cx="2684257" cy="1232279"/>
      </dsp:txXfrm>
    </dsp:sp>
    <dsp:sp modelId="{5DD2EE50-FDF0-429D-A425-F88182B1E034}">
      <dsp:nvSpPr>
        <dsp:cNvPr id="0" name=""/>
        <dsp:cNvSpPr/>
      </dsp:nvSpPr>
      <dsp:spPr>
        <a:xfrm>
          <a:off x="0" y="1807764"/>
          <a:ext cx="2200264" cy="16430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itchFamily="18" charset="0"/>
              <a:cs typeface="Times New Roman" pitchFamily="18" charset="0"/>
            </a:rPr>
            <a:t>117 учащихся</a:t>
          </a:r>
          <a:endParaRPr lang="ru-RU" sz="33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0207" y="1887971"/>
        <a:ext cx="2039850" cy="1482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CCA463-004E-477F-B671-6721220B356C}">
      <dsp:nvSpPr>
        <dsp:cNvPr id="0" name=""/>
        <dsp:cNvSpPr/>
      </dsp:nvSpPr>
      <dsp:spPr>
        <a:xfrm rot="5400000">
          <a:off x="4486217" y="-1591873"/>
          <a:ext cx="1326067" cy="4846353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lumMod val="50000"/>
              <a:alpha val="9000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Учащиеся с ОВЗ  вовлечены во внеурочные мероприятия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26075" y="233002"/>
        <a:ext cx="4781620" cy="1196601"/>
      </dsp:txXfrm>
    </dsp:sp>
    <dsp:sp modelId="{8EF344B3-F9A4-4635-BEC7-8AE01A44458A}">
      <dsp:nvSpPr>
        <dsp:cNvPr id="0" name=""/>
        <dsp:cNvSpPr/>
      </dsp:nvSpPr>
      <dsp:spPr>
        <a:xfrm>
          <a:off x="0" y="2511"/>
          <a:ext cx="2726074" cy="165758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Внеурочная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инклюзия  </a:t>
          </a:r>
          <a:endParaRPr lang="ru-RU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917" y="83428"/>
        <a:ext cx="2564240" cy="1495750"/>
      </dsp:txXfrm>
    </dsp:sp>
    <dsp:sp modelId="{72334221-4038-466F-84C3-CD6F04288D1A}">
      <dsp:nvSpPr>
        <dsp:cNvPr id="0" name=""/>
        <dsp:cNvSpPr/>
      </dsp:nvSpPr>
      <dsp:spPr>
        <a:xfrm rot="5400000">
          <a:off x="4486217" y="148591"/>
          <a:ext cx="1326067" cy="4846353"/>
        </a:xfrm>
        <a:prstGeom prst="round2SameRect">
          <a:avLst/>
        </a:prstGeom>
        <a:solidFill>
          <a:schemeClr val="accent4">
            <a:tint val="40000"/>
            <a:alpha val="90000"/>
            <a:hueOff val="2811997"/>
            <a:satOff val="3644"/>
            <a:lumOff val="1451"/>
            <a:alphaOff val="0"/>
          </a:schemeClr>
        </a:solidFill>
        <a:ln w="9525" cap="flat" cmpd="sng" algn="ctr">
          <a:solidFill>
            <a:schemeClr val="accent6">
              <a:lumMod val="50000"/>
              <a:alpha val="9000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Дети с ОВЗ обучаются по индивидуальным учебным планам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Сочетается дистанционное и очное обучение</a:t>
          </a:r>
          <a:endParaRPr lang="ru-RU" sz="2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726075" y="1973467"/>
        <a:ext cx="4781620" cy="1196601"/>
      </dsp:txXfrm>
    </dsp:sp>
    <dsp:sp modelId="{6C217A93-E11B-4CE6-8055-87ED75C59643}">
      <dsp:nvSpPr>
        <dsp:cNvPr id="0" name=""/>
        <dsp:cNvSpPr/>
      </dsp:nvSpPr>
      <dsp:spPr>
        <a:xfrm>
          <a:off x="0" y="1742975"/>
          <a:ext cx="2726074" cy="1657584"/>
        </a:xfrm>
        <a:prstGeom prst="roundRect">
          <a:avLst/>
        </a:prstGeom>
        <a:solidFill>
          <a:schemeClr val="accent4">
            <a:hueOff val="2742807"/>
            <a:satOff val="3723"/>
            <a:lumOff val="6275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Частичная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инклюзия  </a:t>
          </a:r>
          <a:endParaRPr lang="ru-RU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917" y="1823892"/>
        <a:ext cx="2564240" cy="1495750"/>
      </dsp:txXfrm>
    </dsp:sp>
    <dsp:sp modelId="{2102B730-F75D-40C5-9F6C-B6DE6033EA9F}">
      <dsp:nvSpPr>
        <dsp:cNvPr id="0" name=""/>
        <dsp:cNvSpPr/>
      </dsp:nvSpPr>
      <dsp:spPr>
        <a:xfrm rot="5400000">
          <a:off x="4486217" y="1889055"/>
          <a:ext cx="1326067" cy="4846353"/>
        </a:xfrm>
        <a:prstGeom prst="round2SameRect">
          <a:avLst/>
        </a:prstGeom>
        <a:solidFill>
          <a:schemeClr val="accent4">
            <a:tint val="40000"/>
            <a:alpha val="90000"/>
            <a:hueOff val="5623994"/>
            <a:satOff val="7288"/>
            <a:lumOff val="2902"/>
            <a:alphaOff val="0"/>
          </a:schemeClr>
        </a:solidFill>
        <a:ln w="9525" cap="flat" cmpd="sng" algn="ctr">
          <a:solidFill>
            <a:schemeClr val="accent6">
              <a:lumMod val="50000"/>
              <a:alpha val="9000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effectLst/>
              <a:latin typeface="Times New Roman"/>
              <a:ea typeface="Times New Roman"/>
            </a:rPr>
            <a:t>Ребенок с ОВЗ обучается совместно со сверстниками в общем потоке</a:t>
          </a:r>
          <a:endParaRPr lang="ru-RU" sz="2000" b="1" kern="1200" dirty="0"/>
        </a:p>
      </dsp:txBody>
      <dsp:txXfrm rot="-5400000">
        <a:off x="2726075" y="3713931"/>
        <a:ext cx="4781620" cy="1196601"/>
      </dsp:txXfrm>
    </dsp:sp>
    <dsp:sp modelId="{51E4A545-B5D2-4DE3-83E0-9B3C743B7F5F}">
      <dsp:nvSpPr>
        <dsp:cNvPr id="0" name=""/>
        <dsp:cNvSpPr/>
      </dsp:nvSpPr>
      <dsp:spPr>
        <a:xfrm>
          <a:off x="0" y="3483439"/>
          <a:ext cx="2726074" cy="1657584"/>
        </a:xfrm>
        <a:prstGeom prst="roundRect">
          <a:avLst/>
        </a:prstGeom>
        <a:solidFill>
          <a:schemeClr val="accent4">
            <a:hueOff val="5485613"/>
            <a:satOff val="7445"/>
            <a:lumOff val="12549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Полная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инклюзия </a:t>
          </a:r>
          <a:endParaRPr lang="ru-RU" sz="3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917" y="3564356"/>
        <a:ext cx="2564240" cy="1495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1AEE3-0F70-40DD-B3A7-D372FEE7A97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5F1E20-3038-4377-A665-E13B75F73E9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15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3799AD-4EA9-4BC8-A076-A229C908F5C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462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89A385A4-DE45-49B4-84DC-B187E7F66D4B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64C9B58F-88E3-4B4C-ABA7-50FB32D26E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194421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Организация работы с </a:t>
            </a:r>
            <a:r>
              <a:rPr lang="ru-RU" sz="2800" b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детьми </a:t>
            </a:r>
            <a:r>
              <a:rPr lang="ru-RU" sz="28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с ОВЗ на уроках ФК и во внеурочной деятельности </a:t>
            </a:r>
            <a:br>
              <a:rPr lang="ru-RU" sz="28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28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«В одном строю»</a:t>
            </a:r>
            <a:br>
              <a:rPr lang="ru-RU" sz="2800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</a:br>
            <a:endParaRPr lang="ru-RU" sz="2800" b="1" dirty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80928"/>
            <a:ext cx="5720109" cy="3310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65066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936262"/>
              </p:ext>
            </p:extLst>
          </p:nvPr>
        </p:nvGraphicFramePr>
        <p:xfrm>
          <a:off x="241107" y="2008888"/>
          <a:ext cx="5500662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21673" y="188640"/>
            <a:ext cx="8280920" cy="14687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1254 учащихся</a:t>
            </a:r>
            <a:br>
              <a:rPr lang="ru-RU" sz="36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144 детей с ОВЗ</a:t>
            </a:r>
            <a:br>
              <a:rPr lang="ru-RU" sz="36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</a:br>
            <a:endParaRPr lang="ru-RU" sz="3600" b="1" dirty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5648505" y="2204864"/>
            <a:ext cx="3491880" cy="2879256"/>
            <a:chOff x="3174129" y="600336"/>
            <a:chExt cx="2704458" cy="1643038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3267634" y="600336"/>
              <a:ext cx="2371226" cy="1643038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Скругленный прямоугольник 4"/>
            <p:cNvSpPr/>
            <p:nvPr/>
          </p:nvSpPr>
          <p:spPr>
            <a:xfrm>
              <a:off x="3174129" y="731906"/>
              <a:ext cx="2704458" cy="14826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60960" rIns="121920" bIns="60960" numCol="1" spcCol="1270" anchor="ctr" anchorCtr="0">
              <a:noAutofit/>
            </a:bodyPr>
            <a:lstStyle/>
            <a:p>
              <a:pPr lvl="0" algn="ctr" defTabSz="1422400">
                <a:spcBef>
                  <a:spcPct val="0"/>
                </a:spcBef>
              </a:pPr>
              <a:r>
                <a:rPr lang="ru-RU" sz="2400" b="1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16 -  НОДА</a:t>
              </a:r>
            </a:p>
            <a:p>
              <a:pPr lvl="0" algn="ctr" defTabSz="1422400">
                <a:spcBef>
                  <a:spcPct val="0"/>
                </a:spcBef>
              </a:pPr>
              <a:r>
                <a:rPr lang="ru-RU" sz="2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lang="ru-RU" sz="2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-  нарушение слуха</a:t>
              </a:r>
            </a:p>
            <a:p>
              <a:pPr lvl="0" algn="ctr" defTabSz="1422400">
                <a:spcBef>
                  <a:spcPct val="0"/>
                </a:spcBef>
              </a:pPr>
              <a:r>
                <a:rPr lang="ru-RU" sz="2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8- соматические заболевания</a:t>
              </a:r>
            </a:p>
            <a:p>
              <a:pPr lvl="0" algn="ctr" defTabSz="1422400">
                <a:spcBef>
                  <a:spcPct val="0"/>
                </a:spcBef>
              </a:pPr>
              <a:r>
                <a:rPr lang="ru-RU" sz="24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1-зрение</a:t>
              </a:r>
              <a:endParaRPr lang="ru-RU" sz="3600" b="1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251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41034592"/>
              </p:ext>
            </p:extLst>
          </p:nvPr>
        </p:nvGraphicFramePr>
        <p:xfrm>
          <a:off x="827584" y="1052736"/>
          <a:ext cx="7572428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 txBox="1">
            <a:spLocks/>
          </p:cNvSpPr>
          <p:nvPr/>
        </p:nvSpPr>
        <p:spPr>
          <a:xfrm>
            <a:off x="521673" y="332656"/>
            <a:ext cx="8280920" cy="86409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accent3">
                    <a:shade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Виды инклюзии </a:t>
            </a:r>
            <a:endParaRPr lang="ru-RU" sz="3600" b="1" dirty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2685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404664"/>
            <a:ext cx="82868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Arial Black" pitchFamily="34" charset="0"/>
                <a:cs typeface="Times New Roman" pitchFamily="18" charset="0"/>
              </a:rPr>
              <a:t>Особенности сетевого взаимодействия Лицея</a:t>
            </a:r>
            <a:endParaRPr lang="ru-RU" sz="3200" b="1" dirty="0">
              <a:solidFill>
                <a:srgbClr val="C00000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03903" y="5085184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Подобных моделей инклюзивного образования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в России только 2,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/>
                <a:ea typeface="Times New Roman"/>
              </a:rPr>
              <a:t>и одна из них у нас, в Казани.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179512" y="1628800"/>
            <a:ext cx="8750206" cy="3312367"/>
            <a:chOff x="642910" y="2428868"/>
            <a:chExt cx="8008931" cy="2508653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3786182" y="2714620"/>
              <a:ext cx="2160143" cy="1928826"/>
              <a:chOff x="3786182" y="2714620"/>
              <a:chExt cx="2160143" cy="1928826"/>
            </a:xfrm>
          </p:grpSpPr>
          <p:sp>
            <p:nvSpPr>
              <p:cNvPr id="6" name="Штриховая стрелка вправо 5"/>
              <p:cNvSpPr/>
              <p:nvPr/>
            </p:nvSpPr>
            <p:spPr>
              <a:xfrm>
                <a:off x="3857620" y="3214686"/>
                <a:ext cx="2000264" cy="214314"/>
              </a:xfrm>
              <a:prstGeom prst="stripedRightArrow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3929058" y="2714620"/>
                <a:ext cx="18984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образование</a:t>
                </a:r>
                <a:endParaRPr lang="ru-RU" sz="2400" b="1" dirty="0">
                  <a:solidFill>
                    <a:schemeClr val="accent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Плюс 7"/>
              <p:cNvSpPr/>
              <p:nvPr/>
            </p:nvSpPr>
            <p:spPr>
              <a:xfrm>
                <a:off x="4429124" y="3500438"/>
                <a:ext cx="785818" cy="642942"/>
              </a:xfrm>
              <a:prstGeom prst="mathPlus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Штриховая стрелка вправо 9"/>
              <p:cNvSpPr/>
              <p:nvPr/>
            </p:nvSpPr>
            <p:spPr>
              <a:xfrm rot="10800000">
                <a:off x="3929058" y="4429132"/>
                <a:ext cx="1928826" cy="214314"/>
              </a:xfrm>
              <a:prstGeom prst="stripedRightArrow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786182" y="4000504"/>
                <a:ext cx="21601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chemeClr val="accent2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реабилитация</a:t>
                </a:r>
                <a:endParaRPr lang="ru-RU" sz="2400" b="1" dirty="0">
                  <a:solidFill>
                    <a:schemeClr val="accent2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Группа 8"/>
            <p:cNvGrpSpPr/>
            <p:nvPr/>
          </p:nvGrpSpPr>
          <p:grpSpPr>
            <a:xfrm>
              <a:off x="6003225" y="2428868"/>
              <a:ext cx="2648616" cy="2508653"/>
              <a:chOff x="6003225" y="2428868"/>
              <a:chExt cx="2648616" cy="2508653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6215074" y="2428868"/>
                <a:ext cx="2143140" cy="461665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b="1" dirty="0" smtClean="0">
                    <a:solidFill>
                      <a:srgbClr val="00218A"/>
                    </a:solidFill>
                    <a:latin typeface="Times New Roman" pitchFamily="18" charset="0"/>
                    <a:cs typeface="Times New Roman" pitchFamily="18" charset="0"/>
                  </a:rPr>
                  <a:t>ГРЦДИ</a:t>
                </a:r>
              </a:p>
            </p:txBody>
          </p:sp>
          <p:pic>
            <p:nvPicPr>
              <p:cNvPr id="13" name="Рисунок 12" descr="P9050099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003225" y="2951059"/>
                <a:ext cx="2648616" cy="1986462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p:grpSp>
        <p:grpSp>
          <p:nvGrpSpPr>
            <p:cNvPr id="2" name="Группа 1"/>
            <p:cNvGrpSpPr/>
            <p:nvPr/>
          </p:nvGrpSpPr>
          <p:grpSpPr>
            <a:xfrm>
              <a:off x="642910" y="2428868"/>
              <a:ext cx="3255828" cy="2508653"/>
              <a:chOff x="642910" y="2428868"/>
              <a:chExt cx="3255828" cy="2508653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642910" y="2428868"/>
                <a:ext cx="3255828" cy="461665"/>
              </a:xfrm>
              <a:prstGeom prst="rect">
                <a:avLst/>
              </a:prstGeom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ru-RU" sz="2400" b="1" dirty="0" smtClean="0">
                    <a:solidFill>
                      <a:srgbClr val="00218A"/>
                    </a:solidFill>
                    <a:latin typeface="Times New Roman" pitchFamily="18" charset="0"/>
                    <a:cs typeface="Times New Roman" pitchFamily="18" charset="0"/>
                  </a:rPr>
                  <a:t>МБОУ «Лицей  № 78»</a:t>
                </a:r>
                <a:endParaRPr lang="ru-RU" sz="2400" b="1" dirty="0">
                  <a:solidFill>
                    <a:srgbClr val="00218A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5" name="Picture 3" descr="C:\Users\Лариса\Desktop\Новая с флешки\проект ДВОР\наша школа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14348" y="3000372"/>
                <a:ext cx="3000397" cy="1937149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</p:grpSp>
      </p:grpSp>
    </p:spTree>
    <p:extLst>
      <p:ext uri="{BB962C8B-B14F-4D97-AF65-F5344CB8AC3E}">
        <p14:creationId xmlns:p14="http://schemas.microsoft.com/office/powerpoint/2010/main" val="3370181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age-04-09-14-16-50.jpe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63888" y="2132856"/>
            <a:ext cx="2234637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251520" y="260648"/>
            <a:ext cx="85353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Black" pitchFamily="34" charset="0"/>
                <a:ea typeface="Times New Roman"/>
              </a:rPr>
              <a:t>В лицее  создана  уникальная модель интегрированного обучения и воспитания детей с различными образовательными потребностями и возможностями здоровья на основе тесного взаимодействия с ГРЦДИ</a:t>
            </a:r>
            <a:endParaRPr lang="ru-RU" sz="2400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5" name="Рисунок 4" descr="DSC02602.JPG"/>
          <p:cNvPicPr>
            <a:picLocks noChangeAspect="1"/>
          </p:cNvPicPr>
          <p:nvPr/>
        </p:nvPicPr>
        <p:blipFill rotWithShape="1">
          <a:blip r:embed="rId3" cstate="email"/>
          <a:srcRect/>
          <a:stretch/>
        </p:blipFill>
        <p:spPr>
          <a:xfrm>
            <a:off x="6012160" y="4331744"/>
            <a:ext cx="2829828" cy="19806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DSC0272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51520" y="2142519"/>
            <a:ext cx="3013332" cy="1944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пара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6166934" y="2132856"/>
            <a:ext cx="2520280" cy="1983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3" name="Picture 1" descr="C:\Users\Лариса\Downloads\DSC0401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251520" y="4293096"/>
            <a:ext cx="3031240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2484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6532637" cy="4955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980728"/>
            <a:ext cx="3247853" cy="4331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15616" y="5517232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Ильина Светлана Геннадьевна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8356305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3" name="Picture 5" descr="C:\Users\velko\Desktop\Ильина\IMG-20230824-WA00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7227" cy="653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3682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45" y="433254"/>
            <a:ext cx="8324427" cy="5876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26607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188913"/>
            <a:ext cx="8662987" cy="648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8578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2656"/>
            <a:ext cx="6552728" cy="560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58876" y="5805262"/>
            <a:ext cx="54726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Групповые занятия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4999688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4"/>
          <a:stretch/>
        </p:blipFill>
        <p:spPr bwMode="auto">
          <a:xfrm>
            <a:off x="971600" y="188640"/>
            <a:ext cx="7128229" cy="5468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5656" y="5805264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Индивидуальные занятия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161279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99099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03648" y="5229200"/>
            <a:ext cx="64087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Работа на </a:t>
            </a:r>
            <a:r>
              <a:rPr lang="ru-RU" sz="3600" dirty="0" err="1" smtClean="0"/>
              <a:t>вертикализаторах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053316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8642864" cy="4507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31640" y="5445224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err="1" smtClean="0"/>
              <a:t>Фитбол</a:t>
            </a:r>
            <a:r>
              <a:rPr lang="ru-RU" sz="4000" dirty="0" smtClean="0"/>
              <a:t> гимнастика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340470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7" y="188640"/>
            <a:ext cx="8532440" cy="639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9780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9430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996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727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9227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31461"/>
            <a:ext cx="8880626" cy="4909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374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4685"/>
            <a:ext cx="857387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3800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645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ОВЗ\IMG-20180420-WA0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366720" cy="627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7739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1517</TotalTime>
  <Words>143</Words>
  <Application>Microsoft Office PowerPoint</Application>
  <PresentationFormat>Экран (4:3)</PresentationFormat>
  <Paragraphs>36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Официальная</vt:lpstr>
      <vt:lpstr>Организация работы с детьми с ОВЗ на уроках ФК и во внеурочной деятельности  «В одном строю» </vt:lpstr>
      <vt:lpstr> 1254 учащихся 144 детей с ОВЗ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Наша  инклюзивная школа</dc:title>
  <dc:creator>1</dc:creator>
  <cp:lastModifiedBy>vel.kot69@mail.ru</cp:lastModifiedBy>
  <cp:revision>81</cp:revision>
  <dcterms:created xsi:type="dcterms:W3CDTF">2019-06-18T12:59:42Z</dcterms:created>
  <dcterms:modified xsi:type="dcterms:W3CDTF">2023-08-25T09:49:33Z</dcterms:modified>
</cp:coreProperties>
</file>