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6" r:id="rId9"/>
    <p:sldId id="269" r:id="rId10"/>
    <p:sldId id="271" r:id="rId11"/>
    <p:sldId id="268" r:id="rId12"/>
    <p:sldId id="27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8"/>
                <c:pt idx="0">
                  <c:v>мастер класс</c:v>
                </c:pt>
                <c:pt idx="1">
                  <c:v>практикум</c:v>
                </c:pt>
                <c:pt idx="2">
                  <c:v>тренинги</c:v>
                </c:pt>
                <c:pt idx="3">
                  <c:v>творческие мастерские</c:v>
                </c:pt>
                <c:pt idx="4">
                  <c:v>семинары</c:v>
                </c:pt>
                <c:pt idx="5">
                  <c:v>самообразование</c:v>
                </c:pt>
                <c:pt idx="6">
                  <c:v>повышение квалификации</c:v>
                </c:pt>
                <c:pt idx="7">
                  <c:v>индивидуальные консультации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68</c:v>
                </c:pt>
                <c:pt idx="1">
                  <c:v>62</c:v>
                </c:pt>
                <c:pt idx="2">
                  <c:v>58</c:v>
                </c:pt>
                <c:pt idx="3">
                  <c:v>54</c:v>
                </c:pt>
                <c:pt idx="4">
                  <c:v>48</c:v>
                </c:pt>
                <c:pt idx="5">
                  <c:v>46</c:v>
                </c:pt>
                <c:pt idx="6">
                  <c:v>46</c:v>
                </c:pt>
                <c:pt idx="7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06-4F0D-877A-2A2856C36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6094880"/>
        <c:axId val="1046092800"/>
      </c:barChart>
      <c:catAx>
        <c:axId val="104609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6092800"/>
        <c:crosses val="autoZero"/>
        <c:auto val="1"/>
        <c:lblAlgn val="ctr"/>
        <c:lblOffset val="100"/>
        <c:noMultiLvlLbl val="0"/>
      </c:catAx>
      <c:valAx>
        <c:axId val="104609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609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78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2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21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1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60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97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90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833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52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48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C28DF-AD98-40CA-BD2F-B6551C033BD4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49E15-326F-4767-BA5A-CBAC2B33E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2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6435" y="1730205"/>
            <a:ext cx="8886600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Индивидуальный образовательный маршрут педагога </a:t>
            </a:r>
          </a:p>
          <a:p>
            <a:pPr algn="ctr"/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как инструмент ФООП </a:t>
            </a:r>
          </a:p>
          <a:p>
            <a:pPr algn="ctr"/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для организации системы наставничества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25810" y="218771"/>
            <a:ext cx="6540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«Гимназия №5 г. Буинска РТ»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0895" y="4589930"/>
            <a:ext cx="36994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rgbClr val="7030A0"/>
                </a:solidFill>
              </a:rPr>
              <a:t>Ишимова С.В.</a:t>
            </a:r>
          </a:p>
          <a:p>
            <a:pPr algn="r"/>
            <a:r>
              <a:rPr lang="ru-RU" dirty="0" smtClean="0">
                <a:solidFill>
                  <a:srgbClr val="7030A0"/>
                </a:solidFill>
              </a:rPr>
              <a:t>Заместитель директора </a:t>
            </a:r>
          </a:p>
          <a:p>
            <a:pPr algn="r"/>
            <a:r>
              <a:rPr lang="ru-RU" dirty="0" smtClean="0">
                <a:solidFill>
                  <a:srgbClr val="7030A0"/>
                </a:solidFill>
              </a:rPr>
              <a:t>по учебно-воспитательной работе</a:t>
            </a:r>
          </a:p>
          <a:p>
            <a:pPr algn="r"/>
            <a:r>
              <a:rPr lang="ru-RU" dirty="0" smtClean="0">
                <a:solidFill>
                  <a:srgbClr val="7030A0"/>
                </a:solidFill>
              </a:rPr>
              <a:t>МБОУ «Гимназия №5 г. Буинска РТ»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10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9" y="472648"/>
            <a:ext cx="10605247" cy="596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3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r="-3006" b="84832"/>
          <a:stretch/>
        </p:blipFill>
        <p:spPr>
          <a:xfrm>
            <a:off x="854720" y="279525"/>
            <a:ext cx="9399623" cy="778568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75152722"/>
              </p:ext>
            </p:extLst>
          </p:nvPr>
        </p:nvGraphicFramePr>
        <p:xfrm>
          <a:off x="1808307" y="1267098"/>
          <a:ext cx="9203681" cy="5133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975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0" y="260176"/>
            <a:ext cx="11445825" cy="64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66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r="359" b="84885"/>
          <a:stretch/>
        </p:blipFill>
        <p:spPr>
          <a:xfrm>
            <a:off x="365760" y="115227"/>
            <a:ext cx="10896685" cy="929801"/>
          </a:xfrm>
          <a:prstGeom prst="rect">
            <a:avLst/>
          </a:prstGeom>
        </p:spPr>
      </p:pic>
      <p:pic>
        <p:nvPicPr>
          <p:cNvPr id="3" name="Slide"/>
          <p:cNvPicPr>
            <a:picLocks noChangeAspect="1"/>
          </p:cNvPicPr>
          <p:nvPr/>
        </p:nvPicPr>
        <p:blipFill rotWithShape="1">
          <a:blip r:embed="rId2"/>
          <a:srcRect l="498" t="14266" r="4301" b="49634"/>
          <a:stretch/>
        </p:blipFill>
        <p:spPr>
          <a:xfrm>
            <a:off x="581296" y="1045028"/>
            <a:ext cx="10411097" cy="2220686"/>
          </a:xfrm>
          <a:prstGeom prst="rect">
            <a:avLst/>
          </a:prstGeom>
        </p:spPr>
      </p:pic>
      <p:pic>
        <p:nvPicPr>
          <p:cNvPr id="4" name="Slide"/>
          <p:cNvPicPr>
            <a:picLocks noChangeAspect="1"/>
          </p:cNvPicPr>
          <p:nvPr/>
        </p:nvPicPr>
        <p:blipFill rotWithShape="1">
          <a:blip r:embed="rId2"/>
          <a:srcRect l="-1398" t="50461" r="3310" b="25588"/>
          <a:stretch/>
        </p:blipFill>
        <p:spPr>
          <a:xfrm>
            <a:off x="365758" y="3265714"/>
            <a:ext cx="10842171" cy="1489165"/>
          </a:xfrm>
          <a:prstGeom prst="rect">
            <a:avLst/>
          </a:prstGeom>
        </p:spPr>
      </p:pic>
      <p:pic>
        <p:nvPicPr>
          <p:cNvPr id="5" name="Slide"/>
          <p:cNvPicPr>
            <a:picLocks noChangeAspect="1"/>
          </p:cNvPicPr>
          <p:nvPr/>
        </p:nvPicPr>
        <p:blipFill rotWithShape="1">
          <a:blip r:embed="rId2"/>
          <a:srcRect l="737" t="73725"/>
          <a:stretch/>
        </p:blipFill>
        <p:spPr>
          <a:xfrm>
            <a:off x="581296" y="4678260"/>
            <a:ext cx="10855235" cy="16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8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85" y="62970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0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83192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40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92" y="664873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98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27" y="340786"/>
            <a:ext cx="9070109" cy="644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7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29070" y="252387"/>
            <a:ext cx="485914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Модели наставничества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58170" y="797550"/>
            <a:ext cx="485914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«Педагог-педагог»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57361" y="1298827"/>
            <a:ext cx="485914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«Педагог-студент»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76670" y="1648935"/>
            <a:ext cx="485914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«Педагог-ученик»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988" y="2583386"/>
            <a:ext cx="3685309" cy="24568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53" y="1509881"/>
            <a:ext cx="3607100" cy="27053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1396" r="11845" b="14178"/>
          <a:stretch/>
        </p:blipFill>
        <p:spPr>
          <a:xfrm>
            <a:off x="8409297" y="1882084"/>
            <a:ext cx="2835564" cy="378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66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1" y="193005"/>
            <a:ext cx="5210748" cy="34738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9" y="193005"/>
            <a:ext cx="4608945" cy="34567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592" y="3352032"/>
            <a:ext cx="5125026" cy="341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79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 rotWithShape="1">
          <a:blip r:embed="rId2"/>
          <a:srcRect l="-1" r="-935" b="66995"/>
          <a:stretch/>
        </p:blipFill>
        <p:spPr>
          <a:xfrm>
            <a:off x="1327638" y="990188"/>
            <a:ext cx="9229525" cy="1697594"/>
          </a:xfrm>
          <a:prstGeom prst="rect">
            <a:avLst/>
          </a:prstGeom>
        </p:spPr>
      </p:pic>
      <p:pic>
        <p:nvPicPr>
          <p:cNvPr id="3" name="Slide"/>
          <p:cNvPicPr>
            <a:picLocks noChangeAspect="1"/>
          </p:cNvPicPr>
          <p:nvPr/>
        </p:nvPicPr>
        <p:blipFill rotWithShape="1">
          <a:blip r:embed="rId2"/>
          <a:srcRect t="62455" r="-632"/>
          <a:stretch/>
        </p:blipFill>
        <p:spPr>
          <a:xfrm>
            <a:off x="1438475" y="4128653"/>
            <a:ext cx="9201816" cy="193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473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53</Words>
  <Application>Microsoft Office PowerPoint</Application>
  <PresentationFormat>Широкоэкранный</PresentationFormat>
  <Paragraphs>13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Microsoft JhengHei UI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Гим 5</cp:lastModifiedBy>
  <cp:revision>16</cp:revision>
  <dcterms:created xsi:type="dcterms:W3CDTF">2023-08-25T09:10:22Z</dcterms:created>
  <dcterms:modified xsi:type="dcterms:W3CDTF">2023-08-27T10:17:54Z</dcterms:modified>
</cp:coreProperties>
</file>