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6890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518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438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484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101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002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870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57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890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073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093748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773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5415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502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2100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212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22341-7AE8-4F4E-93AA-33D53306A30B}" type="datetimeFigureOut">
              <a:rPr lang="ru-RU" smtClean="0"/>
              <a:t>26.08.2023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6E968D4-67A0-4602-862E-E3BC619138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59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69743" y="2105167"/>
            <a:ext cx="9935569" cy="2262781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002060"/>
                </a:solidFill>
              </a:rPr>
              <a:t>«</a:t>
            </a:r>
            <a:r>
              <a:rPr lang="ru-RU" sz="3200" b="1" dirty="0">
                <a:solidFill>
                  <a:srgbClr val="002060"/>
                </a:solidFill>
              </a:rPr>
              <a:t>Цифровые ресурсы для организации методического сопровождения деятельности </a:t>
            </a:r>
            <a:r>
              <a:rPr lang="ru-RU" sz="3200" b="1" dirty="0" smtClean="0">
                <a:solidFill>
                  <a:srgbClr val="002060"/>
                </a:solidFill>
              </a:rPr>
              <a:t>образовательной организации</a:t>
            </a:r>
            <a:r>
              <a:rPr lang="ru-RU" sz="3200" b="1" dirty="0">
                <a:solidFill>
                  <a:srgbClr val="002060"/>
                </a:solidFill>
              </a:rPr>
              <a:t>: </a:t>
            </a:r>
            <a:r>
              <a:rPr lang="ru-RU" sz="3200" b="1" dirty="0" smtClean="0">
                <a:solidFill>
                  <a:srgbClr val="002060"/>
                </a:solidFill>
              </a:rPr>
              <a:t/>
            </a:r>
            <a:br>
              <a:rPr lang="ru-RU" sz="3200" b="1" dirty="0" smtClean="0">
                <a:solidFill>
                  <a:srgbClr val="002060"/>
                </a:solidFill>
              </a:rPr>
            </a:br>
            <a:r>
              <a:rPr lang="ru-RU" sz="3200" b="1" dirty="0" smtClean="0">
                <a:solidFill>
                  <a:srgbClr val="002060"/>
                </a:solidFill>
              </a:rPr>
              <a:t>возможности </a:t>
            </a:r>
            <a:r>
              <a:rPr lang="ru-RU" sz="3200" b="1" dirty="0">
                <a:solidFill>
                  <a:srgbClr val="002060"/>
                </a:solidFill>
              </a:rPr>
              <a:t>конструктора учебных планов</a:t>
            </a:r>
            <a:r>
              <a:rPr lang="ru-RU" sz="3200" dirty="0">
                <a:solidFill>
                  <a:srgbClr val="002060"/>
                </a:solidFill>
              </a:rPr>
              <a:t>»</a:t>
            </a:r>
            <a:endParaRPr lang="ru-RU" sz="32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56143" y="5299408"/>
            <a:ext cx="4449169" cy="1126283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А.Х. Сагдиева, заместитель директора по учебной работе МБОУ «Почкучукская средняя школа» Кукморского муниципального района РТ</a:t>
            </a:r>
            <a:endParaRPr lang="ru-RU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105" y="109182"/>
            <a:ext cx="4202073" cy="106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883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105" y="109182"/>
            <a:ext cx="4202073" cy="106452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1791" t="374" r="1604" b="3060"/>
          <a:stretch/>
        </p:blipFill>
        <p:spPr>
          <a:xfrm>
            <a:off x="-126820" y="0"/>
            <a:ext cx="123188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050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105" y="109182"/>
            <a:ext cx="4202073" cy="10645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28546" t="14510" r="30036" b="5650"/>
          <a:stretch/>
        </p:blipFill>
        <p:spPr>
          <a:xfrm>
            <a:off x="1965276" y="1173707"/>
            <a:ext cx="6987655" cy="568429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42448" y="404266"/>
            <a:ext cx="3234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edsoo.ru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1146412" y="5281684"/>
            <a:ext cx="1009934" cy="7779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38100" dist="25400" dir="5400000" rotWithShape="0">
              <a:srgbClr val="000000">
                <a:alpha val="25000"/>
              </a:srgb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394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105" y="109182"/>
            <a:ext cx="4202073" cy="10645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42448" y="404266"/>
            <a:ext cx="3234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FF0000"/>
                </a:solidFill>
              </a:rPr>
              <a:t>edsoo.ru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 flipV="1">
            <a:off x="1146412" y="5281684"/>
            <a:ext cx="1009934" cy="7779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38100" dist="25400" dir="5400000" rotWithShape="0">
              <a:srgbClr val="000000">
                <a:alpha val="25000"/>
              </a:srgb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1828" t="13913" r="21865" b="7442"/>
          <a:stretch/>
        </p:blipFill>
        <p:spPr>
          <a:xfrm>
            <a:off x="1842448" y="1173707"/>
            <a:ext cx="6864824" cy="539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782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105" y="109182"/>
            <a:ext cx="4202073" cy="1064525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 flipV="1">
            <a:off x="1146412" y="5281684"/>
            <a:ext cx="1009934" cy="7779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38100" dist="25400" dir="5400000" rotWithShape="0">
              <a:srgbClr val="000000">
                <a:alpha val="25000"/>
              </a:srgbClr>
            </a:outerShdw>
          </a:effec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9291" t="14311" r="9776" b="28745"/>
          <a:stretch/>
        </p:blipFill>
        <p:spPr>
          <a:xfrm>
            <a:off x="1815152" y="1856096"/>
            <a:ext cx="10044752" cy="449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087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0913" y="2029830"/>
            <a:ext cx="8911687" cy="1280890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4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br>
              <a:rPr lang="ru-RU" sz="4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Игътибарыгыз</a:t>
            </a:r>
            <a:r>
              <a:rPr lang="ru-RU" sz="4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өчен</a:t>
            </a:r>
            <a:r>
              <a:rPr lang="ru-RU" sz="4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9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рәхмәт</a:t>
            </a:r>
            <a:r>
              <a:rPr lang="ru-RU" sz="49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2718180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Легкий дым</Template>
  <TotalTime>1081</TotalTime>
  <Words>36</Words>
  <Application>Microsoft Office PowerPoint</Application>
  <PresentationFormat>Широкоэкранный</PresentationFormat>
  <Paragraphs>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Times New Roman</vt:lpstr>
      <vt:lpstr>Wingdings 3</vt:lpstr>
      <vt:lpstr>Легкий дым</vt:lpstr>
      <vt:lpstr>«Цифровые ресурсы для организации методического сопровождения деятельности образовательной организации:  возможности конструктора учебных планов»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  Игътибарыгыз өчен рәхмәт!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5</cp:revision>
  <dcterms:created xsi:type="dcterms:W3CDTF">2023-08-26T19:36:49Z</dcterms:created>
  <dcterms:modified xsi:type="dcterms:W3CDTF">2023-08-27T13:38:14Z</dcterms:modified>
</cp:coreProperties>
</file>