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9"/>
  </p:notesMasterIdLst>
  <p:sldIdLst>
    <p:sldId id="1225" r:id="rId2"/>
    <p:sldId id="371" r:id="rId3"/>
    <p:sldId id="1253" r:id="rId4"/>
    <p:sldId id="1226" r:id="rId5"/>
    <p:sldId id="1250" r:id="rId6"/>
    <p:sldId id="1251" r:id="rId7"/>
    <p:sldId id="1252" r:id="rId8"/>
    <p:sldId id="1229" r:id="rId9"/>
    <p:sldId id="1227" r:id="rId10"/>
    <p:sldId id="1228" r:id="rId11"/>
    <p:sldId id="1552" r:id="rId12"/>
    <p:sldId id="1539" r:id="rId13"/>
    <p:sldId id="1553" r:id="rId14"/>
    <p:sldId id="1485" r:id="rId15"/>
    <p:sldId id="1540" r:id="rId16"/>
    <p:sldId id="1554" r:id="rId17"/>
    <p:sldId id="1544" r:id="rId18"/>
    <p:sldId id="1545" r:id="rId19"/>
    <p:sldId id="1555" r:id="rId20"/>
    <p:sldId id="1230" r:id="rId21"/>
    <p:sldId id="1231" r:id="rId22"/>
    <p:sldId id="1232" r:id="rId23"/>
    <p:sldId id="1568" r:id="rId24"/>
    <p:sldId id="1233" r:id="rId25"/>
    <p:sldId id="1557" r:id="rId26"/>
    <p:sldId id="1550" r:id="rId27"/>
    <p:sldId id="1560" r:id="rId28"/>
    <p:sldId id="1466" r:id="rId29"/>
    <p:sldId id="1559" r:id="rId30"/>
    <p:sldId id="1558" r:id="rId31"/>
    <p:sldId id="1234" r:id="rId32"/>
    <p:sldId id="1235" r:id="rId33"/>
    <p:sldId id="1236" r:id="rId34"/>
    <p:sldId id="1562" r:id="rId35"/>
    <p:sldId id="1561" r:id="rId36"/>
    <p:sldId id="1563" r:id="rId37"/>
    <p:sldId id="1564" r:id="rId38"/>
    <p:sldId id="1238" r:id="rId39"/>
    <p:sldId id="1239" r:id="rId40"/>
    <p:sldId id="1240" r:id="rId41"/>
    <p:sldId id="1565" r:id="rId42"/>
    <p:sldId id="1566" r:id="rId43"/>
    <p:sldId id="1241" r:id="rId44"/>
    <p:sldId id="1567" r:id="rId45"/>
    <p:sldId id="1271" r:id="rId46"/>
    <p:sldId id="1320" r:id="rId47"/>
    <p:sldId id="412" r:id="rId48"/>
  </p:sldIdLst>
  <p:sldSz cx="12192000" cy="6858000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Варианты титульного слайда" id="{1A3CCFF4-3B6C-4447-A9BD-7361DA8CA238}">
          <p14:sldIdLst>
            <p14:sldId id="1225"/>
            <p14:sldId id="371"/>
            <p14:sldId id="1253"/>
            <p14:sldId id="1226"/>
            <p14:sldId id="1250"/>
            <p14:sldId id="1251"/>
            <p14:sldId id="1252"/>
            <p14:sldId id="1229"/>
            <p14:sldId id="1227"/>
            <p14:sldId id="1228"/>
            <p14:sldId id="1552"/>
            <p14:sldId id="1539"/>
            <p14:sldId id="1553"/>
            <p14:sldId id="1485"/>
            <p14:sldId id="1540"/>
            <p14:sldId id="1554"/>
            <p14:sldId id="1544"/>
            <p14:sldId id="1545"/>
            <p14:sldId id="1555"/>
            <p14:sldId id="1230"/>
            <p14:sldId id="1231"/>
            <p14:sldId id="1232"/>
            <p14:sldId id="1568"/>
            <p14:sldId id="1233"/>
            <p14:sldId id="1557"/>
            <p14:sldId id="1550"/>
            <p14:sldId id="1560"/>
            <p14:sldId id="1466"/>
            <p14:sldId id="1559"/>
            <p14:sldId id="1558"/>
            <p14:sldId id="1234"/>
            <p14:sldId id="1235"/>
            <p14:sldId id="1236"/>
            <p14:sldId id="1562"/>
            <p14:sldId id="1561"/>
            <p14:sldId id="1563"/>
            <p14:sldId id="1564"/>
            <p14:sldId id="1238"/>
            <p14:sldId id="1239"/>
            <p14:sldId id="1240"/>
            <p14:sldId id="1565"/>
            <p14:sldId id="1566"/>
            <p14:sldId id="1241"/>
            <p14:sldId id="1567"/>
            <p14:sldId id="1271"/>
            <p14:sldId id="1320"/>
            <p14:sldId id="412"/>
          </p14:sldIdLst>
        </p14:section>
        <p14:section name="Варианты шаблонов слайда" id="{1A6325E3-7848-4264-BACD-792F3997B825}">
          <p14:sldIdLst/>
        </p14:section>
      </p14:sectionLst>
    </p:ex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1457" userDrawn="1">
          <p15:clr>
            <a:srgbClr val="A4A3A4"/>
          </p15:clr>
        </p15:guide>
        <p15:guide id="3" orient="horz" pos="295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A7A"/>
    <a:srgbClr val="206A75"/>
    <a:srgbClr val="0F2251"/>
    <a:srgbClr val="006666"/>
    <a:srgbClr val="005F5F"/>
    <a:srgbClr val="2A6A6C"/>
    <a:srgbClr val="002B2A"/>
    <a:srgbClr val="1F1A17"/>
    <a:srgbClr val="1E1E1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99" autoAdjust="0"/>
    <p:restoredTop sz="89196" autoAdjust="0"/>
  </p:normalViewPr>
  <p:slideViewPr>
    <p:cSldViewPr snapToGrid="0">
      <p:cViewPr varScale="1">
        <p:scale>
          <a:sx n="73" d="100"/>
          <a:sy n="73" d="100"/>
        </p:scale>
        <p:origin x="758" y="43"/>
      </p:cViewPr>
      <p:guideLst>
        <p:guide pos="3840"/>
        <p:guide orient="horz" pos="1457"/>
        <p:guide orient="horz" pos="295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ACFE94-4B4D-4608-9230-4821F691F019}" type="datetimeFigureOut">
              <a:rPr lang="ru-RU" smtClean="0"/>
              <a:t>17.05.2026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87126"/>
            <a:ext cx="5486400" cy="39167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094326-4C87-468D-B299-214D011CF70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1242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094326-4C87-468D-B299-214D011CF709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4317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094326-4C87-468D-B299-214D011CF709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83036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094326-4C87-468D-B299-214D011CF709}" type="slidenum">
              <a:rPr lang="ru-RU" smtClean="0"/>
              <a:t>45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8422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29EFC-BFFD-4FC1-A975-9CD56AA1461E}" type="datetime1">
              <a:rPr lang="ru-RU" smtClean="0"/>
              <a:t>17.05.2026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581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D141C-D2F3-4912-B8E4-F9830B41DFDF}" type="datetime1">
              <a:rPr lang="ru-RU" smtClean="0"/>
              <a:t>17.05.2026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8603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D66CE-54BC-4509-B7DF-65482B3439FC}" type="datetime1">
              <a:rPr lang="ru-RU" smtClean="0"/>
              <a:t>17.05.2026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0728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D4341-80A9-445B-A0E7-40B07AED7137}" type="datetime1">
              <a:rPr lang="ru-RU" smtClean="0"/>
              <a:t>17.05.2026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8733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2D977-4CF0-407D-A43B-D819D76FF3BC}" type="datetime1">
              <a:rPr lang="ru-RU" smtClean="0"/>
              <a:t>17.05.2026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4057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21AB4-04C9-49C2-ABFA-64F9F3B34349}" type="datetime1">
              <a:rPr lang="ru-RU" smtClean="0"/>
              <a:t>17.05.2026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595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9F586-AAB8-4D55-A554-4FE44CDEF5D3}" type="datetime1">
              <a:rPr lang="ru-RU" smtClean="0"/>
              <a:t>17.05.2026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6902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14BC5-F0CB-4D8D-AE64-63585BBA01D4}" type="datetime1">
              <a:rPr lang="ru-RU" smtClean="0"/>
              <a:t>17.05.2026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0186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C6881-446B-4B11-AA07-085D9FFA3607}" type="datetime1">
              <a:rPr lang="ru-RU" smtClean="0"/>
              <a:t>17.05.2026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7413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53A85-C864-4399-B5E1-699A156C9D91}" type="datetime1">
              <a:rPr lang="ru-RU" smtClean="0"/>
              <a:t>17.05.2026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2187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9CC7F-0127-4113-A6F0-EB49E74D514C}" type="datetime1">
              <a:rPr lang="ru-RU" smtClean="0"/>
              <a:t>17.05.2026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4502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7CC0B-3867-4A4F-90C9-74DED112AF80}" type="datetime1">
              <a:rPr lang="ru-RU" smtClean="0"/>
              <a:t>17.05.2026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6C8AF1-EC38-4CE8-8CFA-7459AA2C9EE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4811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microsoft.com/office/2007/relationships/hdphoto" Target="../media/hdphoto3.wdp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emf"/><Relationship Id="rId4" Type="http://schemas.microsoft.com/office/2007/relationships/hdphoto" Target="../media/hdphoto3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0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microsoft.com/office/2007/relationships/hdphoto" Target="../media/hdphoto3.wdp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microsoft.com/office/2007/relationships/hdphoto" Target="../media/hdphoto3.wd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microsoft.com/office/2007/relationships/hdphoto" Target="../media/hdphoto3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2.png"/><Relationship Id="rId7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microsoft.com/office/2007/relationships/hdphoto" Target="../media/hdphoto3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2.png"/><Relationship Id="rId7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microsoft.com/office/2007/relationships/hdphoto" Target="../media/hdphoto3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microsoft.com/office/2007/relationships/hdphoto" Target="../media/hdphoto3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microsoft.com/office/2007/relationships/hdphoto" Target="../media/hdphoto3.wdp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40.png"/><Relationship Id="rId4" Type="http://schemas.microsoft.com/office/2007/relationships/hdphoto" Target="../media/hdphoto3.wdp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40.png"/><Relationship Id="rId4" Type="http://schemas.microsoft.com/office/2007/relationships/hdphoto" Target="../media/hdphoto3.wdp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40.png"/><Relationship Id="rId4" Type="http://schemas.microsoft.com/office/2007/relationships/hdphoto" Target="../media/hdphoto3.wdp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40.png"/><Relationship Id="rId4" Type="http://schemas.microsoft.com/office/2007/relationships/hdphoto" Target="../media/hdphoto3.wdp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11.png"/><Relationship Id="rId7" Type="http://schemas.openxmlformats.org/officeDocument/2006/relationships/image" Target="../media/image5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microsoft.com/office/2007/relationships/hdphoto" Target="../media/hdphoto3.wdp"/><Relationship Id="rId4" Type="http://schemas.openxmlformats.org/officeDocument/2006/relationships/image" Target="../media/image1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microsoft.com/office/2007/relationships/hdphoto" Target="../media/hdphoto3.wdp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microsoft.com/office/2007/relationships/hdphoto" Target="../media/hdphoto3.wdp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png"/><Relationship Id="rId4" Type="http://schemas.microsoft.com/office/2007/relationships/hdphoto" Target="../media/hdphoto3.wdp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microsoft.com/office/2007/relationships/hdphoto" Target="../media/hdphoto3.wdp"/><Relationship Id="rId5" Type="http://schemas.openxmlformats.org/officeDocument/2006/relationships/image" Target="../media/image12.png"/><Relationship Id="rId10" Type="http://schemas.openxmlformats.org/officeDocument/2006/relationships/image" Target="../media/image66.png"/><Relationship Id="rId4" Type="http://schemas.openxmlformats.org/officeDocument/2006/relationships/image" Target="../media/image11.png"/><Relationship Id="rId9" Type="http://schemas.openxmlformats.org/officeDocument/2006/relationships/image" Target="../media/image65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ixa.com/ru/" TargetMode="External"/><Relationship Id="rId3" Type="http://schemas.openxmlformats.org/officeDocument/2006/relationships/image" Target="../media/image11.png"/><Relationship Id="rId7" Type="http://schemas.openxmlformats.org/officeDocument/2006/relationships/hyperlink" Target="https://app.pixverse.ai/create/image-text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photoroom.com/ru/instrumenty/ubrat-fon-onlayn" TargetMode="External"/><Relationship Id="rId5" Type="http://schemas.openxmlformats.org/officeDocument/2006/relationships/hyperlink" Target="https://app.napkin.ai/" TargetMode="External"/><Relationship Id="rId4" Type="http://schemas.openxmlformats.org/officeDocument/2006/relationships/image" Target="../media/image67.jpeg"/><Relationship Id="rId9" Type="http://schemas.openxmlformats.org/officeDocument/2006/relationships/hyperlink" Target="https://www.pixa.com/ru/ai-image-editor?tool=uncrop" TargetMode="Externa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2.xml"/><Relationship Id="rId7" Type="http://schemas.microsoft.com/office/2007/relationships/hdphoto" Target="../media/hdphoto3.wdp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68.png"/></Relationships>
</file>

<file path=ppt/slides/_rels/slide4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69.gif"/><Relationship Id="rId7" Type="http://schemas.openxmlformats.org/officeDocument/2006/relationships/image" Target="../media/image12.png"/><Relationship Id="rId2" Type="http://schemas.openxmlformats.org/officeDocument/2006/relationships/hyperlink" Target="http://irort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microsoft.com/office/2007/relationships/hdphoto" Target="../media/hdphoto4.wdp"/><Relationship Id="rId4" Type="http://schemas.openxmlformats.org/officeDocument/2006/relationships/image" Target="../media/image70.pn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6CD848B-CCF7-45DD-A738-99733981E0D6}"/>
              </a:ext>
            </a:extLst>
          </p:cNvPr>
          <p:cNvSpPr/>
          <p:nvPr/>
        </p:nvSpPr>
        <p:spPr>
          <a:xfrm>
            <a:off x="4806825" y="2243210"/>
            <a:ext cx="714374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06666"/>
                </a:solidFill>
              </a:rPr>
              <a:t>Методология </a:t>
            </a:r>
            <a:r>
              <a:rPr lang="ru-RU" sz="4000" b="1" dirty="0" err="1">
                <a:solidFill>
                  <a:srgbClr val="006666"/>
                </a:solidFill>
              </a:rPr>
              <a:t>промт</a:t>
            </a:r>
            <a:r>
              <a:rPr lang="ru-RU" sz="4000" b="1" dirty="0">
                <a:solidFill>
                  <a:srgbClr val="006666"/>
                </a:solidFill>
              </a:rPr>
              <a:t>-инжиниринга в педагогической практике: </a:t>
            </a:r>
          </a:p>
          <a:p>
            <a:pPr algn="ctr"/>
            <a:r>
              <a:rPr lang="ru-RU" sz="4000" dirty="0">
                <a:solidFill>
                  <a:srgbClr val="006666"/>
                </a:solidFill>
              </a:rPr>
              <a:t>от базовых принципов к предметно-ориентированным алгоритмам 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F9BF3D5F-1D4F-453E-9C09-0877B944A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mtClean="0"/>
              <a:t>1</a:t>
            </a:fld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7D4E1C8-BFF1-4636-AC55-D3B6FEAF88FC}"/>
              </a:ext>
            </a:extLst>
          </p:cNvPr>
          <p:cNvSpPr/>
          <p:nvPr/>
        </p:nvSpPr>
        <p:spPr>
          <a:xfrm>
            <a:off x="1" y="198784"/>
            <a:ext cx="8996218" cy="1320332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            </a:t>
            </a:r>
            <a:r>
              <a:rPr lang="en-US" sz="2000" b="1" dirty="0">
                <a:solidFill>
                  <a:schemeClr val="bg1"/>
                </a:solidFill>
              </a:rPr>
              <a:t>   </a:t>
            </a:r>
            <a:r>
              <a:rPr lang="ru-RU" sz="2000" b="1" dirty="0">
                <a:solidFill>
                  <a:schemeClr val="bg1"/>
                </a:solidFill>
              </a:rPr>
              <a:t>   ГАОУ ДПО «Институт развития образования Республики Татарстан»                                                                     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C446863-3569-46FE-9DDD-117E2461BB4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17" y="277931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320AF9D-458E-4548-9AFC-B989452D4BA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5280" y="252791"/>
            <a:ext cx="997039" cy="126632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E9074B0-67F3-4A67-8BA7-0E14A47C87B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1624" y="198784"/>
            <a:ext cx="1252465" cy="1320332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ED4EA35-AEC5-4232-B91A-83211EAC48BA}"/>
              </a:ext>
            </a:extLst>
          </p:cNvPr>
          <p:cNvSpPr/>
          <p:nvPr/>
        </p:nvSpPr>
        <p:spPr>
          <a:xfrm>
            <a:off x="11950574" y="198784"/>
            <a:ext cx="241426" cy="1320332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15" name="1 ролик">
            <a:hlinkClick r:id="" action="ppaction://media"/>
            <a:extLst>
              <a:ext uri="{FF2B5EF4-FFF2-40B4-BE49-F238E27FC236}">
                <a16:creationId xmlns:a16="http://schemas.microsoft.com/office/drawing/2014/main" id="{4319CED9-FFFE-49E3-A9CA-7835485F11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 bwMode="auto">
          <a:xfrm>
            <a:off x="405777" y="2035662"/>
            <a:ext cx="4092333" cy="409233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49DED19-8725-46BF-B5B0-4CB84F2B69D4}"/>
              </a:ext>
            </a:extLst>
          </p:cNvPr>
          <p:cNvSpPr txBox="1"/>
          <p:nvPr/>
        </p:nvSpPr>
        <p:spPr>
          <a:xfrm>
            <a:off x="4806825" y="6156295"/>
            <a:ext cx="66372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i="1" dirty="0">
                <a:solidFill>
                  <a:srgbClr val="006666"/>
                </a:solidFill>
              </a:rPr>
              <a:t>Пробуй! Сравнивай! Выбирай!</a:t>
            </a:r>
          </a:p>
        </p:txBody>
      </p:sp>
    </p:spTree>
    <p:extLst>
      <p:ext uri="{BB962C8B-B14F-4D97-AF65-F5344CB8AC3E}">
        <p14:creationId xmlns:p14="http://schemas.microsoft.com/office/powerpoint/2010/main" val="1193667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5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/>
          <p:cNvSpPr/>
          <p:nvPr/>
        </p:nvSpPr>
        <p:spPr>
          <a:xfrm>
            <a:off x="352597" y="194661"/>
            <a:ext cx="8563248" cy="606718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Образование – НАЦИОНАЛЬНЫЙ ПРИОРИТЕТ 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56779" y="3158977"/>
            <a:ext cx="9898984" cy="1879391"/>
          </a:xfrm>
          <a:prstGeom prst="roundRect">
            <a:avLst/>
          </a:prstGeom>
          <a:solidFill>
            <a:srgbClr val="0066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Название 1"/>
          <p:cNvSpPr txBox="1">
            <a:spLocks/>
          </p:cNvSpPr>
          <p:nvPr/>
        </p:nvSpPr>
        <p:spPr>
          <a:xfrm>
            <a:off x="433929" y="315157"/>
            <a:ext cx="7755510" cy="687150"/>
          </a:xfrm>
          <a:prstGeom prst="rect">
            <a:avLst/>
          </a:prstGeom>
        </p:spPr>
        <p:txBody>
          <a:bodyPr vert="horz" lIns="79326" tIns="39663" rIns="79326" bIns="39663" rtlCol="0" anchor="t" anchorCtr="0">
            <a:noAutofit/>
          </a:bodyPr>
          <a:lstStyle/>
          <a:p>
            <a:pPr defTabSz="793280">
              <a:spcBef>
                <a:spcPct val="0"/>
              </a:spcBef>
              <a:defRPr/>
            </a:pPr>
            <a:endParaRPr lang="ru-RU" sz="2090" b="1" dirty="0">
              <a:solidFill>
                <a:schemeClr val="bg1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1086437" y="935472"/>
            <a:ext cx="662151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01929">
              <a:defRPr/>
            </a:pPr>
            <a:r>
              <a:rPr lang="ru-RU" sz="2000" i="1" dirty="0"/>
              <a:t>Россия была и будет </a:t>
            </a:r>
            <a:r>
              <a:rPr lang="ru-RU" sz="2000" b="1" i="1" dirty="0"/>
              <a:t>суверенной</a:t>
            </a:r>
            <a:r>
              <a:rPr lang="ru-RU" sz="2000" i="1" dirty="0"/>
              <a:t>. Для этого сейчас на поворотном этапе развития и нашей страны, да и всего мира </a:t>
            </a:r>
            <a:r>
              <a:rPr lang="ru-RU" sz="2000" b="1" i="1" dirty="0"/>
              <a:t>нужно укреплять, выстраивать суверенную национальную систему образования и воспитания </a:t>
            </a:r>
            <a:r>
              <a:rPr lang="ru-RU" sz="2000" i="1" dirty="0"/>
              <a:t>подрастающего поколения.</a:t>
            </a:r>
            <a:endParaRPr lang="ru-RU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3" name="Группа 72"/>
          <p:cNvGrpSpPr/>
          <p:nvPr/>
        </p:nvGrpSpPr>
        <p:grpSpPr>
          <a:xfrm>
            <a:off x="9068782" y="367048"/>
            <a:ext cx="2786205" cy="2621551"/>
            <a:chOff x="5274732" y="940999"/>
            <a:chExt cx="4711916" cy="4711915"/>
          </a:xfrm>
        </p:grpSpPr>
        <p:pic>
          <p:nvPicPr>
            <p:cNvPr id="74" name="Рисунок 73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20000"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393165" y="940999"/>
              <a:ext cx="4593483" cy="4711915"/>
            </a:xfrm>
            <a:prstGeom prst="rect">
              <a:avLst/>
            </a:prstGeom>
            <a:noFill/>
            <a:ln>
              <a:noFill/>
            </a:ln>
            <a:effectLst>
              <a:outerShdw blurRad="50800" dist="50800" dir="5400000" sx="1000" sy="1000" algn="ctr" rotWithShape="0">
                <a:srgbClr val="000000">
                  <a:alpha val="43137"/>
                </a:srgbClr>
              </a:outerShdw>
            </a:effectLst>
          </p:spPr>
        </p:pic>
        <p:pic>
          <p:nvPicPr>
            <p:cNvPr id="75" name="Рисунок 7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25" t="-26" r="17615"/>
            <a:stretch/>
          </p:blipFill>
          <p:spPr>
            <a:xfrm>
              <a:off x="5274732" y="1083802"/>
              <a:ext cx="4614334" cy="4486489"/>
            </a:xfrm>
            <a:prstGeom prst="flowChartConnector">
              <a:avLst/>
            </a:prstGeom>
          </p:spPr>
        </p:pic>
      </p:grpSp>
      <p:pic>
        <p:nvPicPr>
          <p:cNvPr id="76" name="Рисунок 7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28" y="886729"/>
            <a:ext cx="487241" cy="365431"/>
          </a:xfrm>
          <a:prstGeom prst="rect">
            <a:avLst/>
          </a:prstGeom>
        </p:spPr>
      </p:pic>
      <p:sp>
        <p:nvSpPr>
          <p:cNvPr id="77" name="Прямоугольник 76"/>
          <p:cNvSpPr/>
          <p:nvPr/>
        </p:nvSpPr>
        <p:spPr>
          <a:xfrm>
            <a:off x="7033341" y="2586398"/>
            <a:ext cx="222766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  <a:sym typeface="Montserrat"/>
              </a:rPr>
              <a:t>В.В. Путин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2502" y="-82609"/>
            <a:ext cx="6865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8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endParaRPr lang="ru-RU" sz="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27086" y="3098044"/>
            <a:ext cx="5566008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chemeClr val="bg1"/>
                </a:solidFill>
                <a:latin typeface="Helvetica Light"/>
                <a:ea typeface="Calibri" panose="020F0502020204030204" pitchFamily="34" charset="0"/>
              </a:rPr>
              <a:t>ЦЕЛЬ: </a:t>
            </a:r>
          </a:p>
          <a:p>
            <a:r>
              <a:rPr lang="ru-RU" sz="2000" b="1" dirty="0">
                <a:solidFill>
                  <a:schemeClr val="bg1"/>
                </a:solidFill>
                <a:latin typeface="Helvetica Light"/>
                <a:ea typeface="Calibri" panose="020F0502020204030204" pitchFamily="34" charset="0"/>
              </a:rPr>
              <a:t>создание качественной, целостной и единой образовательной и воспитательной экосистемы в стране, направленной на сохранение традиционных национальных ценностей</a:t>
            </a:r>
            <a:endParaRPr lang="ru-RU" sz="2000" b="1" dirty="0">
              <a:solidFill>
                <a:schemeClr val="bg1"/>
              </a:solidFill>
              <a:latin typeface="Helvetica Light"/>
            </a:endParaRP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90000"/>
                    </a14:imgEffect>
                    <a14:imgEffect>
                      <a14:brightnessContrast bright="51000" contrast="-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59" y="3648627"/>
            <a:ext cx="934263" cy="103789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31" name="Прямоугольник: скругленные углы 11">
            <a:extLst>
              <a:ext uri="{FF2B5EF4-FFF2-40B4-BE49-F238E27FC236}">
                <a16:creationId xmlns:a16="http://schemas.microsoft.com/office/drawing/2014/main" id="{5794CFB1-2329-4B6D-8FB2-F23DB3C44384}"/>
              </a:ext>
            </a:extLst>
          </p:cNvPr>
          <p:cNvSpPr/>
          <p:nvPr/>
        </p:nvSpPr>
        <p:spPr>
          <a:xfrm>
            <a:off x="6584573" y="3332669"/>
            <a:ext cx="3209731" cy="146457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r>
              <a:rPr lang="ru-RU" b="1" dirty="0">
                <a:solidFill>
                  <a:srgbClr val="002060"/>
                </a:solidFill>
              </a:rPr>
              <a:t>Принципы реализации</a:t>
            </a:r>
          </a:p>
          <a:p>
            <a:pPr>
              <a:lnSpc>
                <a:spcPct val="90000"/>
              </a:lnSpc>
            </a:pP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СПРАВЕДЛИВОСТЬ, </a:t>
            </a:r>
          </a:p>
          <a:p>
            <a:pPr>
              <a:lnSpc>
                <a:spcPct val="90000"/>
              </a:lnSpc>
            </a:pPr>
            <a:r>
              <a:rPr lang="ru-RU" b="1" dirty="0">
                <a:solidFill>
                  <a:srgbClr val="002060"/>
                </a:solidFill>
              </a:rPr>
              <a:t>ГИБКОСТЬ,</a:t>
            </a:r>
          </a:p>
          <a:p>
            <a:pPr>
              <a:lnSpc>
                <a:spcPct val="90000"/>
              </a:lnSpc>
            </a:pPr>
            <a:r>
              <a:rPr lang="ru-RU" b="1" dirty="0">
                <a:solidFill>
                  <a:srgbClr val="002060"/>
                </a:solidFill>
              </a:rPr>
              <a:t>ОТКРЫТОСТЬ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044173" y="2672944"/>
            <a:ext cx="242894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  <a:sym typeface="Montserrat"/>
              </a:rPr>
              <a:t>5 октября 2022 г.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AC7B92-2066-4A49-9A5F-E49A1A7F59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6131" y="5574500"/>
            <a:ext cx="7007918" cy="12200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A30C7B2-43FC-46FC-A4D3-B16CB6F693C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6569" r="18766"/>
          <a:stretch/>
        </p:blipFill>
        <p:spPr>
          <a:xfrm>
            <a:off x="8679995" y="3789935"/>
            <a:ext cx="3470586" cy="30420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F6155815-39E5-491C-BAA5-FC5F2B485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2357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8FE58ADF-C233-4495-B31D-31096EDD1A2C}"/>
              </a:ext>
            </a:extLst>
          </p:cNvPr>
          <p:cNvGrpSpPr/>
          <p:nvPr/>
        </p:nvGrpSpPr>
        <p:grpSpPr>
          <a:xfrm>
            <a:off x="0" y="6410584"/>
            <a:ext cx="12192000" cy="377026"/>
            <a:chOff x="0" y="6410584"/>
            <a:chExt cx="12192000" cy="377026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0B4947F-F415-4DDA-84B8-9E708DD0E37C}"/>
                </a:ext>
              </a:extLst>
            </p:cNvPr>
            <p:cNvSpPr txBox="1"/>
            <p:nvPr/>
          </p:nvSpPr>
          <p:spPr bwMode="auto">
            <a:xfrm>
              <a:off x="8764526" y="6410584"/>
              <a:ext cx="1824203" cy="377026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206A75"/>
                  </a:solidFill>
                  <a:latin typeface="Open Sans"/>
                  <a:ea typeface="Open Sans"/>
                  <a:cs typeface="Open Sans"/>
                </a:rPr>
                <a:t>irort.ru</a:t>
              </a:r>
              <a:endParaRPr lang="ru-RU" sz="2000" b="1" dirty="0">
                <a:solidFill>
                  <a:srgbClr val="206A75"/>
                </a:solidFill>
                <a:latin typeface="Open Sans"/>
                <a:ea typeface="Open Sans"/>
                <a:cs typeface="Open Sans"/>
              </a:endParaRPr>
            </a:p>
          </p:txBody>
        </p: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357E38CE-2465-4AE8-B128-09CA035003C9}"/>
                </a:ext>
              </a:extLst>
            </p:cNvPr>
            <p:cNvGrpSpPr/>
            <p:nvPr/>
          </p:nvGrpSpPr>
          <p:grpSpPr>
            <a:xfrm>
              <a:off x="0" y="6455977"/>
              <a:ext cx="9069348" cy="286240"/>
              <a:chOff x="0" y="6455977"/>
              <a:chExt cx="9069348" cy="286240"/>
            </a:xfrm>
          </p:grpSpPr>
          <p:sp>
            <p:nvSpPr>
              <p:cNvPr id="23" name="Прямоугольник 3">
                <a:extLst>
                  <a:ext uri="{FF2B5EF4-FFF2-40B4-BE49-F238E27FC236}">
                    <a16:creationId xmlns:a16="http://schemas.microsoft.com/office/drawing/2014/main" id="{7260B9ED-97E5-41A1-85F7-FA8DD3C098BC}"/>
                  </a:ext>
                </a:extLst>
              </p:cNvPr>
              <p:cNvSpPr/>
              <p:nvPr/>
            </p:nvSpPr>
            <p:spPr bwMode="auto">
              <a:xfrm rot="10800000" flipH="1" flipV="1">
                <a:off x="8861481" y="6455978"/>
                <a:ext cx="207867" cy="286239"/>
              </a:xfrm>
              <a:custGeom>
                <a:avLst/>
                <a:gdLst>
                  <a:gd name="connsiteX0" fmla="*/ 0 w 4572000"/>
                  <a:gd name="connsiteY0" fmla="*/ 0 h 1140307"/>
                  <a:gd name="connsiteX1" fmla="*/ 4572000 w 4572000"/>
                  <a:gd name="connsiteY1" fmla="*/ 0 h 1140307"/>
                  <a:gd name="connsiteX2" fmla="*/ 4572000 w 4572000"/>
                  <a:gd name="connsiteY2" fmla="*/ 1140307 h 1140307"/>
                  <a:gd name="connsiteX3" fmla="*/ 0 w 4572000"/>
                  <a:gd name="connsiteY3" fmla="*/ 1140307 h 1140307"/>
                  <a:gd name="connsiteX4" fmla="*/ 0 w 4572000"/>
                  <a:gd name="connsiteY4" fmla="*/ 0 h 1140307"/>
                  <a:gd name="connsiteX0" fmla="*/ 0 w 4572000"/>
                  <a:gd name="connsiteY0" fmla="*/ 0 h 1140307"/>
                  <a:gd name="connsiteX1" fmla="*/ 4572000 w 4572000"/>
                  <a:gd name="connsiteY1" fmla="*/ 0 h 1140307"/>
                  <a:gd name="connsiteX2" fmla="*/ 3817398 w 4572000"/>
                  <a:gd name="connsiteY2" fmla="*/ 1140307 h 1140307"/>
                  <a:gd name="connsiteX3" fmla="*/ 0 w 4572000"/>
                  <a:gd name="connsiteY3" fmla="*/ 1140307 h 1140307"/>
                  <a:gd name="connsiteX4" fmla="*/ 0 w 4572000"/>
                  <a:gd name="connsiteY4" fmla="*/ 0 h 1140307"/>
                  <a:gd name="connsiteX0" fmla="*/ 0 w 8922058"/>
                  <a:gd name="connsiteY0" fmla="*/ 0 h 1140307"/>
                  <a:gd name="connsiteX1" fmla="*/ 8922058 w 8922058"/>
                  <a:gd name="connsiteY1" fmla="*/ 0 h 1140307"/>
                  <a:gd name="connsiteX2" fmla="*/ 8167456 w 8922058"/>
                  <a:gd name="connsiteY2" fmla="*/ 1140307 h 1140307"/>
                  <a:gd name="connsiteX3" fmla="*/ 4350058 w 8922058"/>
                  <a:gd name="connsiteY3" fmla="*/ 1140307 h 1140307"/>
                  <a:gd name="connsiteX4" fmla="*/ 0 w 8922058"/>
                  <a:gd name="connsiteY4" fmla="*/ 0 h 1140307"/>
                  <a:gd name="connsiteX0" fmla="*/ 0 w 8922058"/>
                  <a:gd name="connsiteY0" fmla="*/ 0 h 1140307"/>
                  <a:gd name="connsiteX1" fmla="*/ 8922058 w 8922058"/>
                  <a:gd name="connsiteY1" fmla="*/ 0 h 1140307"/>
                  <a:gd name="connsiteX2" fmla="*/ 8167456 w 8922058"/>
                  <a:gd name="connsiteY2" fmla="*/ 1140307 h 1140307"/>
                  <a:gd name="connsiteX3" fmla="*/ 88776 w 8922058"/>
                  <a:gd name="connsiteY3" fmla="*/ 1131429 h 1140307"/>
                  <a:gd name="connsiteX4" fmla="*/ 0 w 8922058"/>
                  <a:gd name="connsiteY4" fmla="*/ 0 h 1140307"/>
                  <a:gd name="connsiteX0" fmla="*/ 0 w 8868792"/>
                  <a:gd name="connsiteY0" fmla="*/ 0 h 1140307"/>
                  <a:gd name="connsiteX1" fmla="*/ 8868792 w 8868792"/>
                  <a:gd name="connsiteY1" fmla="*/ 0 h 1140307"/>
                  <a:gd name="connsiteX2" fmla="*/ 8114190 w 8868792"/>
                  <a:gd name="connsiteY2" fmla="*/ 1140307 h 1140307"/>
                  <a:gd name="connsiteX3" fmla="*/ 35510 w 8868792"/>
                  <a:gd name="connsiteY3" fmla="*/ 1131429 h 1140307"/>
                  <a:gd name="connsiteX4" fmla="*/ 0 w 8868792"/>
                  <a:gd name="connsiteY4" fmla="*/ 0 h 1140307"/>
                  <a:gd name="connsiteX0" fmla="*/ 1 w 8868793"/>
                  <a:gd name="connsiteY0" fmla="*/ 0 h 1140307"/>
                  <a:gd name="connsiteX1" fmla="*/ 8868793 w 8868793"/>
                  <a:gd name="connsiteY1" fmla="*/ 0 h 1140307"/>
                  <a:gd name="connsiteX2" fmla="*/ 8114191 w 8868793"/>
                  <a:gd name="connsiteY2" fmla="*/ 1140307 h 1140307"/>
                  <a:gd name="connsiteX3" fmla="*/ 0 w 8868793"/>
                  <a:gd name="connsiteY3" fmla="*/ 1122552 h 1140307"/>
                  <a:gd name="connsiteX4" fmla="*/ 1 w 8868793"/>
                  <a:gd name="connsiteY4" fmla="*/ 0 h 1140307"/>
                  <a:gd name="connsiteX0" fmla="*/ 1 w 8868793"/>
                  <a:gd name="connsiteY0" fmla="*/ 0 h 1140307"/>
                  <a:gd name="connsiteX1" fmla="*/ 8868793 w 8868793"/>
                  <a:gd name="connsiteY1" fmla="*/ 0 h 1140307"/>
                  <a:gd name="connsiteX2" fmla="*/ 8114191 w 8868793"/>
                  <a:gd name="connsiteY2" fmla="*/ 1140307 h 1140307"/>
                  <a:gd name="connsiteX3" fmla="*/ 0 w 8868793"/>
                  <a:gd name="connsiteY3" fmla="*/ 1122552 h 1140307"/>
                  <a:gd name="connsiteX4" fmla="*/ 1 w 8868793"/>
                  <a:gd name="connsiteY4" fmla="*/ 0 h 1140307"/>
                  <a:gd name="connsiteX0" fmla="*/ 0 w 8868792"/>
                  <a:gd name="connsiteY0" fmla="*/ 0 h 1248797"/>
                  <a:gd name="connsiteX1" fmla="*/ 8868792 w 8868792"/>
                  <a:gd name="connsiteY1" fmla="*/ 0 h 1248797"/>
                  <a:gd name="connsiteX2" fmla="*/ 8114190 w 8868792"/>
                  <a:gd name="connsiteY2" fmla="*/ 1140307 h 1248797"/>
                  <a:gd name="connsiteX3" fmla="*/ 312948 w 8868792"/>
                  <a:gd name="connsiteY3" fmla="*/ 1248797 h 1248797"/>
                  <a:gd name="connsiteX4" fmla="*/ 0 w 8868792"/>
                  <a:gd name="connsiteY4" fmla="*/ 0 h 1248797"/>
                  <a:gd name="connsiteX0" fmla="*/ 1 w 8868793"/>
                  <a:gd name="connsiteY0" fmla="*/ 0 h 1140307"/>
                  <a:gd name="connsiteX1" fmla="*/ 8868793 w 8868793"/>
                  <a:gd name="connsiteY1" fmla="*/ 0 h 1140307"/>
                  <a:gd name="connsiteX2" fmla="*/ 8114191 w 8868793"/>
                  <a:gd name="connsiteY2" fmla="*/ 1140307 h 1140307"/>
                  <a:gd name="connsiteX3" fmla="*/ 0 w 8868793"/>
                  <a:gd name="connsiteY3" fmla="*/ 1130442 h 1140307"/>
                  <a:gd name="connsiteX4" fmla="*/ 1 w 8868793"/>
                  <a:gd name="connsiteY4" fmla="*/ 0 h 1140307"/>
                  <a:gd name="connsiteX0" fmla="*/ 0 w 8868792"/>
                  <a:gd name="connsiteY0" fmla="*/ 0 h 1140307"/>
                  <a:gd name="connsiteX1" fmla="*/ 8868792 w 8868792"/>
                  <a:gd name="connsiteY1" fmla="*/ 0 h 1140307"/>
                  <a:gd name="connsiteX2" fmla="*/ 8114190 w 8868792"/>
                  <a:gd name="connsiteY2" fmla="*/ 1140307 h 1140307"/>
                  <a:gd name="connsiteX3" fmla="*/ 7630730 w 8868792"/>
                  <a:gd name="connsiteY3" fmla="*/ 874432 h 1140307"/>
                  <a:gd name="connsiteX4" fmla="*/ 0 w 8868792"/>
                  <a:gd name="connsiteY4" fmla="*/ 0 h 1140307"/>
                  <a:gd name="connsiteX0" fmla="*/ 663211 w 1238062"/>
                  <a:gd name="connsiteY0" fmla="*/ 0 h 1140307"/>
                  <a:gd name="connsiteX1" fmla="*/ 1238062 w 1238062"/>
                  <a:gd name="connsiteY1" fmla="*/ 0 h 1140307"/>
                  <a:gd name="connsiteX2" fmla="*/ 483460 w 1238062"/>
                  <a:gd name="connsiteY2" fmla="*/ 1140307 h 1140307"/>
                  <a:gd name="connsiteX3" fmla="*/ 0 w 1238062"/>
                  <a:gd name="connsiteY3" fmla="*/ 874432 h 1140307"/>
                  <a:gd name="connsiteX4" fmla="*/ 663211 w 1238062"/>
                  <a:gd name="connsiteY4" fmla="*/ 0 h 1140307"/>
                  <a:gd name="connsiteX0" fmla="*/ 663211 w 1238062"/>
                  <a:gd name="connsiteY0" fmla="*/ 0 h 1140307"/>
                  <a:gd name="connsiteX1" fmla="*/ 1238062 w 1238062"/>
                  <a:gd name="connsiteY1" fmla="*/ 0 h 1140307"/>
                  <a:gd name="connsiteX2" fmla="*/ 649073 w 1238062"/>
                  <a:gd name="connsiteY2" fmla="*/ 885418 h 1140307"/>
                  <a:gd name="connsiteX3" fmla="*/ 483460 w 1238062"/>
                  <a:gd name="connsiteY3" fmla="*/ 1140307 h 1140307"/>
                  <a:gd name="connsiteX4" fmla="*/ 0 w 1238062"/>
                  <a:gd name="connsiteY4" fmla="*/ 874432 h 1140307"/>
                  <a:gd name="connsiteX5" fmla="*/ 663211 w 1238062"/>
                  <a:gd name="connsiteY5" fmla="*/ 0 h 1140307"/>
                  <a:gd name="connsiteX0" fmla="*/ 663211 w 1238062"/>
                  <a:gd name="connsiteY0" fmla="*/ 0 h 885418"/>
                  <a:gd name="connsiteX1" fmla="*/ 1238062 w 1238062"/>
                  <a:gd name="connsiteY1" fmla="*/ 0 h 885418"/>
                  <a:gd name="connsiteX2" fmla="*/ 649073 w 1238062"/>
                  <a:gd name="connsiteY2" fmla="*/ 885418 h 885418"/>
                  <a:gd name="connsiteX3" fmla="*/ 0 w 1238062"/>
                  <a:gd name="connsiteY3" fmla="*/ 874432 h 885418"/>
                  <a:gd name="connsiteX4" fmla="*/ 663211 w 1238062"/>
                  <a:gd name="connsiteY4" fmla="*/ 0 h 885418"/>
                  <a:gd name="connsiteX0" fmla="*/ 14138 w 588989"/>
                  <a:gd name="connsiteY0" fmla="*/ 0 h 885418"/>
                  <a:gd name="connsiteX1" fmla="*/ 588989 w 588989"/>
                  <a:gd name="connsiteY1" fmla="*/ 0 h 885418"/>
                  <a:gd name="connsiteX2" fmla="*/ 0 w 588989"/>
                  <a:gd name="connsiteY2" fmla="*/ 885418 h 885418"/>
                  <a:gd name="connsiteX3" fmla="*/ 14138 w 588989"/>
                  <a:gd name="connsiteY3" fmla="*/ 0 h 885418"/>
                  <a:gd name="connsiteX0" fmla="*/ 9904 w 588989"/>
                  <a:gd name="connsiteY0" fmla="*/ 0 h 885418"/>
                  <a:gd name="connsiteX1" fmla="*/ 588989 w 588989"/>
                  <a:gd name="connsiteY1" fmla="*/ 0 h 885418"/>
                  <a:gd name="connsiteX2" fmla="*/ 0 w 588989"/>
                  <a:gd name="connsiteY2" fmla="*/ 885418 h 885418"/>
                  <a:gd name="connsiteX3" fmla="*/ 9904 w 588989"/>
                  <a:gd name="connsiteY3" fmla="*/ 0 h 885418"/>
                  <a:gd name="connsiteX0" fmla="*/ 7322 w 588989"/>
                  <a:gd name="connsiteY0" fmla="*/ 2342 h 885418"/>
                  <a:gd name="connsiteX1" fmla="*/ 588989 w 588989"/>
                  <a:gd name="connsiteY1" fmla="*/ 0 h 885418"/>
                  <a:gd name="connsiteX2" fmla="*/ 0 w 588989"/>
                  <a:gd name="connsiteY2" fmla="*/ 885418 h 885418"/>
                  <a:gd name="connsiteX3" fmla="*/ 7322 w 588989"/>
                  <a:gd name="connsiteY3" fmla="*/ 2342 h 885418"/>
                  <a:gd name="connsiteX0" fmla="*/ 2161 w 588989"/>
                  <a:gd name="connsiteY0" fmla="*/ 2342 h 885418"/>
                  <a:gd name="connsiteX1" fmla="*/ 588989 w 588989"/>
                  <a:gd name="connsiteY1" fmla="*/ 0 h 885418"/>
                  <a:gd name="connsiteX2" fmla="*/ 0 w 588989"/>
                  <a:gd name="connsiteY2" fmla="*/ 885418 h 885418"/>
                  <a:gd name="connsiteX3" fmla="*/ 2161 w 588989"/>
                  <a:gd name="connsiteY3" fmla="*/ 2342 h 885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8989" h="885418" extrusionOk="0">
                    <a:moveTo>
                      <a:pt x="2161" y="2342"/>
                    </a:moveTo>
                    <a:lnTo>
                      <a:pt x="588989" y="0"/>
                    </a:lnTo>
                    <a:lnTo>
                      <a:pt x="0" y="885418"/>
                    </a:lnTo>
                    <a:cubicBezTo>
                      <a:pt x="2441" y="591059"/>
                      <a:pt x="-280" y="296701"/>
                      <a:pt x="2161" y="2342"/>
                    </a:cubicBezTo>
                    <a:close/>
                  </a:path>
                </a:pathLst>
              </a:custGeom>
              <a:solidFill>
                <a:srgbClr val="206A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24" name="Прямоугольник 23">
                <a:extLst>
                  <a:ext uri="{FF2B5EF4-FFF2-40B4-BE49-F238E27FC236}">
                    <a16:creationId xmlns:a16="http://schemas.microsoft.com/office/drawing/2014/main" id="{7090768B-DF93-487D-B01A-9E1FB27DBD34}"/>
                  </a:ext>
                </a:extLst>
              </p:cNvPr>
              <p:cNvSpPr/>
              <p:nvPr/>
            </p:nvSpPr>
            <p:spPr bwMode="auto">
              <a:xfrm rot="10800000">
                <a:off x="0" y="6455977"/>
                <a:ext cx="8863989" cy="286239"/>
              </a:xfrm>
              <a:prstGeom prst="rect">
                <a:avLst/>
              </a:prstGeom>
              <a:solidFill>
                <a:srgbClr val="206A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09C80DD6-444F-4D95-9E35-245DAE7D2178}"/>
                </a:ext>
              </a:extLst>
            </p:cNvPr>
            <p:cNvGrpSpPr/>
            <p:nvPr/>
          </p:nvGrpSpPr>
          <p:grpSpPr>
            <a:xfrm>
              <a:off x="10283907" y="6455978"/>
              <a:ext cx="1908093" cy="286239"/>
              <a:chOff x="10283907" y="6455978"/>
              <a:chExt cx="1908093" cy="286239"/>
            </a:xfrm>
          </p:grpSpPr>
          <p:sp>
            <p:nvSpPr>
              <p:cNvPr id="21" name="Прямоугольник 3">
                <a:extLst>
                  <a:ext uri="{FF2B5EF4-FFF2-40B4-BE49-F238E27FC236}">
                    <a16:creationId xmlns:a16="http://schemas.microsoft.com/office/drawing/2014/main" id="{18779BE4-916F-4838-990F-87D3D24BB13E}"/>
                  </a:ext>
                </a:extLst>
              </p:cNvPr>
              <p:cNvSpPr/>
              <p:nvPr/>
            </p:nvSpPr>
            <p:spPr bwMode="auto">
              <a:xfrm flipH="1" flipV="1">
                <a:off x="10283907" y="6455978"/>
                <a:ext cx="207867" cy="286239"/>
              </a:xfrm>
              <a:custGeom>
                <a:avLst/>
                <a:gdLst>
                  <a:gd name="connsiteX0" fmla="*/ 0 w 4572000"/>
                  <a:gd name="connsiteY0" fmla="*/ 0 h 1140307"/>
                  <a:gd name="connsiteX1" fmla="*/ 4572000 w 4572000"/>
                  <a:gd name="connsiteY1" fmla="*/ 0 h 1140307"/>
                  <a:gd name="connsiteX2" fmla="*/ 4572000 w 4572000"/>
                  <a:gd name="connsiteY2" fmla="*/ 1140307 h 1140307"/>
                  <a:gd name="connsiteX3" fmla="*/ 0 w 4572000"/>
                  <a:gd name="connsiteY3" fmla="*/ 1140307 h 1140307"/>
                  <a:gd name="connsiteX4" fmla="*/ 0 w 4572000"/>
                  <a:gd name="connsiteY4" fmla="*/ 0 h 1140307"/>
                  <a:gd name="connsiteX0" fmla="*/ 0 w 4572000"/>
                  <a:gd name="connsiteY0" fmla="*/ 0 h 1140307"/>
                  <a:gd name="connsiteX1" fmla="*/ 4572000 w 4572000"/>
                  <a:gd name="connsiteY1" fmla="*/ 0 h 1140307"/>
                  <a:gd name="connsiteX2" fmla="*/ 3817398 w 4572000"/>
                  <a:gd name="connsiteY2" fmla="*/ 1140307 h 1140307"/>
                  <a:gd name="connsiteX3" fmla="*/ 0 w 4572000"/>
                  <a:gd name="connsiteY3" fmla="*/ 1140307 h 1140307"/>
                  <a:gd name="connsiteX4" fmla="*/ 0 w 4572000"/>
                  <a:gd name="connsiteY4" fmla="*/ 0 h 1140307"/>
                  <a:gd name="connsiteX0" fmla="*/ 0 w 8922058"/>
                  <a:gd name="connsiteY0" fmla="*/ 0 h 1140307"/>
                  <a:gd name="connsiteX1" fmla="*/ 8922058 w 8922058"/>
                  <a:gd name="connsiteY1" fmla="*/ 0 h 1140307"/>
                  <a:gd name="connsiteX2" fmla="*/ 8167456 w 8922058"/>
                  <a:gd name="connsiteY2" fmla="*/ 1140307 h 1140307"/>
                  <a:gd name="connsiteX3" fmla="*/ 4350058 w 8922058"/>
                  <a:gd name="connsiteY3" fmla="*/ 1140307 h 1140307"/>
                  <a:gd name="connsiteX4" fmla="*/ 0 w 8922058"/>
                  <a:gd name="connsiteY4" fmla="*/ 0 h 1140307"/>
                  <a:gd name="connsiteX0" fmla="*/ 0 w 8922058"/>
                  <a:gd name="connsiteY0" fmla="*/ 0 h 1140307"/>
                  <a:gd name="connsiteX1" fmla="*/ 8922058 w 8922058"/>
                  <a:gd name="connsiteY1" fmla="*/ 0 h 1140307"/>
                  <a:gd name="connsiteX2" fmla="*/ 8167456 w 8922058"/>
                  <a:gd name="connsiteY2" fmla="*/ 1140307 h 1140307"/>
                  <a:gd name="connsiteX3" fmla="*/ 88776 w 8922058"/>
                  <a:gd name="connsiteY3" fmla="*/ 1131429 h 1140307"/>
                  <a:gd name="connsiteX4" fmla="*/ 0 w 8922058"/>
                  <a:gd name="connsiteY4" fmla="*/ 0 h 1140307"/>
                  <a:gd name="connsiteX0" fmla="*/ 0 w 8868792"/>
                  <a:gd name="connsiteY0" fmla="*/ 0 h 1140307"/>
                  <a:gd name="connsiteX1" fmla="*/ 8868792 w 8868792"/>
                  <a:gd name="connsiteY1" fmla="*/ 0 h 1140307"/>
                  <a:gd name="connsiteX2" fmla="*/ 8114190 w 8868792"/>
                  <a:gd name="connsiteY2" fmla="*/ 1140307 h 1140307"/>
                  <a:gd name="connsiteX3" fmla="*/ 35510 w 8868792"/>
                  <a:gd name="connsiteY3" fmla="*/ 1131429 h 1140307"/>
                  <a:gd name="connsiteX4" fmla="*/ 0 w 8868792"/>
                  <a:gd name="connsiteY4" fmla="*/ 0 h 1140307"/>
                  <a:gd name="connsiteX0" fmla="*/ 1 w 8868793"/>
                  <a:gd name="connsiteY0" fmla="*/ 0 h 1140307"/>
                  <a:gd name="connsiteX1" fmla="*/ 8868793 w 8868793"/>
                  <a:gd name="connsiteY1" fmla="*/ 0 h 1140307"/>
                  <a:gd name="connsiteX2" fmla="*/ 8114191 w 8868793"/>
                  <a:gd name="connsiteY2" fmla="*/ 1140307 h 1140307"/>
                  <a:gd name="connsiteX3" fmla="*/ 0 w 8868793"/>
                  <a:gd name="connsiteY3" fmla="*/ 1122552 h 1140307"/>
                  <a:gd name="connsiteX4" fmla="*/ 1 w 8868793"/>
                  <a:gd name="connsiteY4" fmla="*/ 0 h 1140307"/>
                  <a:gd name="connsiteX0" fmla="*/ 1 w 8868793"/>
                  <a:gd name="connsiteY0" fmla="*/ 0 h 1140307"/>
                  <a:gd name="connsiteX1" fmla="*/ 8868793 w 8868793"/>
                  <a:gd name="connsiteY1" fmla="*/ 0 h 1140307"/>
                  <a:gd name="connsiteX2" fmla="*/ 8114191 w 8868793"/>
                  <a:gd name="connsiteY2" fmla="*/ 1140307 h 1140307"/>
                  <a:gd name="connsiteX3" fmla="*/ 0 w 8868793"/>
                  <a:gd name="connsiteY3" fmla="*/ 1122552 h 1140307"/>
                  <a:gd name="connsiteX4" fmla="*/ 1 w 8868793"/>
                  <a:gd name="connsiteY4" fmla="*/ 0 h 1140307"/>
                  <a:gd name="connsiteX0" fmla="*/ 0 w 8868792"/>
                  <a:gd name="connsiteY0" fmla="*/ 0 h 1248797"/>
                  <a:gd name="connsiteX1" fmla="*/ 8868792 w 8868792"/>
                  <a:gd name="connsiteY1" fmla="*/ 0 h 1248797"/>
                  <a:gd name="connsiteX2" fmla="*/ 8114190 w 8868792"/>
                  <a:gd name="connsiteY2" fmla="*/ 1140307 h 1248797"/>
                  <a:gd name="connsiteX3" fmla="*/ 312948 w 8868792"/>
                  <a:gd name="connsiteY3" fmla="*/ 1248797 h 1248797"/>
                  <a:gd name="connsiteX4" fmla="*/ 0 w 8868792"/>
                  <a:gd name="connsiteY4" fmla="*/ 0 h 1248797"/>
                  <a:gd name="connsiteX0" fmla="*/ 1 w 8868793"/>
                  <a:gd name="connsiteY0" fmla="*/ 0 h 1140307"/>
                  <a:gd name="connsiteX1" fmla="*/ 8868793 w 8868793"/>
                  <a:gd name="connsiteY1" fmla="*/ 0 h 1140307"/>
                  <a:gd name="connsiteX2" fmla="*/ 8114191 w 8868793"/>
                  <a:gd name="connsiteY2" fmla="*/ 1140307 h 1140307"/>
                  <a:gd name="connsiteX3" fmla="*/ 0 w 8868793"/>
                  <a:gd name="connsiteY3" fmla="*/ 1130442 h 1140307"/>
                  <a:gd name="connsiteX4" fmla="*/ 1 w 8868793"/>
                  <a:gd name="connsiteY4" fmla="*/ 0 h 1140307"/>
                  <a:gd name="connsiteX0" fmla="*/ 0 w 8868792"/>
                  <a:gd name="connsiteY0" fmla="*/ 0 h 1140307"/>
                  <a:gd name="connsiteX1" fmla="*/ 8868792 w 8868792"/>
                  <a:gd name="connsiteY1" fmla="*/ 0 h 1140307"/>
                  <a:gd name="connsiteX2" fmla="*/ 8114190 w 8868792"/>
                  <a:gd name="connsiteY2" fmla="*/ 1140307 h 1140307"/>
                  <a:gd name="connsiteX3" fmla="*/ 7630730 w 8868792"/>
                  <a:gd name="connsiteY3" fmla="*/ 874432 h 1140307"/>
                  <a:gd name="connsiteX4" fmla="*/ 0 w 8868792"/>
                  <a:gd name="connsiteY4" fmla="*/ 0 h 1140307"/>
                  <a:gd name="connsiteX0" fmla="*/ 663211 w 1238062"/>
                  <a:gd name="connsiteY0" fmla="*/ 0 h 1140307"/>
                  <a:gd name="connsiteX1" fmla="*/ 1238062 w 1238062"/>
                  <a:gd name="connsiteY1" fmla="*/ 0 h 1140307"/>
                  <a:gd name="connsiteX2" fmla="*/ 483460 w 1238062"/>
                  <a:gd name="connsiteY2" fmla="*/ 1140307 h 1140307"/>
                  <a:gd name="connsiteX3" fmla="*/ 0 w 1238062"/>
                  <a:gd name="connsiteY3" fmla="*/ 874432 h 1140307"/>
                  <a:gd name="connsiteX4" fmla="*/ 663211 w 1238062"/>
                  <a:gd name="connsiteY4" fmla="*/ 0 h 1140307"/>
                  <a:gd name="connsiteX0" fmla="*/ 663211 w 1238062"/>
                  <a:gd name="connsiteY0" fmla="*/ 0 h 1140307"/>
                  <a:gd name="connsiteX1" fmla="*/ 1238062 w 1238062"/>
                  <a:gd name="connsiteY1" fmla="*/ 0 h 1140307"/>
                  <a:gd name="connsiteX2" fmla="*/ 649073 w 1238062"/>
                  <a:gd name="connsiteY2" fmla="*/ 885418 h 1140307"/>
                  <a:gd name="connsiteX3" fmla="*/ 483460 w 1238062"/>
                  <a:gd name="connsiteY3" fmla="*/ 1140307 h 1140307"/>
                  <a:gd name="connsiteX4" fmla="*/ 0 w 1238062"/>
                  <a:gd name="connsiteY4" fmla="*/ 874432 h 1140307"/>
                  <a:gd name="connsiteX5" fmla="*/ 663211 w 1238062"/>
                  <a:gd name="connsiteY5" fmla="*/ 0 h 1140307"/>
                  <a:gd name="connsiteX0" fmla="*/ 663211 w 1238062"/>
                  <a:gd name="connsiteY0" fmla="*/ 0 h 885418"/>
                  <a:gd name="connsiteX1" fmla="*/ 1238062 w 1238062"/>
                  <a:gd name="connsiteY1" fmla="*/ 0 h 885418"/>
                  <a:gd name="connsiteX2" fmla="*/ 649073 w 1238062"/>
                  <a:gd name="connsiteY2" fmla="*/ 885418 h 885418"/>
                  <a:gd name="connsiteX3" fmla="*/ 0 w 1238062"/>
                  <a:gd name="connsiteY3" fmla="*/ 874432 h 885418"/>
                  <a:gd name="connsiteX4" fmla="*/ 663211 w 1238062"/>
                  <a:gd name="connsiteY4" fmla="*/ 0 h 885418"/>
                  <a:gd name="connsiteX0" fmla="*/ 14138 w 588989"/>
                  <a:gd name="connsiteY0" fmla="*/ 0 h 885418"/>
                  <a:gd name="connsiteX1" fmla="*/ 588989 w 588989"/>
                  <a:gd name="connsiteY1" fmla="*/ 0 h 885418"/>
                  <a:gd name="connsiteX2" fmla="*/ 0 w 588989"/>
                  <a:gd name="connsiteY2" fmla="*/ 885418 h 885418"/>
                  <a:gd name="connsiteX3" fmla="*/ 14138 w 588989"/>
                  <a:gd name="connsiteY3" fmla="*/ 0 h 885418"/>
                  <a:gd name="connsiteX0" fmla="*/ 9904 w 588989"/>
                  <a:gd name="connsiteY0" fmla="*/ 0 h 885418"/>
                  <a:gd name="connsiteX1" fmla="*/ 588989 w 588989"/>
                  <a:gd name="connsiteY1" fmla="*/ 0 h 885418"/>
                  <a:gd name="connsiteX2" fmla="*/ 0 w 588989"/>
                  <a:gd name="connsiteY2" fmla="*/ 885418 h 885418"/>
                  <a:gd name="connsiteX3" fmla="*/ 9904 w 588989"/>
                  <a:gd name="connsiteY3" fmla="*/ 0 h 885418"/>
                  <a:gd name="connsiteX0" fmla="*/ 7322 w 588989"/>
                  <a:gd name="connsiteY0" fmla="*/ 2342 h 885418"/>
                  <a:gd name="connsiteX1" fmla="*/ 588989 w 588989"/>
                  <a:gd name="connsiteY1" fmla="*/ 0 h 885418"/>
                  <a:gd name="connsiteX2" fmla="*/ 0 w 588989"/>
                  <a:gd name="connsiteY2" fmla="*/ 885418 h 885418"/>
                  <a:gd name="connsiteX3" fmla="*/ 7322 w 588989"/>
                  <a:gd name="connsiteY3" fmla="*/ 2342 h 885418"/>
                  <a:gd name="connsiteX0" fmla="*/ 2161 w 588989"/>
                  <a:gd name="connsiteY0" fmla="*/ 2342 h 885418"/>
                  <a:gd name="connsiteX1" fmla="*/ 588989 w 588989"/>
                  <a:gd name="connsiteY1" fmla="*/ 0 h 885418"/>
                  <a:gd name="connsiteX2" fmla="*/ 0 w 588989"/>
                  <a:gd name="connsiteY2" fmla="*/ 885418 h 885418"/>
                  <a:gd name="connsiteX3" fmla="*/ 2161 w 588989"/>
                  <a:gd name="connsiteY3" fmla="*/ 2342 h 885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8989" h="885418" extrusionOk="0">
                    <a:moveTo>
                      <a:pt x="2161" y="2342"/>
                    </a:moveTo>
                    <a:lnTo>
                      <a:pt x="588989" y="0"/>
                    </a:lnTo>
                    <a:lnTo>
                      <a:pt x="0" y="885418"/>
                    </a:lnTo>
                    <a:cubicBezTo>
                      <a:pt x="2441" y="591059"/>
                      <a:pt x="-280" y="296701"/>
                      <a:pt x="2161" y="2342"/>
                    </a:cubicBezTo>
                    <a:close/>
                  </a:path>
                </a:pathLst>
              </a:custGeom>
              <a:solidFill>
                <a:srgbClr val="206A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22" name="Прямоугольник 21">
                <a:extLst>
                  <a:ext uri="{FF2B5EF4-FFF2-40B4-BE49-F238E27FC236}">
                    <a16:creationId xmlns:a16="http://schemas.microsoft.com/office/drawing/2014/main" id="{865CB7F4-7F03-4347-A01D-3E82F6EA0FD3}"/>
                  </a:ext>
                </a:extLst>
              </p:cNvPr>
              <p:cNvSpPr/>
              <p:nvPr/>
            </p:nvSpPr>
            <p:spPr>
              <a:xfrm>
                <a:off x="10489266" y="6455978"/>
                <a:ext cx="1702734" cy="286239"/>
              </a:xfrm>
              <a:prstGeom prst="rect">
                <a:avLst/>
              </a:prstGeom>
              <a:solidFill>
                <a:srgbClr val="206A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0031A92C-15BF-4817-87EC-F876E63247B4}"/>
              </a:ext>
            </a:extLst>
          </p:cNvPr>
          <p:cNvGrpSpPr/>
          <p:nvPr/>
        </p:nvGrpSpPr>
        <p:grpSpPr>
          <a:xfrm>
            <a:off x="-1" y="198085"/>
            <a:ext cx="12192002" cy="1159203"/>
            <a:chOff x="-1" y="198085"/>
            <a:chExt cx="12192002" cy="1159203"/>
          </a:xfrm>
        </p:grpSpPr>
        <p:sp>
          <p:nvSpPr>
            <p:cNvPr id="25" name="Прямоугольник 3">
              <a:extLst>
                <a:ext uri="{FF2B5EF4-FFF2-40B4-BE49-F238E27FC236}">
                  <a16:creationId xmlns:a16="http://schemas.microsoft.com/office/drawing/2014/main" id="{B4709F04-7724-4D34-B740-07F26BDA92B9}"/>
                </a:ext>
              </a:extLst>
            </p:cNvPr>
            <p:cNvSpPr/>
            <p:nvPr/>
          </p:nvSpPr>
          <p:spPr bwMode="auto">
            <a:xfrm rot="10800000" flipH="1" flipV="1">
              <a:off x="7566475" y="198087"/>
              <a:ext cx="841815" cy="1159201"/>
            </a:xfrm>
            <a:custGeom>
              <a:avLst/>
              <a:gdLst>
                <a:gd name="connsiteX0" fmla="*/ 0 w 4572000"/>
                <a:gd name="connsiteY0" fmla="*/ 0 h 1140307"/>
                <a:gd name="connsiteX1" fmla="*/ 4572000 w 4572000"/>
                <a:gd name="connsiteY1" fmla="*/ 0 h 1140307"/>
                <a:gd name="connsiteX2" fmla="*/ 4572000 w 4572000"/>
                <a:gd name="connsiteY2" fmla="*/ 1140307 h 1140307"/>
                <a:gd name="connsiteX3" fmla="*/ 0 w 4572000"/>
                <a:gd name="connsiteY3" fmla="*/ 1140307 h 1140307"/>
                <a:gd name="connsiteX4" fmla="*/ 0 w 4572000"/>
                <a:gd name="connsiteY4" fmla="*/ 0 h 1140307"/>
                <a:gd name="connsiteX0" fmla="*/ 0 w 4572000"/>
                <a:gd name="connsiteY0" fmla="*/ 0 h 1140307"/>
                <a:gd name="connsiteX1" fmla="*/ 4572000 w 4572000"/>
                <a:gd name="connsiteY1" fmla="*/ 0 h 1140307"/>
                <a:gd name="connsiteX2" fmla="*/ 3817398 w 4572000"/>
                <a:gd name="connsiteY2" fmla="*/ 1140307 h 1140307"/>
                <a:gd name="connsiteX3" fmla="*/ 0 w 4572000"/>
                <a:gd name="connsiteY3" fmla="*/ 1140307 h 1140307"/>
                <a:gd name="connsiteX4" fmla="*/ 0 w 4572000"/>
                <a:gd name="connsiteY4" fmla="*/ 0 h 1140307"/>
                <a:gd name="connsiteX0" fmla="*/ 0 w 8922058"/>
                <a:gd name="connsiteY0" fmla="*/ 0 h 1140307"/>
                <a:gd name="connsiteX1" fmla="*/ 8922058 w 8922058"/>
                <a:gd name="connsiteY1" fmla="*/ 0 h 1140307"/>
                <a:gd name="connsiteX2" fmla="*/ 8167456 w 8922058"/>
                <a:gd name="connsiteY2" fmla="*/ 1140307 h 1140307"/>
                <a:gd name="connsiteX3" fmla="*/ 4350058 w 8922058"/>
                <a:gd name="connsiteY3" fmla="*/ 1140307 h 1140307"/>
                <a:gd name="connsiteX4" fmla="*/ 0 w 8922058"/>
                <a:gd name="connsiteY4" fmla="*/ 0 h 1140307"/>
                <a:gd name="connsiteX0" fmla="*/ 0 w 8922058"/>
                <a:gd name="connsiteY0" fmla="*/ 0 h 1140307"/>
                <a:gd name="connsiteX1" fmla="*/ 8922058 w 8922058"/>
                <a:gd name="connsiteY1" fmla="*/ 0 h 1140307"/>
                <a:gd name="connsiteX2" fmla="*/ 8167456 w 8922058"/>
                <a:gd name="connsiteY2" fmla="*/ 1140307 h 1140307"/>
                <a:gd name="connsiteX3" fmla="*/ 88776 w 8922058"/>
                <a:gd name="connsiteY3" fmla="*/ 1131429 h 1140307"/>
                <a:gd name="connsiteX4" fmla="*/ 0 w 8922058"/>
                <a:gd name="connsiteY4" fmla="*/ 0 h 1140307"/>
                <a:gd name="connsiteX0" fmla="*/ 0 w 8868792"/>
                <a:gd name="connsiteY0" fmla="*/ 0 h 1140307"/>
                <a:gd name="connsiteX1" fmla="*/ 8868792 w 8868792"/>
                <a:gd name="connsiteY1" fmla="*/ 0 h 1140307"/>
                <a:gd name="connsiteX2" fmla="*/ 8114190 w 8868792"/>
                <a:gd name="connsiteY2" fmla="*/ 1140307 h 1140307"/>
                <a:gd name="connsiteX3" fmla="*/ 35510 w 8868792"/>
                <a:gd name="connsiteY3" fmla="*/ 1131429 h 1140307"/>
                <a:gd name="connsiteX4" fmla="*/ 0 w 8868792"/>
                <a:gd name="connsiteY4" fmla="*/ 0 h 1140307"/>
                <a:gd name="connsiteX0" fmla="*/ 1 w 8868793"/>
                <a:gd name="connsiteY0" fmla="*/ 0 h 1140307"/>
                <a:gd name="connsiteX1" fmla="*/ 8868793 w 8868793"/>
                <a:gd name="connsiteY1" fmla="*/ 0 h 1140307"/>
                <a:gd name="connsiteX2" fmla="*/ 8114191 w 8868793"/>
                <a:gd name="connsiteY2" fmla="*/ 1140307 h 1140307"/>
                <a:gd name="connsiteX3" fmla="*/ 0 w 8868793"/>
                <a:gd name="connsiteY3" fmla="*/ 1122552 h 1140307"/>
                <a:gd name="connsiteX4" fmla="*/ 1 w 8868793"/>
                <a:gd name="connsiteY4" fmla="*/ 0 h 1140307"/>
                <a:gd name="connsiteX0" fmla="*/ 1 w 8868793"/>
                <a:gd name="connsiteY0" fmla="*/ 0 h 1140307"/>
                <a:gd name="connsiteX1" fmla="*/ 8868793 w 8868793"/>
                <a:gd name="connsiteY1" fmla="*/ 0 h 1140307"/>
                <a:gd name="connsiteX2" fmla="*/ 8114191 w 8868793"/>
                <a:gd name="connsiteY2" fmla="*/ 1140307 h 1140307"/>
                <a:gd name="connsiteX3" fmla="*/ 0 w 8868793"/>
                <a:gd name="connsiteY3" fmla="*/ 1122552 h 1140307"/>
                <a:gd name="connsiteX4" fmla="*/ 1 w 8868793"/>
                <a:gd name="connsiteY4" fmla="*/ 0 h 1140307"/>
                <a:gd name="connsiteX0" fmla="*/ 0 w 8868792"/>
                <a:gd name="connsiteY0" fmla="*/ 0 h 1248797"/>
                <a:gd name="connsiteX1" fmla="*/ 8868792 w 8868792"/>
                <a:gd name="connsiteY1" fmla="*/ 0 h 1248797"/>
                <a:gd name="connsiteX2" fmla="*/ 8114190 w 8868792"/>
                <a:gd name="connsiteY2" fmla="*/ 1140307 h 1248797"/>
                <a:gd name="connsiteX3" fmla="*/ 312948 w 8868792"/>
                <a:gd name="connsiteY3" fmla="*/ 1248797 h 1248797"/>
                <a:gd name="connsiteX4" fmla="*/ 0 w 8868792"/>
                <a:gd name="connsiteY4" fmla="*/ 0 h 1248797"/>
                <a:gd name="connsiteX0" fmla="*/ 1 w 8868793"/>
                <a:gd name="connsiteY0" fmla="*/ 0 h 1140307"/>
                <a:gd name="connsiteX1" fmla="*/ 8868793 w 8868793"/>
                <a:gd name="connsiteY1" fmla="*/ 0 h 1140307"/>
                <a:gd name="connsiteX2" fmla="*/ 8114191 w 8868793"/>
                <a:gd name="connsiteY2" fmla="*/ 1140307 h 1140307"/>
                <a:gd name="connsiteX3" fmla="*/ 0 w 8868793"/>
                <a:gd name="connsiteY3" fmla="*/ 1130442 h 1140307"/>
                <a:gd name="connsiteX4" fmla="*/ 1 w 8868793"/>
                <a:gd name="connsiteY4" fmla="*/ 0 h 1140307"/>
                <a:gd name="connsiteX0" fmla="*/ 0 w 8868792"/>
                <a:gd name="connsiteY0" fmla="*/ 0 h 1140307"/>
                <a:gd name="connsiteX1" fmla="*/ 8868792 w 8868792"/>
                <a:gd name="connsiteY1" fmla="*/ 0 h 1140307"/>
                <a:gd name="connsiteX2" fmla="*/ 8114190 w 8868792"/>
                <a:gd name="connsiteY2" fmla="*/ 1140307 h 1140307"/>
                <a:gd name="connsiteX3" fmla="*/ 7630730 w 8868792"/>
                <a:gd name="connsiteY3" fmla="*/ 874432 h 1140307"/>
                <a:gd name="connsiteX4" fmla="*/ 0 w 8868792"/>
                <a:gd name="connsiteY4" fmla="*/ 0 h 1140307"/>
                <a:gd name="connsiteX0" fmla="*/ 663211 w 1238062"/>
                <a:gd name="connsiteY0" fmla="*/ 0 h 1140307"/>
                <a:gd name="connsiteX1" fmla="*/ 1238062 w 1238062"/>
                <a:gd name="connsiteY1" fmla="*/ 0 h 1140307"/>
                <a:gd name="connsiteX2" fmla="*/ 483460 w 1238062"/>
                <a:gd name="connsiteY2" fmla="*/ 1140307 h 1140307"/>
                <a:gd name="connsiteX3" fmla="*/ 0 w 1238062"/>
                <a:gd name="connsiteY3" fmla="*/ 874432 h 1140307"/>
                <a:gd name="connsiteX4" fmla="*/ 663211 w 1238062"/>
                <a:gd name="connsiteY4" fmla="*/ 0 h 1140307"/>
                <a:gd name="connsiteX0" fmla="*/ 663211 w 1238062"/>
                <a:gd name="connsiteY0" fmla="*/ 0 h 1140307"/>
                <a:gd name="connsiteX1" fmla="*/ 1238062 w 1238062"/>
                <a:gd name="connsiteY1" fmla="*/ 0 h 1140307"/>
                <a:gd name="connsiteX2" fmla="*/ 649073 w 1238062"/>
                <a:gd name="connsiteY2" fmla="*/ 885418 h 1140307"/>
                <a:gd name="connsiteX3" fmla="*/ 483460 w 1238062"/>
                <a:gd name="connsiteY3" fmla="*/ 1140307 h 1140307"/>
                <a:gd name="connsiteX4" fmla="*/ 0 w 1238062"/>
                <a:gd name="connsiteY4" fmla="*/ 874432 h 1140307"/>
                <a:gd name="connsiteX5" fmla="*/ 663211 w 1238062"/>
                <a:gd name="connsiteY5" fmla="*/ 0 h 1140307"/>
                <a:gd name="connsiteX0" fmla="*/ 663211 w 1238062"/>
                <a:gd name="connsiteY0" fmla="*/ 0 h 885418"/>
                <a:gd name="connsiteX1" fmla="*/ 1238062 w 1238062"/>
                <a:gd name="connsiteY1" fmla="*/ 0 h 885418"/>
                <a:gd name="connsiteX2" fmla="*/ 649073 w 1238062"/>
                <a:gd name="connsiteY2" fmla="*/ 885418 h 885418"/>
                <a:gd name="connsiteX3" fmla="*/ 0 w 1238062"/>
                <a:gd name="connsiteY3" fmla="*/ 874432 h 885418"/>
                <a:gd name="connsiteX4" fmla="*/ 663211 w 1238062"/>
                <a:gd name="connsiteY4" fmla="*/ 0 h 885418"/>
                <a:gd name="connsiteX0" fmla="*/ 14138 w 588989"/>
                <a:gd name="connsiteY0" fmla="*/ 0 h 885418"/>
                <a:gd name="connsiteX1" fmla="*/ 588989 w 588989"/>
                <a:gd name="connsiteY1" fmla="*/ 0 h 885418"/>
                <a:gd name="connsiteX2" fmla="*/ 0 w 588989"/>
                <a:gd name="connsiteY2" fmla="*/ 885418 h 885418"/>
                <a:gd name="connsiteX3" fmla="*/ 14138 w 588989"/>
                <a:gd name="connsiteY3" fmla="*/ 0 h 885418"/>
                <a:gd name="connsiteX0" fmla="*/ 9904 w 588989"/>
                <a:gd name="connsiteY0" fmla="*/ 0 h 885418"/>
                <a:gd name="connsiteX1" fmla="*/ 588989 w 588989"/>
                <a:gd name="connsiteY1" fmla="*/ 0 h 885418"/>
                <a:gd name="connsiteX2" fmla="*/ 0 w 588989"/>
                <a:gd name="connsiteY2" fmla="*/ 885418 h 885418"/>
                <a:gd name="connsiteX3" fmla="*/ 9904 w 588989"/>
                <a:gd name="connsiteY3" fmla="*/ 0 h 885418"/>
                <a:gd name="connsiteX0" fmla="*/ 7322 w 588989"/>
                <a:gd name="connsiteY0" fmla="*/ 2342 h 885418"/>
                <a:gd name="connsiteX1" fmla="*/ 588989 w 588989"/>
                <a:gd name="connsiteY1" fmla="*/ 0 h 885418"/>
                <a:gd name="connsiteX2" fmla="*/ 0 w 588989"/>
                <a:gd name="connsiteY2" fmla="*/ 885418 h 885418"/>
                <a:gd name="connsiteX3" fmla="*/ 7322 w 588989"/>
                <a:gd name="connsiteY3" fmla="*/ 2342 h 885418"/>
                <a:gd name="connsiteX0" fmla="*/ 2161 w 588989"/>
                <a:gd name="connsiteY0" fmla="*/ 2342 h 885418"/>
                <a:gd name="connsiteX1" fmla="*/ 588989 w 588989"/>
                <a:gd name="connsiteY1" fmla="*/ 0 h 885418"/>
                <a:gd name="connsiteX2" fmla="*/ 0 w 588989"/>
                <a:gd name="connsiteY2" fmla="*/ 885418 h 885418"/>
                <a:gd name="connsiteX3" fmla="*/ 2161 w 588989"/>
                <a:gd name="connsiteY3" fmla="*/ 2342 h 88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8989" h="885418" extrusionOk="0">
                  <a:moveTo>
                    <a:pt x="2161" y="2342"/>
                  </a:moveTo>
                  <a:lnTo>
                    <a:pt x="588989" y="0"/>
                  </a:lnTo>
                  <a:lnTo>
                    <a:pt x="0" y="885418"/>
                  </a:lnTo>
                  <a:cubicBezTo>
                    <a:pt x="2441" y="591059"/>
                    <a:pt x="-280" y="296701"/>
                    <a:pt x="2161" y="2342"/>
                  </a:cubicBezTo>
                  <a:close/>
                </a:path>
              </a:pathLst>
            </a:custGeom>
            <a:solidFill>
              <a:srgbClr val="206A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7880E9E0-DD99-45CA-A8A2-AFD886C15640}"/>
                </a:ext>
              </a:extLst>
            </p:cNvPr>
            <p:cNvSpPr/>
            <p:nvPr/>
          </p:nvSpPr>
          <p:spPr bwMode="auto">
            <a:xfrm rot="10800000">
              <a:off x="-1" y="198085"/>
              <a:ext cx="7576635" cy="1159201"/>
            </a:xfrm>
            <a:prstGeom prst="rect">
              <a:avLst/>
            </a:prstGeom>
            <a:solidFill>
              <a:srgbClr val="206A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810E5694-F123-47CF-9E9D-A9F9231ACC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8316856" y="400167"/>
              <a:ext cx="550346" cy="799032"/>
            </a:xfrm>
            <a:prstGeom prst="rect">
              <a:avLst/>
            </a:prstGeom>
          </p:spPr>
        </p:pic>
        <p:sp>
          <p:nvSpPr>
            <p:cNvPr id="28" name="Прямоугольник 3">
              <a:extLst>
                <a:ext uri="{FF2B5EF4-FFF2-40B4-BE49-F238E27FC236}">
                  <a16:creationId xmlns:a16="http://schemas.microsoft.com/office/drawing/2014/main" id="{03F78CBA-B03A-4FD2-A588-0DA66C48E3DE}"/>
                </a:ext>
              </a:extLst>
            </p:cNvPr>
            <p:cNvSpPr/>
            <p:nvPr/>
          </p:nvSpPr>
          <p:spPr bwMode="auto">
            <a:xfrm flipH="1" flipV="1">
              <a:off x="8889214" y="198087"/>
              <a:ext cx="841815" cy="1159201"/>
            </a:xfrm>
            <a:custGeom>
              <a:avLst/>
              <a:gdLst>
                <a:gd name="connsiteX0" fmla="*/ 0 w 4572000"/>
                <a:gd name="connsiteY0" fmla="*/ 0 h 1140307"/>
                <a:gd name="connsiteX1" fmla="*/ 4572000 w 4572000"/>
                <a:gd name="connsiteY1" fmla="*/ 0 h 1140307"/>
                <a:gd name="connsiteX2" fmla="*/ 4572000 w 4572000"/>
                <a:gd name="connsiteY2" fmla="*/ 1140307 h 1140307"/>
                <a:gd name="connsiteX3" fmla="*/ 0 w 4572000"/>
                <a:gd name="connsiteY3" fmla="*/ 1140307 h 1140307"/>
                <a:gd name="connsiteX4" fmla="*/ 0 w 4572000"/>
                <a:gd name="connsiteY4" fmla="*/ 0 h 1140307"/>
                <a:gd name="connsiteX0" fmla="*/ 0 w 4572000"/>
                <a:gd name="connsiteY0" fmla="*/ 0 h 1140307"/>
                <a:gd name="connsiteX1" fmla="*/ 4572000 w 4572000"/>
                <a:gd name="connsiteY1" fmla="*/ 0 h 1140307"/>
                <a:gd name="connsiteX2" fmla="*/ 3817398 w 4572000"/>
                <a:gd name="connsiteY2" fmla="*/ 1140307 h 1140307"/>
                <a:gd name="connsiteX3" fmla="*/ 0 w 4572000"/>
                <a:gd name="connsiteY3" fmla="*/ 1140307 h 1140307"/>
                <a:gd name="connsiteX4" fmla="*/ 0 w 4572000"/>
                <a:gd name="connsiteY4" fmla="*/ 0 h 1140307"/>
                <a:gd name="connsiteX0" fmla="*/ 0 w 8922058"/>
                <a:gd name="connsiteY0" fmla="*/ 0 h 1140307"/>
                <a:gd name="connsiteX1" fmla="*/ 8922058 w 8922058"/>
                <a:gd name="connsiteY1" fmla="*/ 0 h 1140307"/>
                <a:gd name="connsiteX2" fmla="*/ 8167456 w 8922058"/>
                <a:gd name="connsiteY2" fmla="*/ 1140307 h 1140307"/>
                <a:gd name="connsiteX3" fmla="*/ 4350058 w 8922058"/>
                <a:gd name="connsiteY3" fmla="*/ 1140307 h 1140307"/>
                <a:gd name="connsiteX4" fmla="*/ 0 w 8922058"/>
                <a:gd name="connsiteY4" fmla="*/ 0 h 1140307"/>
                <a:gd name="connsiteX0" fmla="*/ 0 w 8922058"/>
                <a:gd name="connsiteY0" fmla="*/ 0 h 1140307"/>
                <a:gd name="connsiteX1" fmla="*/ 8922058 w 8922058"/>
                <a:gd name="connsiteY1" fmla="*/ 0 h 1140307"/>
                <a:gd name="connsiteX2" fmla="*/ 8167456 w 8922058"/>
                <a:gd name="connsiteY2" fmla="*/ 1140307 h 1140307"/>
                <a:gd name="connsiteX3" fmla="*/ 88776 w 8922058"/>
                <a:gd name="connsiteY3" fmla="*/ 1131429 h 1140307"/>
                <a:gd name="connsiteX4" fmla="*/ 0 w 8922058"/>
                <a:gd name="connsiteY4" fmla="*/ 0 h 1140307"/>
                <a:gd name="connsiteX0" fmla="*/ 0 w 8868792"/>
                <a:gd name="connsiteY0" fmla="*/ 0 h 1140307"/>
                <a:gd name="connsiteX1" fmla="*/ 8868792 w 8868792"/>
                <a:gd name="connsiteY1" fmla="*/ 0 h 1140307"/>
                <a:gd name="connsiteX2" fmla="*/ 8114190 w 8868792"/>
                <a:gd name="connsiteY2" fmla="*/ 1140307 h 1140307"/>
                <a:gd name="connsiteX3" fmla="*/ 35510 w 8868792"/>
                <a:gd name="connsiteY3" fmla="*/ 1131429 h 1140307"/>
                <a:gd name="connsiteX4" fmla="*/ 0 w 8868792"/>
                <a:gd name="connsiteY4" fmla="*/ 0 h 1140307"/>
                <a:gd name="connsiteX0" fmla="*/ 1 w 8868793"/>
                <a:gd name="connsiteY0" fmla="*/ 0 h 1140307"/>
                <a:gd name="connsiteX1" fmla="*/ 8868793 w 8868793"/>
                <a:gd name="connsiteY1" fmla="*/ 0 h 1140307"/>
                <a:gd name="connsiteX2" fmla="*/ 8114191 w 8868793"/>
                <a:gd name="connsiteY2" fmla="*/ 1140307 h 1140307"/>
                <a:gd name="connsiteX3" fmla="*/ 0 w 8868793"/>
                <a:gd name="connsiteY3" fmla="*/ 1122552 h 1140307"/>
                <a:gd name="connsiteX4" fmla="*/ 1 w 8868793"/>
                <a:gd name="connsiteY4" fmla="*/ 0 h 1140307"/>
                <a:gd name="connsiteX0" fmla="*/ 1 w 8868793"/>
                <a:gd name="connsiteY0" fmla="*/ 0 h 1140307"/>
                <a:gd name="connsiteX1" fmla="*/ 8868793 w 8868793"/>
                <a:gd name="connsiteY1" fmla="*/ 0 h 1140307"/>
                <a:gd name="connsiteX2" fmla="*/ 8114191 w 8868793"/>
                <a:gd name="connsiteY2" fmla="*/ 1140307 h 1140307"/>
                <a:gd name="connsiteX3" fmla="*/ 0 w 8868793"/>
                <a:gd name="connsiteY3" fmla="*/ 1122552 h 1140307"/>
                <a:gd name="connsiteX4" fmla="*/ 1 w 8868793"/>
                <a:gd name="connsiteY4" fmla="*/ 0 h 1140307"/>
                <a:gd name="connsiteX0" fmla="*/ 0 w 8868792"/>
                <a:gd name="connsiteY0" fmla="*/ 0 h 1248797"/>
                <a:gd name="connsiteX1" fmla="*/ 8868792 w 8868792"/>
                <a:gd name="connsiteY1" fmla="*/ 0 h 1248797"/>
                <a:gd name="connsiteX2" fmla="*/ 8114190 w 8868792"/>
                <a:gd name="connsiteY2" fmla="*/ 1140307 h 1248797"/>
                <a:gd name="connsiteX3" fmla="*/ 312948 w 8868792"/>
                <a:gd name="connsiteY3" fmla="*/ 1248797 h 1248797"/>
                <a:gd name="connsiteX4" fmla="*/ 0 w 8868792"/>
                <a:gd name="connsiteY4" fmla="*/ 0 h 1248797"/>
                <a:gd name="connsiteX0" fmla="*/ 1 w 8868793"/>
                <a:gd name="connsiteY0" fmla="*/ 0 h 1140307"/>
                <a:gd name="connsiteX1" fmla="*/ 8868793 w 8868793"/>
                <a:gd name="connsiteY1" fmla="*/ 0 h 1140307"/>
                <a:gd name="connsiteX2" fmla="*/ 8114191 w 8868793"/>
                <a:gd name="connsiteY2" fmla="*/ 1140307 h 1140307"/>
                <a:gd name="connsiteX3" fmla="*/ 0 w 8868793"/>
                <a:gd name="connsiteY3" fmla="*/ 1130442 h 1140307"/>
                <a:gd name="connsiteX4" fmla="*/ 1 w 8868793"/>
                <a:gd name="connsiteY4" fmla="*/ 0 h 1140307"/>
                <a:gd name="connsiteX0" fmla="*/ 0 w 8868792"/>
                <a:gd name="connsiteY0" fmla="*/ 0 h 1140307"/>
                <a:gd name="connsiteX1" fmla="*/ 8868792 w 8868792"/>
                <a:gd name="connsiteY1" fmla="*/ 0 h 1140307"/>
                <a:gd name="connsiteX2" fmla="*/ 8114190 w 8868792"/>
                <a:gd name="connsiteY2" fmla="*/ 1140307 h 1140307"/>
                <a:gd name="connsiteX3" fmla="*/ 7630730 w 8868792"/>
                <a:gd name="connsiteY3" fmla="*/ 874432 h 1140307"/>
                <a:gd name="connsiteX4" fmla="*/ 0 w 8868792"/>
                <a:gd name="connsiteY4" fmla="*/ 0 h 1140307"/>
                <a:gd name="connsiteX0" fmla="*/ 663211 w 1238062"/>
                <a:gd name="connsiteY0" fmla="*/ 0 h 1140307"/>
                <a:gd name="connsiteX1" fmla="*/ 1238062 w 1238062"/>
                <a:gd name="connsiteY1" fmla="*/ 0 h 1140307"/>
                <a:gd name="connsiteX2" fmla="*/ 483460 w 1238062"/>
                <a:gd name="connsiteY2" fmla="*/ 1140307 h 1140307"/>
                <a:gd name="connsiteX3" fmla="*/ 0 w 1238062"/>
                <a:gd name="connsiteY3" fmla="*/ 874432 h 1140307"/>
                <a:gd name="connsiteX4" fmla="*/ 663211 w 1238062"/>
                <a:gd name="connsiteY4" fmla="*/ 0 h 1140307"/>
                <a:gd name="connsiteX0" fmla="*/ 663211 w 1238062"/>
                <a:gd name="connsiteY0" fmla="*/ 0 h 1140307"/>
                <a:gd name="connsiteX1" fmla="*/ 1238062 w 1238062"/>
                <a:gd name="connsiteY1" fmla="*/ 0 h 1140307"/>
                <a:gd name="connsiteX2" fmla="*/ 649073 w 1238062"/>
                <a:gd name="connsiteY2" fmla="*/ 885418 h 1140307"/>
                <a:gd name="connsiteX3" fmla="*/ 483460 w 1238062"/>
                <a:gd name="connsiteY3" fmla="*/ 1140307 h 1140307"/>
                <a:gd name="connsiteX4" fmla="*/ 0 w 1238062"/>
                <a:gd name="connsiteY4" fmla="*/ 874432 h 1140307"/>
                <a:gd name="connsiteX5" fmla="*/ 663211 w 1238062"/>
                <a:gd name="connsiteY5" fmla="*/ 0 h 1140307"/>
                <a:gd name="connsiteX0" fmla="*/ 663211 w 1238062"/>
                <a:gd name="connsiteY0" fmla="*/ 0 h 885418"/>
                <a:gd name="connsiteX1" fmla="*/ 1238062 w 1238062"/>
                <a:gd name="connsiteY1" fmla="*/ 0 h 885418"/>
                <a:gd name="connsiteX2" fmla="*/ 649073 w 1238062"/>
                <a:gd name="connsiteY2" fmla="*/ 885418 h 885418"/>
                <a:gd name="connsiteX3" fmla="*/ 0 w 1238062"/>
                <a:gd name="connsiteY3" fmla="*/ 874432 h 885418"/>
                <a:gd name="connsiteX4" fmla="*/ 663211 w 1238062"/>
                <a:gd name="connsiteY4" fmla="*/ 0 h 885418"/>
                <a:gd name="connsiteX0" fmla="*/ 14138 w 588989"/>
                <a:gd name="connsiteY0" fmla="*/ 0 h 885418"/>
                <a:gd name="connsiteX1" fmla="*/ 588989 w 588989"/>
                <a:gd name="connsiteY1" fmla="*/ 0 h 885418"/>
                <a:gd name="connsiteX2" fmla="*/ 0 w 588989"/>
                <a:gd name="connsiteY2" fmla="*/ 885418 h 885418"/>
                <a:gd name="connsiteX3" fmla="*/ 14138 w 588989"/>
                <a:gd name="connsiteY3" fmla="*/ 0 h 885418"/>
                <a:gd name="connsiteX0" fmla="*/ 9904 w 588989"/>
                <a:gd name="connsiteY0" fmla="*/ 0 h 885418"/>
                <a:gd name="connsiteX1" fmla="*/ 588989 w 588989"/>
                <a:gd name="connsiteY1" fmla="*/ 0 h 885418"/>
                <a:gd name="connsiteX2" fmla="*/ 0 w 588989"/>
                <a:gd name="connsiteY2" fmla="*/ 885418 h 885418"/>
                <a:gd name="connsiteX3" fmla="*/ 9904 w 588989"/>
                <a:gd name="connsiteY3" fmla="*/ 0 h 885418"/>
                <a:gd name="connsiteX0" fmla="*/ 7322 w 588989"/>
                <a:gd name="connsiteY0" fmla="*/ 2342 h 885418"/>
                <a:gd name="connsiteX1" fmla="*/ 588989 w 588989"/>
                <a:gd name="connsiteY1" fmla="*/ 0 h 885418"/>
                <a:gd name="connsiteX2" fmla="*/ 0 w 588989"/>
                <a:gd name="connsiteY2" fmla="*/ 885418 h 885418"/>
                <a:gd name="connsiteX3" fmla="*/ 7322 w 588989"/>
                <a:gd name="connsiteY3" fmla="*/ 2342 h 885418"/>
                <a:gd name="connsiteX0" fmla="*/ 2161 w 588989"/>
                <a:gd name="connsiteY0" fmla="*/ 2342 h 885418"/>
                <a:gd name="connsiteX1" fmla="*/ 588989 w 588989"/>
                <a:gd name="connsiteY1" fmla="*/ 0 h 885418"/>
                <a:gd name="connsiteX2" fmla="*/ 0 w 588989"/>
                <a:gd name="connsiteY2" fmla="*/ 885418 h 885418"/>
                <a:gd name="connsiteX3" fmla="*/ 2161 w 588989"/>
                <a:gd name="connsiteY3" fmla="*/ 2342 h 88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8989" h="885418" extrusionOk="0">
                  <a:moveTo>
                    <a:pt x="2161" y="2342"/>
                  </a:moveTo>
                  <a:lnTo>
                    <a:pt x="588989" y="0"/>
                  </a:lnTo>
                  <a:lnTo>
                    <a:pt x="0" y="885418"/>
                  </a:lnTo>
                  <a:cubicBezTo>
                    <a:pt x="2441" y="591059"/>
                    <a:pt x="-280" y="296701"/>
                    <a:pt x="2161" y="2342"/>
                  </a:cubicBezTo>
                  <a:close/>
                </a:path>
              </a:pathLst>
            </a:custGeom>
            <a:solidFill>
              <a:srgbClr val="206A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DB0AB4E4-4559-4FB1-9ECA-1393EA9A8C3E}"/>
                </a:ext>
              </a:extLst>
            </p:cNvPr>
            <p:cNvSpPr/>
            <p:nvPr/>
          </p:nvSpPr>
          <p:spPr>
            <a:xfrm>
              <a:off x="9730105" y="198087"/>
              <a:ext cx="2461896" cy="1159201"/>
            </a:xfrm>
            <a:prstGeom prst="rect">
              <a:avLst/>
            </a:prstGeom>
            <a:solidFill>
              <a:srgbClr val="206A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3AF2EF2A-8F01-46BA-A160-BC9EC2033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137708" y="372238"/>
              <a:ext cx="712548" cy="904997"/>
            </a:xfrm>
            <a:prstGeom prst="rect">
              <a:avLst/>
            </a:prstGeom>
          </p:spPr>
        </p:pic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id="{611E5D84-5596-4750-8D40-5B5B95DCA9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1010" y="268903"/>
              <a:ext cx="947741" cy="999096"/>
            </a:xfrm>
            <a:prstGeom prst="rect">
              <a:avLst/>
            </a:prstGeom>
          </p:spPr>
        </p:pic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62AD0FE5-31A4-4B40-A9B6-99CB989F28D4}"/>
              </a:ext>
            </a:extLst>
          </p:cNvPr>
          <p:cNvSpPr txBox="1"/>
          <p:nvPr/>
        </p:nvSpPr>
        <p:spPr bwMode="auto">
          <a:xfrm>
            <a:off x="71971" y="268903"/>
            <a:ext cx="7734119" cy="105413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chemeClr val="bg1"/>
                </a:solidFill>
              </a:rPr>
              <a:t>От цифровизации – </a:t>
            </a:r>
          </a:p>
          <a:p>
            <a:pPr algn="ctr">
              <a:defRPr/>
            </a:pPr>
            <a:r>
              <a:rPr lang="ru-RU" sz="3200" b="1" dirty="0">
                <a:solidFill>
                  <a:schemeClr val="bg1"/>
                </a:solidFill>
              </a:rPr>
              <a:t>к интеллектуализации среды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1D20997C-DE58-488E-ABEE-425D46F71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3</a:t>
            </a:fld>
            <a:endParaRPr lang="ru-RU" dirty="0"/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BADCACA1-B496-4487-8DFB-7C1CA5F9F1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3892" t="12919" r="33950" b="6661"/>
          <a:stretch/>
        </p:blipFill>
        <p:spPr bwMode="auto">
          <a:xfrm>
            <a:off x="5719" y="1593015"/>
            <a:ext cx="3127025" cy="48874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C4C5E87A-E787-486F-8842-2098D6D5A8B9}"/>
              </a:ext>
            </a:extLst>
          </p:cNvPr>
          <p:cNvSpPr txBox="1"/>
          <p:nvPr/>
        </p:nvSpPr>
        <p:spPr>
          <a:xfrm>
            <a:off x="3229698" y="1647744"/>
            <a:ext cx="304855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/>
              <a:t>Указ Президента Российской Федерации от 10 октября 2019 г. № 490 «О развитии искусственного интеллекта в Российской Федерации»</a:t>
            </a:r>
          </a:p>
          <a:p>
            <a:pPr>
              <a:defRPr/>
            </a:pPr>
            <a:endParaRPr lang="ru-RU" sz="1600" dirty="0"/>
          </a:p>
          <a:p>
            <a:pPr>
              <a:defRPr/>
            </a:pPr>
            <a:r>
              <a:rPr lang="ru-RU" sz="1600" dirty="0"/>
              <a:t>«…комплекс технологических решений, позволяющий имитировать когнитивные функции человека (включая самообучение и поиск решений без заранее заданного алгоритма) и получать при выполнении конкретных задач результаты, сопоставимые, как минимум, с результатами интеллектуальной деятельности человека».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084961D-3727-4715-B98A-DF2447F878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8714" y="1512122"/>
            <a:ext cx="3511435" cy="4689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85F3C755-3253-4E9E-A8F3-40826749B14A}"/>
              </a:ext>
            </a:extLst>
          </p:cNvPr>
          <p:cNvSpPr txBox="1"/>
          <p:nvPr/>
        </p:nvSpPr>
        <p:spPr>
          <a:xfrm>
            <a:off x="9890612" y="2358429"/>
            <a:ext cx="2365271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«Подготовка кадров, начиная со школы. </a:t>
            </a:r>
          </a:p>
          <a:p>
            <a:r>
              <a:rPr lang="ru-RU" dirty="0"/>
              <a:t>…системно внедрять искусственный интеллект в обучение: расширить сеть кружков и усилить поддержку учителей»</a:t>
            </a:r>
          </a:p>
        </p:txBody>
      </p:sp>
    </p:spTree>
    <p:extLst>
      <p:ext uri="{BB962C8B-B14F-4D97-AF65-F5344CB8AC3E}">
        <p14:creationId xmlns:p14="http://schemas.microsoft.com/office/powerpoint/2010/main" val="543540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30615995-7E7B-485C-91CE-24691AF0F89C}"/>
              </a:ext>
            </a:extLst>
          </p:cNvPr>
          <p:cNvGrpSpPr/>
          <p:nvPr/>
        </p:nvGrpSpPr>
        <p:grpSpPr>
          <a:xfrm>
            <a:off x="341745" y="234668"/>
            <a:ext cx="11376534" cy="1024509"/>
            <a:chOff x="473722" y="252726"/>
            <a:chExt cx="11376534" cy="1024509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0CA3658B-A6F9-4922-AF61-1BFE8484A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473722" y="252726"/>
              <a:ext cx="550346" cy="799032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3C1004A2-64AC-44CB-B87B-7C9B480E1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137708" y="372238"/>
              <a:ext cx="712548" cy="904997"/>
            </a:xfrm>
            <a:prstGeom prst="rect">
              <a:avLst/>
            </a:prstGeom>
          </p:spPr>
        </p:pic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ADACC9-57B2-4CC6-8BED-2B857A3B3A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5434" y="0"/>
            <a:ext cx="6871434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29141A9-386C-4B73-A410-83C68CBE1A32}"/>
              </a:ext>
            </a:extLst>
          </p:cNvPr>
          <p:cNvSpPr txBox="1"/>
          <p:nvPr/>
        </p:nvSpPr>
        <p:spPr>
          <a:xfrm>
            <a:off x="205132" y="1382193"/>
            <a:ext cx="477368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Tx/>
              <a:buChar char="-"/>
            </a:pPr>
            <a:r>
              <a:rPr lang="ru-RU" sz="2400" b="1" i="0" dirty="0">
                <a:solidFill>
                  <a:srgbClr val="0F2251"/>
                </a:solidFill>
                <a:effectLst/>
              </a:rPr>
              <a:t>Кто из вас уже научился различать работы учеников, сделанные с помощью ИИ?</a:t>
            </a:r>
            <a:endParaRPr lang="en-US" sz="2400" b="1" i="0" dirty="0">
              <a:solidFill>
                <a:srgbClr val="0F2251"/>
              </a:solidFill>
              <a:effectLst/>
            </a:endParaRPr>
          </a:p>
          <a:p>
            <a:pPr marL="342900" indent="-342900" algn="l">
              <a:buFontTx/>
              <a:buChar char="-"/>
            </a:pPr>
            <a:endParaRPr lang="ru-RU" sz="2400" b="0" i="0" dirty="0">
              <a:solidFill>
                <a:srgbClr val="1D1D1F"/>
              </a:solidFill>
              <a:effectLst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5F7CD71-A32D-4F42-AE17-BECF737DC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6215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30615995-7E7B-485C-91CE-24691AF0F89C}"/>
              </a:ext>
            </a:extLst>
          </p:cNvPr>
          <p:cNvGrpSpPr/>
          <p:nvPr/>
        </p:nvGrpSpPr>
        <p:grpSpPr>
          <a:xfrm>
            <a:off x="341745" y="234668"/>
            <a:ext cx="11376534" cy="1024509"/>
            <a:chOff x="473722" y="252726"/>
            <a:chExt cx="11376534" cy="1024509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0CA3658B-A6F9-4922-AF61-1BFE8484A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473722" y="252726"/>
              <a:ext cx="550346" cy="799032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3C1004A2-64AC-44CB-B87B-7C9B480E1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137708" y="372238"/>
              <a:ext cx="712548" cy="904997"/>
            </a:xfrm>
            <a:prstGeom prst="rect">
              <a:avLst/>
            </a:prstGeom>
          </p:spPr>
        </p:pic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ADACC9-57B2-4CC6-8BED-2B857A3B3A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5434" y="0"/>
            <a:ext cx="6871434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29141A9-386C-4B73-A410-83C68CBE1A32}"/>
              </a:ext>
            </a:extLst>
          </p:cNvPr>
          <p:cNvSpPr txBox="1"/>
          <p:nvPr/>
        </p:nvSpPr>
        <p:spPr>
          <a:xfrm>
            <a:off x="205132" y="1382193"/>
            <a:ext cx="477368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Tx/>
              <a:buChar char="-"/>
            </a:pPr>
            <a:r>
              <a:rPr lang="ru-RU" sz="2400" b="0" i="0" dirty="0">
                <a:solidFill>
                  <a:srgbClr val="1D1D1F"/>
                </a:solidFill>
                <a:effectLst/>
              </a:rPr>
              <a:t>Кто из вас уже научился различать работы учеников, сделанные с помощью ИИ?</a:t>
            </a:r>
            <a:endParaRPr lang="en-US" sz="2400" b="0" i="0" dirty="0">
              <a:solidFill>
                <a:srgbClr val="1D1D1F"/>
              </a:solidFill>
              <a:effectLst/>
            </a:endParaRPr>
          </a:p>
          <a:p>
            <a:pPr marL="342900" indent="-342900" algn="l">
              <a:buFontTx/>
              <a:buChar char="-"/>
            </a:pPr>
            <a:endParaRPr lang="ru-RU" sz="2400" b="0" i="0" dirty="0">
              <a:solidFill>
                <a:srgbClr val="1D1D1F"/>
              </a:solidFill>
              <a:effectLst/>
            </a:endParaRPr>
          </a:p>
          <a:p>
            <a:pPr marL="285750" indent="-285750" algn="l">
              <a:buFontTx/>
              <a:buChar char="-"/>
            </a:pPr>
            <a:r>
              <a:rPr lang="ru-RU" sz="2400" b="1" i="0" dirty="0">
                <a:solidFill>
                  <a:srgbClr val="0F2251"/>
                </a:solidFill>
                <a:effectLst/>
              </a:rPr>
              <a:t>Кто пробовал сам использовать ИИ для подготовки к уроку?</a:t>
            </a:r>
            <a:endParaRPr lang="en-US" sz="2400" b="1" i="0" dirty="0">
              <a:solidFill>
                <a:srgbClr val="0F2251"/>
              </a:solidFill>
              <a:effectLst/>
            </a:endParaRPr>
          </a:p>
          <a:p>
            <a:pPr marL="285750" indent="-285750" algn="l">
              <a:buFontTx/>
              <a:buChar char="-"/>
            </a:pPr>
            <a:endParaRPr lang="ru-RU" sz="2400" b="0" i="0" dirty="0">
              <a:solidFill>
                <a:srgbClr val="1D1D1F"/>
              </a:solidFill>
              <a:effectLst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C6F8F75-943C-4961-BC24-189039788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9267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30615995-7E7B-485C-91CE-24691AF0F89C}"/>
              </a:ext>
            </a:extLst>
          </p:cNvPr>
          <p:cNvGrpSpPr/>
          <p:nvPr/>
        </p:nvGrpSpPr>
        <p:grpSpPr>
          <a:xfrm>
            <a:off x="341745" y="234668"/>
            <a:ext cx="11376534" cy="1024509"/>
            <a:chOff x="473722" y="252726"/>
            <a:chExt cx="11376534" cy="1024509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0CA3658B-A6F9-4922-AF61-1BFE8484A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473722" y="252726"/>
              <a:ext cx="550346" cy="799032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3C1004A2-64AC-44CB-B87B-7C9B480E1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137708" y="372238"/>
              <a:ext cx="712548" cy="904997"/>
            </a:xfrm>
            <a:prstGeom prst="rect">
              <a:avLst/>
            </a:prstGeom>
          </p:spPr>
        </p:pic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ADACC9-57B2-4CC6-8BED-2B857A3B3A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5434" y="0"/>
            <a:ext cx="6871434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29141A9-386C-4B73-A410-83C68CBE1A32}"/>
              </a:ext>
            </a:extLst>
          </p:cNvPr>
          <p:cNvSpPr txBox="1"/>
          <p:nvPr/>
        </p:nvSpPr>
        <p:spPr>
          <a:xfrm>
            <a:off x="205132" y="1382193"/>
            <a:ext cx="477368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Tx/>
              <a:buChar char="-"/>
            </a:pPr>
            <a:r>
              <a:rPr lang="ru-RU" sz="2400" b="0" i="0" dirty="0">
                <a:solidFill>
                  <a:srgbClr val="1D1D1F"/>
                </a:solidFill>
                <a:effectLst/>
              </a:rPr>
              <a:t>Кто из вас уже научился различать работы учеников, сделанные с помощью ИИ?</a:t>
            </a:r>
            <a:endParaRPr lang="en-US" sz="2400" b="0" i="0" dirty="0">
              <a:solidFill>
                <a:srgbClr val="1D1D1F"/>
              </a:solidFill>
              <a:effectLst/>
            </a:endParaRPr>
          </a:p>
          <a:p>
            <a:pPr marL="342900" indent="-342900" algn="l">
              <a:buFontTx/>
              <a:buChar char="-"/>
            </a:pPr>
            <a:endParaRPr lang="ru-RU" sz="2400" b="0" i="0" dirty="0">
              <a:solidFill>
                <a:srgbClr val="1D1D1F"/>
              </a:solidFill>
              <a:effectLst/>
            </a:endParaRPr>
          </a:p>
          <a:p>
            <a:pPr marL="285750" indent="-285750" algn="l">
              <a:buFontTx/>
              <a:buChar char="-"/>
            </a:pPr>
            <a:r>
              <a:rPr lang="ru-RU" sz="2400" b="0" i="0" dirty="0">
                <a:solidFill>
                  <a:srgbClr val="1D1D1F"/>
                </a:solidFill>
                <a:effectLst/>
              </a:rPr>
              <a:t>Кто пробовал сам использовать ИИ для подготовки к уроку?</a:t>
            </a:r>
            <a:endParaRPr lang="en-US" sz="2400" b="0" i="0" dirty="0">
              <a:solidFill>
                <a:srgbClr val="1D1D1F"/>
              </a:solidFill>
              <a:effectLst/>
            </a:endParaRPr>
          </a:p>
          <a:p>
            <a:pPr marL="285750" indent="-285750" algn="l">
              <a:buFontTx/>
              <a:buChar char="-"/>
            </a:pPr>
            <a:endParaRPr lang="ru-RU" sz="2400" b="0" i="0" dirty="0">
              <a:solidFill>
                <a:srgbClr val="1D1D1F"/>
              </a:solidFill>
              <a:effectLst/>
            </a:endParaRPr>
          </a:p>
          <a:p>
            <a:pPr marL="285750" indent="-285750" algn="l">
              <a:buFontTx/>
              <a:buChar char="-"/>
            </a:pPr>
            <a:r>
              <a:rPr lang="ru-RU" sz="2400" b="1" dirty="0">
                <a:solidFill>
                  <a:srgbClr val="0F2251"/>
                </a:solidFill>
              </a:rPr>
              <a:t>Для кого использование ИИ – уже привычка</a:t>
            </a:r>
            <a:r>
              <a:rPr lang="en-US" sz="2400" b="1" dirty="0">
                <a:solidFill>
                  <a:srgbClr val="0F2251"/>
                </a:solidFill>
              </a:rPr>
              <a:t>?</a:t>
            </a:r>
          </a:p>
          <a:p>
            <a:pPr marL="285750" indent="-285750" algn="l">
              <a:buFontTx/>
              <a:buChar char="-"/>
            </a:pPr>
            <a:endParaRPr lang="en-US" sz="2400" dirty="0">
              <a:solidFill>
                <a:srgbClr val="1D1D1F"/>
              </a:solidFill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DCCD9E1-8FEA-47B6-BDB3-F3F9EFD02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5925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30615995-7E7B-485C-91CE-24691AF0F89C}"/>
              </a:ext>
            </a:extLst>
          </p:cNvPr>
          <p:cNvGrpSpPr/>
          <p:nvPr/>
        </p:nvGrpSpPr>
        <p:grpSpPr>
          <a:xfrm>
            <a:off x="341745" y="234668"/>
            <a:ext cx="11376534" cy="1024509"/>
            <a:chOff x="473722" y="252726"/>
            <a:chExt cx="11376534" cy="1024509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0CA3658B-A6F9-4922-AF61-1BFE8484A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473722" y="252726"/>
              <a:ext cx="550346" cy="799032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3C1004A2-64AC-44CB-B87B-7C9B480E1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137708" y="372238"/>
              <a:ext cx="712548" cy="904997"/>
            </a:xfrm>
            <a:prstGeom prst="rect">
              <a:avLst/>
            </a:prstGeom>
          </p:spPr>
        </p:pic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ADACC9-57B2-4CC6-8BED-2B857A3B3A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5434" y="0"/>
            <a:ext cx="6871434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29141A9-386C-4B73-A410-83C68CBE1A32}"/>
              </a:ext>
            </a:extLst>
          </p:cNvPr>
          <p:cNvSpPr txBox="1"/>
          <p:nvPr/>
        </p:nvSpPr>
        <p:spPr>
          <a:xfrm>
            <a:off x="205132" y="1382193"/>
            <a:ext cx="4773689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Tx/>
              <a:buChar char="-"/>
            </a:pPr>
            <a:r>
              <a:rPr lang="ru-RU" sz="2400" b="0" i="0" dirty="0">
                <a:solidFill>
                  <a:srgbClr val="1D1D1F"/>
                </a:solidFill>
                <a:effectLst/>
              </a:rPr>
              <a:t>Кто из вас уже научился различать работы учеников, сделанные с помощью ИИ?</a:t>
            </a:r>
            <a:endParaRPr lang="en-US" sz="2400" b="0" i="0" dirty="0">
              <a:solidFill>
                <a:srgbClr val="1D1D1F"/>
              </a:solidFill>
              <a:effectLst/>
            </a:endParaRPr>
          </a:p>
          <a:p>
            <a:pPr marL="342900" indent="-342900" algn="l">
              <a:buFontTx/>
              <a:buChar char="-"/>
            </a:pPr>
            <a:endParaRPr lang="ru-RU" sz="2400" b="0" i="0" dirty="0">
              <a:solidFill>
                <a:srgbClr val="1D1D1F"/>
              </a:solidFill>
              <a:effectLst/>
            </a:endParaRPr>
          </a:p>
          <a:p>
            <a:pPr marL="285750" indent="-285750" algn="l">
              <a:buFontTx/>
              <a:buChar char="-"/>
            </a:pPr>
            <a:r>
              <a:rPr lang="ru-RU" sz="2400" b="0" i="0" dirty="0">
                <a:solidFill>
                  <a:srgbClr val="1D1D1F"/>
                </a:solidFill>
                <a:effectLst/>
              </a:rPr>
              <a:t>Кто пробовал сам использовать ИИ для подготовки к уроку?</a:t>
            </a:r>
            <a:endParaRPr lang="en-US" sz="2400" b="0" i="0" dirty="0">
              <a:solidFill>
                <a:srgbClr val="1D1D1F"/>
              </a:solidFill>
              <a:effectLst/>
            </a:endParaRPr>
          </a:p>
          <a:p>
            <a:pPr marL="285750" indent="-285750" algn="l">
              <a:buFontTx/>
              <a:buChar char="-"/>
            </a:pPr>
            <a:endParaRPr lang="ru-RU" sz="2400" b="0" i="0" dirty="0">
              <a:solidFill>
                <a:srgbClr val="1D1D1F"/>
              </a:solidFill>
              <a:effectLst/>
            </a:endParaRPr>
          </a:p>
          <a:p>
            <a:pPr marL="285750" indent="-285750" algn="l">
              <a:buFontTx/>
              <a:buChar char="-"/>
            </a:pPr>
            <a:r>
              <a:rPr lang="ru-RU" sz="2400" dirty="0">
                <a:solidFill>
                  <a:srgbClr val="1D1D1F"/>
                </a:solidFill>
              </a:rPr>
              <a:t>Для кого использование ИИ – уже привычка</a:t>
            </a:r>
            <a:r>
              <a:rPr lang="en-US" sz="2400" dirty="0">
                <a:solidFill>
                  <a:srgbClr val="1D1D1F"/>
                </a:solidFill>
              </a:rPr>
              <a:t>?</a:t>
            </a:r>
          </a:p>
          <a:p>
            <a:pPr marL="285750" indent="-285750" algn="l">
              <a:buFontTx/>
              <a:buChar char="-"/>
            </a:pPr>
            <a:endParaRPr lang="en-US" sz="2400" dirty="0">
              <a:solidFill>
                <a:srgbClr val="1D1D1F"/>
              </a:solidFill>
            </a:endParaRPr>
          </a:p>
          <a:p>
            <a:pPr marL="285750" indent="-285750" algn="l">
              <a:buFontTx/>
              <a:buChar char="-"/>
            </a:pPr>
            <a:r>
              <a:rPr lang="ru-RU" sz="2400" b="1" dirty="0">
                <a:solidFill>
                  <a:srgbClr val="0F2251"/>
                </a:solidFill>
              </a:rPr>
              <a:t>Кто из вас понимает в чем разница в применении «чат-бота» и «нейросети»</a:t>
            </a:r>
            <a:r>
              <a:rPr lang="en-US" sz="2400" b="1" dirty="0">
                <a:solidFill>
                  <a:srgbClr val="0F2251"/>
                </a:solidFill>
              </a:rPr>
              <a:t>?</a:t>
            </a:r>
            <a:endParaRPr lang="ru-RU" sz="2400" b="1" i="0" dirty="0">
              <a:solidFill>
                <a:srgbClr val="0F2251"/>
              </a:solidFill>
              <a:effectLst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51976B42-3B70-4F42-909B-E31B0A890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2476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8BA355D-AAD8-44FD-B34F-3B7B16C7A3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667" b="20217"/>
          <a:stretch/>
        </p:blipFill>
        <p:spPr>
          <a:xfrm>
            <a:off x="222810" y="282983"/>
            <a:ext cx="6048807" cy="629203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F5D64D4-F6B2-440C-AC75-76BD9D314E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9078"/>
          <a:stretch/>
        </p:blipFill>
        <p:spPr bwMode="auto">
          <a:xfrm>
            <a:off x="6414060" y="2618937"/>
            <a:ext cx="5777940" cy="1793467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CE9D9BA-319F-4B6F-9EED-6F2D1CDCE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45628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30615995-7E7B-485C-91CE-24691AF0F89C}"/>
              </a:ext>
            </a:extLst>
          </p:cNvPr>
          <p:cNvGrpSpPr/>
          <p:nvPr/>
        </p:nvGrpSpPr>
        <p:grpSpPr>
          <a:xfrm>
            <a:off x="341745" y="234668"/>
            <a:ext cx="11376534" cy="1024509"/>
            <a:chOff x="473722" y="252726"/>
            <a:chExt cx="11376534" cy="1024509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0CA3658B-A6F9-4922-AF61-1BFE8484A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473722" y="252726"/>
              <a:ext cx="550346" cy="799032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3C1004A2-64AC-44CB-B87B-7C9B480E1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137708" y="372238"/>
              <a:ext cx="712548" cy="904997"/>
            </a:xfrm>
            <a:prstGeom prst="rect">
              <a:avLst/>
            </a:prstGeom>
          </p:spPr>
        </p:pic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69C995E-AC24-48A5-8853-1FC29268EE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9290" y="481251"/>
            <a:ext cx="5133975" cy="50844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166E38C-F0D3-43B3-A80C-6238E0068804}"/>
              </a:ext>
            </a:extLst>
          </p:cNvPr>
          <p:cNvSpPr txBox="1"/>
          <p:nvPr/>
        </p:nvSpPr>
        <p:spPr>
          <a:xfrm>
            <a:off x="1349290" y="6007417"/>
            <a:ext cx="1045218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«ИИ не заменит учителя. Но учитель, использующий ИИ, заменит того, кто его не использует».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3D814C-8762-4BD9-8E1A-D7CE49D62B57}"/>
              </a:ext>
            </a:extLst>
          </p:cNvPr>
          <p:cNvSpPr txBox="1"/>
          <p:nvPr/>
        </p:nvSpPr>
        <p:spPr>
          <a:xfrm>
            <a:off x="6858001" y="481250"/>
            <a:ext cx="5133974" cy="501675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6666"/>
                </a:solidFill>
              </a:rPr>
              <a:t>Что нас ждет сегодня</a:t>
            </a:r>
            <a:r>
              <a:rPr lang="en-US" sz="3200" b="1" dirty="0">
                <a:solidFill>
                  <a:srgbClr val="006666"/>
                </a:solidFill>
              </a:rPr>
              <a:t>?</a:t>
            </a:r>
            <a:endParaRPr lang="ru-RU" sz="3200" b="1" dirty="0">
              <a:solidFill>
                <a:srgbClr val="006666"/>
              </a:solidFill>
            </a:endParaRPr>
          </a:p>
          <a:p>
            <a:endParaRPr lang="en-US" sz="3200" b="1" dirty="0">
              <a:solidFill>
                <a:srgbClr val="006666"/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3200" b="1" dirty="0">
                <a:solidFill>
                  <a:srgbClr val="006666"/>
                </a:solidFill>
              </a:rPr>
              <a:t>Генерация текстов методического характера;</a:t>
            </a:r>
          </a:p>
          <a:p>
            <a:pPr marL="285750" indent="-285750">
              <a:buFontTx/>
              <a:buChar char="-"/>
            </a:pPr>
            <a:r>
              <a:rPr lang="ru-RU" sz="3200" b="1" dirty="0">
                <a:solidFill>
                  <a:srgbClr val="006666"/>
                </a:solidFill>
              </a:rPr>
              <a:t>Визуальное оформление (рисунки, презентации, инфографика)</a:t>
            </a:r>
          </a:p>
          <a:p>
            <a:pPr marL="285750" indent="-285750">
              <a:buFontTx/>
              <a:buChar char="-"/>
            </a:pPr>
            <a:r>
              <a:rPr lang="ru-RU" sz="3200" b="1" dirty="0">
                <a:solidFill>
                  <a:srgbClr val="006666"/>
                </a:solidFill>
              </a:rPr>
              <a:t>Создание видео- и аудиоматериалов</a:t>
            </a:r>
          </a:p>
          <a:p>
            <a:pPr marL="285750" indent="-285750">
              <a:buFontTx/>
              <a:buChar char="-"/>
            </a:pPr>
            <a:endParaRPr lang="ru-RU" sz="3200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2C83892-CCD1-4646-959E-15909F57E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4149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30615995-7E7B-485C-91CE-24691AF0F89C}"/>
              </a:ext>
            </a:extLst>
          </p:cNvPr>
          <p:cNvGrpSpPr/>
          <p:nvPr/>
        </p:nvGrpSpPr>
        <p:grpSpPr>
          <a:xfrm>
            <a:off x="341745" y="234668"/>
            <a:ext cx="11376534" cy="1024509"/>
            <a:chOff x="473722" y="252726"/>
            <a:chExt cx="11376534" cy="1024509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0CA3658B-A6F9-4922-AF61-1BFE8484A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473722" y="252726"/>
              <a:ext cx="550346" cy="799032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3C1004A2-64AC-44CB-B87B-7C9B480E1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137708" y="372238"/>
              <a:ext cx="712548" cy="904997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CCA291C-6181-4D9A-807A-BA44200E826E}"/>
              </a:ext>
            </a:extLst>
          </p:cNvPr>
          <p:cNvSpPr txBox="1"/>
          <p:nvPr/>
        </p:nvSpPr>
        <p:spPr>
          <a:xfrm>
            <a:off x="8243481" y="2676525"/>
            <a:ext cx="3758019" cy="132343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dirty="0"/>
              <a:t>«ИИ — мощный инструмент. </a:t>
            </a:r>
          </a:p>
          <a:p>
            <a:r>
              <a:rPr lang="ru-RU" sz="2000" dirty="0"/>
              <a:t>Но педагогическое решение, оценка и ответственность — всегда за учителем».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E4A14D3-0FA2-42B1-BC31-B5E927995A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0922" y="0"/>
            <a:ext cx="6830974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34B2FFE-83DB-4F38-ACA2-BE636327C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10760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D78FC3AC-B340-4E81-9A3D-3DA725E3A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11</a:t>
            </a:fld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2F4EE31-B222-4413-A0DA-FA164D770F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6" y="0"/>
            <a:ext cx="121401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725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691C869-C94D-43F5-A8F4-E2DF72721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12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4FAE94-E6AB-4BAB-AA09-1849B0A80B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34" y="126723"/>
            <a:ext cx="886344" cy="118932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2BCC2CF-B383-4BE2-8755-620C085666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0091" y="0"/>
            <a:ext cx="6891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5366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95928" y="165505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458309" y="359476"/>
            <a:ext cx="9763999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cs typeface="Times New Roman" panose="02020603050405020304" pitchFamily="18" charset="0"/>
              </a:rPr>
              <a:t>Пробуй! Сравнивай! Выбирай!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6508D7-325E-4FE4-9E40-A756D4757D09}"/>
              </a:ext>
            </a:extLst>
          </p:cNvPr>
          <p:cNvSpPr txBox="1"/>
          <p:nvPr/>
        </p:nvSpPr>
        <p:spPr>
          <a:xfrm>
            <a:off x="2698995" y="1366568"/>
            <a:ext cx="6095999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ru-RU" sz="4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Чат боты в </a:t>
            </a:r>
            <a:r>
              <a:rPr lang="en-US" sz="4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MAX</a:t>
            </a:r>
            <a:endParaRPr lang="ru-RU" sz="4000" b="1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6C1427C-62F6-432B-A791-69C1825AB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mtClean="0"/>
              <a:t>13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037DCA-7568-424D-805E-D79033A738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5024"/>
          <a:stretch/>
        </p:blipFill>
        <p:spPr>
          <a:xfrm>
            <a:off x="838200" y="2292587"/>
            <a:ext cx="3994390" cy="43999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FD8F0AD-26F9-4DB9-922C-8081B31763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9212" y="2051371"/>
            <a:ext cx="6962775" cy="476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0746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95928" y="165505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458309" y="359476"/>
            <a:ext cx="9763999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cs typeface="Times New Roman" panose="02020603050405020304" pitchFamily="18" charset="0"/>
              </a:rPr>
              <a:t>Пробуй! Сравнивай! Выбирай!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6508D7-325E-4FE4-9E40-A756D4757D09}"/>
              </a:ext>
            </a:extLst>
          </p:cNvPr>
          <p:cNvSpPr txBox="1"/>
          <p:nvPr/>
        </p:nvSpPr>
        <p:spPr>
          <a:xfrm>
            <a:off x="2698995" y="1366568"/>
            <a:ext cx="6095999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ru-RU" sz="4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Чат боты в </a:t>
            </a:r>
            <a:r>
              <a:rPr lang="en-US" sz="4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MAX</a:t>
            </a:r>
            <a:endParaRPr lang="ru-RU" sz="4000" b="1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6C1427C-62F6-432B-A791-69C1825AB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mtClean="0"/>
              <a:t>14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C8347B6-8FA0-47E5-8DCD-DBBFFEAF03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7185" y="2057925"/>
            <a:ext cx="4030029" cy="439990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CBD8F12-A4FF-4C6E-A86E-09CE57DEB5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66" y="2093232"/>
            <a:ext cx="7743825" cy="482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6368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691C869-C94D-43F5-A8F4-E2DF72721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15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4FAE94-E6AB-4BAB-AA09-1849B0A80B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34" y="126723"/>
            <a:ext cx="886344" cy="118932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B64C647-DE40-40F0-9064-270BDF018C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478" y="5957887"/>
            <a:ext cx="1371600" cy="5810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882E1A9-E1F1-47AD-B4E7-60F194D89A70}"/>
              </a:ext>
            </a:extLst>
          </p:cNvPr>
          <p:cNvSpPr txBox="1"/>
          <p:nvPr/>
        </p:nvSpPr>
        <p:spPr>
          <a:xfrm>
            <a:off x="2219720" y="1092862"/>
            <a:ext cx="8448280" cy="397031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36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Напиши новость на сайт о том, что учитель (предмет)</a:t>
            </a:r>
          </a:p>
          <a:p>
            <a:pPr lvl="0" algn="ctr"/>
            <a:r>
              <a:rPr lang="ru-RU" sz="36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…. школы (№……, ФИО)</a:t>
            </a:r>
          </a:p>
          <a:p>
            <a:pPr lvl="0" algn="ctr"/>
            <a:r>
              <a:rPr lang="ru-RU" sz="36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обучается на курсах повышения квалификации для того, чтобы открыть кружок по использованию ИИ в школе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B457C12-48E1-42AE-B1C2-4028132CFC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200" y="5334368"/>
            <a:ext cx="1940285" cy="1021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5750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691C869-C94D-43F5-A8F4-E2DF72721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C8AF1-EC38-4CE8-8CFA-7459AA2C9EE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4FAE94-E6AB-4BAB-AA09-1849B0A80B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34" y="126723"/>
            <a:ext cx="886344" cy="118932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B64C647-DE40-40F0-9064-270BDF018C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478" y="5957887"/>
            <a:ext cx="1371600" cy="5810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882E1A9-E1F1-47AD-B4E7-60F194D89A70}"/>
              </a:ext>
            </a:extLst>
          </p:cNvPr>
          <p:cNvSpPr txBox="1"/>
          <p:nvPr/>
        </p:nvSpPr>
        <p:spPr>
          <a:xfrm>
            <a:off x="2230231" y="612844"/>
            <a:ext cx="8448280" cy="563231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206A75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Напиши новость на сайт о том, что учитель (предмет)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206A75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…. школы (№……, ФИО)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206A75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обучается на курсах повышения квалификации для того, чтобы открыть кружок по использованию ИИ в школе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-----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Переделай для отчета в портфолио. 1 абзац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B457C12-48E1-42AE-B1C2-4028132CFC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0758" y="5446896"/>
            <a:ext cx="1940285" cy="1021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4069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691C869-C94D-43F5-A8F4-E2DF72721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17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4FAE94-E6AB-4BAB-AA09-1849B0A80B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34" y="126723"/>
            <a:ext cx="886344" cy="11893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660D47D-1244-4918-AB66-513D0656D698}"/>
              </a:ext>
            </a:extLst>
          </p:cNvPr>
          <p:cNvSpPr txBox="1"/>
          <p:nvPr/>
        </p:nvSpPr>
        <p:spPr>
          <a:xfrm>
            <a:off x="1179154" y="490850"/>
            <a:ext cx="10841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  <a:endParaRPr lang="ru-RU" sz="1400" dirty="0">
              <a:solidFill>
                <a:srgbClr val="206A75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B64C647-DE40-40F0-9064-270BDF018C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478" y="5957887"/>
            <a:ext cx="1371600" cy="5810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882E1A9-E1F1-47AD-B4E7-60F194D89A70}"/>
              </a:ext>
            </a:extLst>
          </p:cNvPr>
          <p:cNvSpPr txBox="1"/>
          <p:nvPr/>
        </p:nvSpPr>
        <p:spPr>
          <a:xfrm>
            <a:off x="2378807" y="1089164"/>
            <a:ext cx="7239784" cy="563231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3600" b="1" dirty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Ты-педагог-методист. Напиши тест из 10 вопросов с выбором ответов для … класса по теме «…». </a:t>
            </a:r>
          </a:p>
          <a:p>
            <a:pPr lvl="0" algn="ctr"/>
            <a:r>
              <a:rPr lang="ru-RU" sz="3600" b="1" dirty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Вопросы от простого к сложному, уровень – базовый. </a:t>
            </a:r>
          </a:p>
          <a:p>
            <a:pPr lvl="0" algn="ctr"/>
            <a:r>
              <a:rPr lang="ru-RU" sz="3600" b="1" dirty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Напиши шкалу перевода баллов в оценку (5-балльная система)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6CC0E88-214B-4CB8-848D-96BD677E64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0758" y="5446896"/>
            <a:ext cx="1940285" cy="1021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000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691C869-C94D-43F5-A8F4-E2DF72721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18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4FAE94-E6AB-4BAB-AA09-1849B0A80B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34" y="126723"/>
            <a:ext cx="886344" cy="11893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660D47D-1244-4918-AB66-513D0656D698}"/>
              </a:ext>
            </a:extLst>
          </p:cNvPr>
          <p:cNvSpPr txBox="1"/>
          <p:nvPr/>
        </p:nvSpPr>
        <p:spPr>
          <a:xfrm>
            <a:off x="1179154" y="490850"/>
            <a:ext cx="10841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  <a:endParaRPr lang="ru-RU" sz="1400" dirty="0">
              <a:solidFill>
                <a:srgbClr val="206A75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B64C647-DE40-40F0-9064-270BDF018C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478" y="5957887"/>
            <a:ext cx="1371600" cy="5810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882E1A9-E1F1-47AD-B4E7-60F194D89A70}"/>
              </a:ext>
            </a:extLst>
          </p:cNvPr>
          <p:cNvSpPr txBox="1"/>
          <p:nvPr/>
        </p:nvSpPr>
        <p:spPr>
          <a:xfrm>
            <a:off x="2573519" y="3024313"/>
            <a:ext cx="7239784" cy="92333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5400" b="1" dirty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Волшебное слово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59DD15F-9580-41D0-9B0A-2BE17BD2E5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0758" y="5446896"/>
            <a:ext cx="1940285" cy="1021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5025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691C869-C94D-43F5-A8F4-E2DF72721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19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4FAE94-E6AB-4BAB-AA09-1849B0A80B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34" y="126723"/>
            <a:ext cx="886344" cy="11893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660D47D-1244-4918-AB66-513D0656D698}"/>
              </a:ext>
            </a:extLst>
          </p:cNvPr>
          <p:cNvSpPr txBox="1"/>
          <p:nvPr/>
        </p:nvSpPr>
        <p:spPr>
          <a:xfrm>
            <a:off x="1179154" y="490850"/>
            <a:ext cx="10841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  <a:endParaRPr lang="ru-RU" sz="1400" dirty="0">
              <a:solidFill>
                <a:srgbClr val="206A75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B64C647-DE40-40F0-9064-270BDF018C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478" y="5957887"/>
            <a:ext cx="1371600" cy="5810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882E1A9-E1F1-47AD-B4E7-60F194D89A70}"/>
              </a:ext>
            </a:extLst>
          </p:cNvPr>
          <p:cNvSpPr txBox="1"/>
          <p:nvPr/>
        </p:nvSpPr>
        <p:spPr>
          <a:xfrm>
            <a:off x="2280601" y="2335778"/>
            <a:ext cx="7239784" cy="175432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360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Переделай вопросы в формате ЕГЭ, укажи их соответствие КИМ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6CC0E88-214B-4CB8-848D-96BD677E64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0758" y="5446896"/>
            <a:ext cx="1940285" cy="1021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7774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30615995-7E7B-485C-91CE-24691AF0F89C}"/>
              </a:ext>
            </a:extLst>
          </p:cNvPr>
          <p:cNvGrpSpPr/>
          <p:nvPr/>
        </p:nvGrpSpPr>
        <p:grpSpPr>
          <a:xfrm>
            <a:off x="341745" y="234668"/>
            <a:ext cx="11376534" cy="1024509"/>
            <a:chOff x="473722" y="252726"/>
            <a:chExt cx="11376534" cy="1024509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0CA3658B-A6F9-4922-AF61-1BFE8484A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473722" y="252726"/>
              <a:ext cx="550346" cy="799032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3C1004A2-64AC-44CB-B87B-7C9B480E1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137708" y="372238"/>
              <a:ext cx="712548" cy="904997"/>
            </a:xfrm>
            <a:prstGeom prst="rect">
              <a:avLst/>
            </a:prstGeom>
          </p:spPr>
        </p:pic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D3824DF-42D5-4BB9-9560-E74A035EEF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2807" y="136525"/>
            <a:ext cx="6993228" cy="64909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CD5ACFA-69A7-40BE-BB56-580DC12D8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23689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30615995-7E7B-485C-91CE-24691AF0F89C}"/>
              </a:ext>
            </a:extLst>
          </p:cNvPr>
          <p:cNvGrpSpPr/>
          <p:nvPr/>
        </p:nvGrpSpPr>
        <p:grpSpPr>
          <a:xfrm>
            <a:off x="341745" y="234668"/>
            <a:ext cx="11376534" cy="1024509"/>
            <a:chOff x="473722" y="252726"/>
            <a:chExt cx="11376534" cy="1024509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0CA3658B-A6F9-4922-AF61-1BFE8484A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473722" y="252726"/>
              <a:ext cx="550346" cy="799032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3C1004A2-64AC-44CB-B87B-7C9B480E1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137708" y="372238"/>
              <a:ext cx="712548" cy="904997"/>
            </a:xfrm>
            <a:prstGeom prst="rect">
              <a:avLst/>
            </a:prstGeom>
          </p:spPr>
        </p:pic>
      </p:grpSp>
      <p:pic>
        <p:nvPicPr>
          <p:cNvPr id="2" name="2 ролик">
            <a:hlinkClick r:id="" action="ppaction://media"/>
            <a:extLst>
              <a:ext uri="{FF2B5EF4-FFF2-40B4-BE49-F238E27FC236}">
                <a16:creationId xmlns:a16="http://schemas.microsoft.com/office/drawing/2014/main" id="{375A5DB7-990E-4480-98F9-3F37F0AB808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47800" y="883864"/>
            <a:ext cx="4967835" cy="49678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E0BF395-06F1-4220-91FD-573E608B13A1}"/>
              </a:ext>
            </a:extLst>
          </p:cNvPr>
          <p:cNvSpPr txBox="1"/>
          <p:nvPr/>
        </p:nvSpPr>
        <p:spPr>
          <a:xfrm>
            <a:off x="6849456" y="2157832"/>
            <a:ext cx="5078373" cy="178551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3600" b="1" dirty="0">
                <a:solidFill>
                  <a:srgbClr val="2A6A6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Как сделать себе хорошего</a:t>
            </a:r>
          </a:p>
          <a:p>
            <a:pPr lvl="0" algn="ctr"/>
            <a:r>
              <a:rPr lang="ru-RU" sz="3600" b="1" dirty="0">
                <a:solidFill>
                  <a:srgbClr val="2A6A6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А</a:t>
            </a:r>
            <a:r>
              <a:rPr lang="en-US" sz="3600" b="1" dirty="0">
                <a:solidFill>
                  <a:srgbClr val="2A6A6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</a:t>
            </a:r>
            <a:r>
              <a:rPr lang="ru-RU" sz="3600" b="1" dirty="0">
                <a:solidFill>
                  <a:srgbClr val="2A6A6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-ассистента</a:t>
            </a:r>
            <a:r>
              <a:rPr lang="en-US" sz="3600" b="1" dirty="0">
                <a:solidFill>
                  <a:srgbClr val="2A6A6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? </a:t>
            </a:r>
            <a:endParaRPr lang="ru-RU" sz="3600" b="1" dirty="0">
              <a:solidFill>
                <a:srgbClr val="2A6A6C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381E70E6-8920-418C-BFDF-8E82F36A3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4879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30615995-7E7B-485C-91CE-24691AF0F89C}"/>
              </a:ext>
            </a:extLst>
          </p:cNvPr>
          <p:cNvGrpSpPr/>
          <p:nvPr/>
        </p:nvGrpSpPr>
        <p:grpSpPr>
          <a:xfrm>
            <a:off x="341745" y="234668"/>
            <a:ext cx="11376534" cy="1024509"/>
            <a:chOff x="473722" y="252726"/>
            <a:chExt cx="11376534" cy="1024509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0CA3658B-A6F9-4922-AF61-1BFE8484A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473722" y="252726"/>
              <a:ext cx="550346" cy="799032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3C1004A2-64AC-44CB-B87B-7C9B480E1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137708" y="372238"/>
              <a:ext cx="712548" cy="904997"/>
            </a:xfrm>
            <a:prstGeom prst="rect">
              <a:avLst/>
            </a:prstGeom>
          </p:spPr>
        </p:pic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E4EC0F6-078A-4BFB-894F-3BA99EC160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0480" y="158468"/>
            <a:ext cx="6804212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B59D3BE-9AB2-4D0F-9C60-EFE64DA52A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308" y="1259177"/>
            <a:ext cx="5058614" cy="4916205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1FAD734-0387-4DC7-B190-5D903EB38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57290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95928" y="165505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458309" y="359476"/>
            <a:ext cx="9763999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cs typeface="Times New Roman" panose="02020603050405020304" pitchFamily="18" charset="0"/>
              </a:rPr>
              <a:t>Пробуй! Сравнивай! Выбирай!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6C1427C-62F6-432B-A791-69C1825AB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mtClean="0"/>
              <a:t>23</a:t>
            </a:fld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D50F7F7-259C-4E74-A8AB-ACC16F1DEBD0}"/>
              </a:ext>
            </a:extLst>
          </p:cNvPr>
          <p:cNvSpPr txBox="1"/>
          <p:nvPr/>
        </p:nvSpPr>
        <p:spPr>
          <a:xfrm>
            <a:off x="1045784" y="6265919"/>
            <a:ext cx="101004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Не существует „ЛУЧШЕЙ" нейросети. Есть инструмент под вашу задачу.</a:t>
            </a:r>
          </a:p>
        </p:txBody>
      </p:sp>
      <p:graphicFrame>
        <p:nvGraphicFramePr>
          <p:cNvPr id="12" name="Таблица 14">
            <a:extLst>
              <a:ext uri="{FF2B5EF4-FFF2-40B4-BE49-F238E27FC236}">
                <a16:creationId xmlns:a16="http://schemas.microsoft.com/office/drawing/2014/main" id="{BEB2CF4D-9E92-4525-BFFC-3F8FA6F8D9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0178547"/>
              </p:ext>
            </p:extLst>
          </p:nvPr>
        </p:nvGraphicFramePr>
        <p:xfrm>
          <a:off x="259080" y="1645572"/>
          <a:ext cx="11643360" cy="435864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127593">
                  <a:extLst>
                    <a:ext uri="{9D8B030D-6E8A-4147-A177-3AD203B41FA5}">
                      <a16:colId xmlns:a16="http://schemas.microsoft.com/office/drawing/2014/main" val="2223219276"/>
                    </a:ext>
                  </a:extLst>
                </a:gridCol>
                <a:gridCol w="2441749">
                  <a:extLst>
                    <a:ext uri="{9D8B030D-6E8A-4147-A177-3AD203B41FA5}">
                      <a16:colId xmlns:a16="http://schemas.microsoft.com/office/drawing/2014/main" val="1566565734"/>
                    </a:ext>
                  </a:extLst>
                </a:gridCol>
                <a:gridCol w="2763297">
                  <a:extLst>
                    <a:ext uri="{9D8B030D-6E8A-4147-A177-3AD203B41FA5}">
                      <a16:colId xmlns:a16="http://schemas.microsoft.com/office/drawing/2014/main" val="1086140123"/>
                    </a:ext>
                  </a:extLst>
                </a:gridCol>
                <a:gridCol w="2628481">
                  <a:extLst>
                    <a:ext uri="{9D8B030D-6E8A-4147-A177-3AD203B41FA5}">
                      <a16:colId xmlns:a16="http://schemas.microsoft.com/office/drawing/2014/main" val="3719117588"/>
                    </a:ext>
                  </a:extLst>
                </a:gridCol>
                <a:gridCol w="2682240">
                  <a:extLst>
                    <a:ext uri="{9D8B030D-6E8A-4147-A177-3AD203B41FA5}">
                      <a16:colId xmlns:a16="http://schemas.microsoft.com/office/drawing/2014/main" val="4024680137"/>
                    </a:ext>
                  </a:extLst>
                </a:gridCol>
              </a:tblGrid>
              <a:tr h="537187">
                <a:tc gridSpan="2">
                  <a:txBody>
                    <a:bodyPr/>
                    <a:lstStyle/>
                    <a:p>
                      <a:pPr algn="ctr"/>
                      <a:r>
                        <a:rPr lang="tt-RU" sz="1600" dirty="0"/>
                        <a:t>НЕЙРОСЕТ</a:t>
                      </a:r>
                      <a:r>
                        <a:rPr lang="ru-RU" sz="1600" dirty="0"/>
                        <a:t>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A7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ГЛАВНАЯ ОСОБЕННОСТЬ ДЛЯ УЧИТЕЛЯ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A7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ПЛЮСЫ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A7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ЛУЧШЕ ВСЕГО ДЛЯ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6A7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8889481"/>
                  </a:ext>
                </a:extLst>
              </a:tr>
              <a:tr h="785671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GigaChat</a:t>
                      </a:r>
                      <a:endParaRPr lang="en-US" sz="16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https://</a:t>
                      </a:r>
                      <a:r>
                        <a:rPr lang="en-US" sz="1600" dirty="0" err="1"/>
                        <a:t>giga.chat</a:t>
                      </a:r>
                      <a:r>
                        <a:rPr lang="en-US" sz="1600" dirty="0"/>
                        <a:t>/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Понимание культурного контекста РФ + мультимедиа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600" dirty="0"/>
                        <a:t>Планы уроков, тесты, картинки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600" dirty="0"/>
                        <a:t>Живой русский язык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600" dirty="0"/>
                        <a:t>Работает без </a:t>
                      </a:r>
                      <a:r>
                        <a:rPr lang="ru-RU" sz="1600" dirty="0" err="1"/>
                        <a:t>ВПН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Ежедневных методичек</a:t>
                      </a:r>
                    </a:p>
                    <a:p>
                      <a:r>
                        <a:rPr lang="ru-RU" sz="1600" dirty="0" err="1"/>
                        <a:t>Визуала</a:t>
                      </a:r>
                      <a:r>
                        <a:rPr lang="ru-RU" sz="1600" dirty="0"/>
                        <a:t> к урокам</a:t>
                      </a:r>
                    </a:p>
                    <a:p>
                      <a:r>
                        <a:rPr lang="ru-RU" sz="1600" dirty="0"/>
                        <a:t>Официальных документов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8648812"/>
                  </a:ext>
                </a:extLst>
              </a:tr>
              <a:tr h="322159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YandexGPT</a:t>
                      </a:r>
                      <a:endParaRPr lang="en-US" sz="16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https://</a:t>
                      </a:r>
                      <a:r>
                        <a:rPr lang="en-US" sz="1600" dirty="0" err="1"/>
                        <a:t>alice.yandex.ru</a:t>
                      </a:r>
                      <a:r>
                        <a:rPr lang="en-US" sz="1600" dirty="0"/>
                        <a:t>/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Глубокое структурирование + интеграция в </a:t>
                      </a:r>
                      <a:r>
                        <a:rPr lang="en-US" sz="1600" dirty="0"/>
                        <a:t>“</a:t>
                      </a:r>
                      <a:r>
                        <a:rPr lang="ru-RU" sz="1600" dirty="0"/>
                        <a:t>Яндекс Учебник</a:t>
                      </a:r>
                      <a:r>
                        <a:rPr lang="en-US" sz="1600" dirty="0"/>
                        <a:t>”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600" dirty="0"/>
                        <a:t>Понятные объяснения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600" dirty="0"/>
                        <a:t>Проверка кода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600" dirty="0"/>
                        <a:t>Списки и таблицы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Конспект уроков</a:t>
                      </a:r>
                    </a:p>
                    <a:p>
                      <a:r>
                        <a:rPr lang="ru-RU" sz="1600" dirty="0" err="1"/>
                        <a:t>Инфоматики</a:t>
                      </a:r>
                      <a:endParaRPr lang="ru-RU" sz="1600" dirty="0"/>
                    </a:p>
                    <a:p>
                      <a:r>
                        <a:rPr lang="ru-RU" sz="1600" dirty="0"/>
                        <a:t>Заданий разного уровня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7770722"/>
                  </a:ext>
                </a:extLst>
              </a:tr>
              <a:tr h="537187"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DeepSeek</a:t>
                      </a:r>
                      <a:endParaRPr lang="en-US" sz="16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https://</a:t>
                      </a:r>
                      <a:r>
                        <a:rPr lang="en-US" sz="1600" dirty="0" err="1"/>
                        <a:t>deepseek.com</a:t>
                      </a:r>
                      <a:r>
                        <a:rPr lang="en-US" sz="1600" dirty="0"/>
                        <a:t>/</a:t>
                      </a:r>
                      <a:r>
                        <a:rPr lang="en-US" sz="1600" dirty="0" err="1"/>
                        <a:t>en</a:t>
                      </a:r>
                      <a:r>
                        <a:rPr lang="en-US" sz="1600" dirty="0"/>
                        <a:t>/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Сложные логические задачи + длинные тексты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600" dirty="0"/>
                        <a:t>Подробные ответы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600" dirty="0"/>
                        <a:t>Работа с документацией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US" sz="1600" dirty="0"/>
                        <a:t>“</a:t>
                      </a:r>
                      <a:r>
                        <a:rPr lang="ru-RU" sz="1600" dirty="0"/>
                        <a:t>Рассуждения</a:t>
                      </a:r>
                      <a:r>
                        <a:rPr lang="en-US" sz="1600" dirty="0"/>
                        <a:t>”</a:t>
                      </a:r>
                      <a:r>
                        <a:rPr lang="ru-RU" sz="1600" dirty="0"/>
                        <a:t> (</a:t>
                      </a:r>
                      <a:r>
                        <a:rPr lang="en-US" sz="1600" dirty="0"/>
                        <a:t>reasoning</a:t>
                      </a:r>
                      <a:r>
                        <a:rPr lang="ru-RU" sz="1600" dirty="0"/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Анализа методичек</a:t>
                      </a:r>
                    </a:p>
                    <a:p>
                      <a:r>
                        <a:rPr lang="ru-RU" sz="1600" dirty="0"/>
                        <a:t>Сложных текстов</a:t>
                      </a:r>
                    </a:p>
                    <a:p>
                      <a:r>
                        <a:rPr lang="ru-RU" sz="1600" dirty="0"/>
                        <a:t>Развернутых статей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8039744"/>
                  </a:ext>
                </a:extLst>
              </a:tr>
              <a:tr h="537187"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Qwen</a:t>
                      </a:r>
                      <a:endParaRPr lang="en-US" sz="16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https://</a:t>
                      </a:r>
                      <a:r>
                        <a:rPr lang="en-US" sz="1600" dirty="0" err="1"/>
                        <a:t>qwen.ai</a:t>
                      </a:r>
                      <a:r>
                        <a:rPr lang="en-US" sz="1600" dirty="0"/>
                        <a:t>/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Мощный анализ данных + </a:t>
                      </a:r>
                      <a:r>
                        <a:rPr lang="ru-RU" sz="1600" dirty="0" err="1"/>
                        <a:t>кодинг</a:t>
                      </a:r>
                      <a:endParaRPr lang="ru-RU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600" dirty="0"/>
                        <a:t>Высокая скорость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600" dirty="0"/>
                        <a:t>Логика и математика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600" dirty="0"/>
                        <a:t>Топ-уровень (как </a:t>
                      </a:r>
                      <a:r>
                        <a:rPr lang="en-US" sz="1600" dirty="0" err="1"/>
                        <a:t>GPT</a:t>
                      </a:r>
                      <a:r>
                        <a:rPr lang="en-US" sz="1600" dirty="0"/>
                        <a:t>-4</a:t>
                      </a:r>
                      <a:r>
                        <a:rPr lang="ru-RU" sz="1600" dirty="0"/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Робототехники</a:t>
                      </a:r>
                    </a:p>
                    <a:p>
                      <a:r>
                        <a:rPr lang="ru-RU" sz="1600" dirty="0"/>
                        <a:t>Программирования</a:t>
                      </a:r>
                    </a:p>
                    <a:p>
                      <a:r>
                        <a:rPr lang="en-US" sz="1600" dirty="0"/>
                        <a:t>STEM-</a:t>
                      </a:r>
                      <a:r>
                        <a:rPr lang="ru-RU" sz="1600" dirty="0"/>
                        <a:t>предметов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952318"/>
                  </a:ext>
                </a:extLst>
              </a:tr>
            </a:tbl>
          </a:graphicData>
        </a:graphic>
      </p:graphicFrame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94A2BFF8-7A9D-4123-8BD7-C491BCEB1C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8501" y="5150676"/>
            <a:ext cx="959212" cy="959212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3B879E8D-5AC1-48A2-91AC-C32185B8D8B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69" y="4454844"/>
            <a:ext cx="836964" cy="627723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BB869ED6-FD19-4710-ADCC-54D09963753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8309" y="2416955"/>
            <a:ext cx="627723" cy="627723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D4725521-B943-4FF3-9339-07C3F0375AF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09" y="3353941"/>
            <a:ext cx="677963" cy="67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5973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30615995-7E7B-485C-91CE-24691AF0F89C}"/>
              </a:ext>
            </a:extLst>
          </p:cNvPr>
          <p:cNvGrpSpPr/>
          <p:nvPr/>
        </p:nvGrpSpPr>
        <p:grpSpPr>
          <a:xfrm>
            <a:off x="341745" y="234668"/>
            <a:ext cx="11376534" cy="1024509"/>
            <a:chOff x="473722" y="252726"/>
            <a:chExt cx="11376534" cy="1024509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0CA3658B-A6F9-4922-AF61-1BFE8484A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473722" y="252726"/>
              <a:ext cx="550346" cy="799032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3C1004A2-64AC-44CB-B87B-7C9B480E1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137708" y="372238"/>
              <a:ext cx="712548" cy="904997"/>
            </a:xfrm>
            <a:prstGeom prst="rect">
              <a:avLst/>
            </a:prstGeom>
          </p:spPr>
        </p:pic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318E88D-516F-4640-9391-B9C8C8E0A3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26" y="88490"/>
            <a:ext cx="12128074" cy="6858000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55F8E3C-19F9-4A83-AE6C-F29DA6F87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24</a:t>
            </a:fld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F91E73-E055-4CDE-A0FF-7B641651E4DF}"/>
              </a:ext>
            </a:extLst>
          </p:cNvPr>
          <p:cNvSpPr txBox="1"/>
          <p:nvPr/>
        </p:nvSpPr>
        <p:spPr>
          <a:xfrm>
            <a:off x="2895600" y="3552825"/>
            <a:ext cx="666464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/>
              <a:t>Чаты</a:t>
            </a: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C65A9257-8D21-4931-9D57-31A6FA900FEE}"/>
              </a:ext>
            </a:extLst>
          </p:cNvPr>
          <p:cNvCxnSpPr/>
          <p:nvPr/>
        </p:nvCxnSpPr>
        <p:spPr>
          <a:xfrm flipH="1" flipV="1">
            <a:off x="2628900" y="2975491"/>
            <a:ext cx="295275" cy="762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10E82992-3236-4B3C-A00D-54DB9B82A629}"/>
              </a:ext>
            </a:extLst>
          </p:cNvPr>
          <p:cNvCxnSpPr>
            <a:stCxn id="4" idx="1"/>
          </p:cNvCxnSpPr>
          <p:nvPr/>
        </p:nvCxnSpPr>
        <p:spPr>
          <a:xfrm flipH="1" flipV="1">
            <a:off x="2228850" y="3648075"/>
            <a:ext cx="666750" cy="894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4814B941-11FA-4988-A502-1A492B8725E7}"/>
              </a:ext>
            </a:extLst>
          </p:cNvPr>
          <p:cNvCxnSpPr/>
          <p:nvPr/>
        </p:nvCxnSpPr>
        <p:spPr>
          <a:xfrm flipH="1">
            <a:off x="2447925" y="3737491"/>
            <a:ext cx="447675" cy="6440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F0B1E08B-CD5C-4AA7-AC74-418272FEE83A}"/>
              </a:ext>
            </a:extLst>
          </p:cNvPr>
          <p:cNvCxnSpPr/>
          <p:nvPr/>
        </p:nvCxnSpPr>
        <p:spPr>
          <a:xfrm flipH="1">
            <a:off x="2457450" y="3737491"/>
            <a:ext cx="438150" cy="12824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FAD27D0F-4F2C-4AB6-9374-BB6781C074FC}"/>
              </a:ext>
            </a:extLst>
          </p:cNvPr>
          <p:cNvSpPr txBox="1"/>
          <p:nvPr/>
        </p:nvSpPr>
        <p:spPr>
          <a:xfrm>
            <a:off x="3228832" y="6286500"/>
            <a:ext cx="2077877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/>
              <a:t>Поле ввода </a:t>
            </a:r>
            <a:r>
              <a:rPr lang="ru-RU" dirty="0" err="1"/>
              <a:t>промта</a:t>
            </a:r>
            <a:endParaRPr lang="ru-RU" dirty="0"/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4C32D4AA-1CF1-4AC8-8EC4-E22E86158E43}"/>
              </a:ext>
            </a:extLst>
          </p:cNvPr>
          <p:cNvCxnSpPr/>
          <p:nvPr/>
        </p:nvCxnSpPr>
        <p:spPr>
          <a:xfrm>
            <a:off x="5324475" y="6538912"/>
            <a:ext cx="48577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86947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691C869-C94D-43F5-A8F4-E2DF72721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25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4FAE94-E6AB-4BAB-AA09-1849B0A80B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34" y="126723"/>
            <a:ext cx="886344" cy="11893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660D47D-1244-4918-AB66-513D0656D698}"/>
              </a:ext>
            </a:extLst>
          </p:cNvPr>
          <p:cNvSpPr txBox="1"/>
          <p:nvPr/>
        </p:nvSpPr>
        <p:spPr>
          <a:xfrm>
            <a:off x="1179154" y="490850"/>
            <a:ext cx="10841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  <a:endParaRPr lang="ru-RU" sz="1400" dirty="0">
              <a:solidFill>
                <a:srgbClr val="206A75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82E1A9-E1F1-47AD-B4E7-60F194D89A70}"/>
              </a:ext>
            </a:extLst>
          </p:cNvPr>
          <p:cNvSpPr txBox="1"/>
          <p:nvPr/>
        </p:nvSpPr>
        <p:spPr>
          <a:xfrm>
            <a:off x="3337527" y="1098347"/>
            <a:ext cx="7239784" cy="563231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3600" b="1" dirty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Ты-педагог-методист. Напиши тест из 10 вопросов с выбором ответов для … класса по теме «…». </a:t>
            </a:r>
          </a:p>
          <a:p>
            <a:pPr lvl="0" algn="ctr"/>
            <a:r>
              <a:rPr lang="ru-RU" sz="3600" b="1" dirty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Вопросы от простого к сложному, уровень – базовый. </a:t>
            </a:r>
          </a:p>
          <a:p>
            <a:pPr lvl="0" algn="ctr"/>
            <a:r>
              <a:rPr lang="ru-RU" sz="3600" b="1" dirty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Напиши шкалу перевода баллов в оценку (5-балльная система)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1B3CEF5-E5CF-4CBC-95C0-29D6888985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060" y="1634355"/>
            <a:ext cx="1228724" cy="46136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98626D0-ED90-482A-8DFA-C66E642CA6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460" y="2723415"/>
            <a:ext cx="1409700" cy="54292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BA6D75F-5126-4C62-AC3F-4DB5E6B432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711" y="3925591"/>
            <a:ext cx="1682677" cy="37438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190A187-AFAC-4E1F-98EB-EFB880D773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616" y="5243029"/>
            <a:ext cx="1322866" cy="42886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05F83AF-07D8-4177-A0FA-060B44143F5A}"/>
              </a:ext>
            </a:extLst>
          </p:cNvPr>
          <p:cNvSpPr txBox="1"/>
          <p:nvPr/>
        </p:nvSpPr>
        <p:spPr>
          <a:xfrm>
            <a:off x="406538" y="2202408"/>
            <a:ext cx="2087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https://</a:t>
            </a:r>
            <a:r>
              <a:rPr lang="en-US" sz="1800" dirty="0" err="1"/>
              <a:t>giga.chat</a:t>
            </a:r>
            <a:r>
              <a:rPr lang="en-US" sz="1800" dirty="0"/>
              <a:t>/</a:t>
            </a:r>
            <a:endParaRPr lang="ru-RU" sz="18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BD42312-970B-42A3-BF43-B761D7BACC74}"/>
              </a:ext>
            </a:extLst>
          </p:cNvPr>
          <p:cNvSpPr txBox="1"/>
          <p:nvPr/>
        </p:nvSpPr>
        <p:spPr>
          <a:xfrm>
            <a:off x="4295" y="3166761"/>
            <a:ext cx="29115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https://</a:t>
            </a:r>
            <a:r>
              <a:rPr lang="en-US" sz="1800" dirty="0" err="1"/>
              <a:t>alice.yandex.ru</a:t>
            </a:r>
            <a:r>
              <a:rPr lang="en-US" sz="1800" dirty="0"/>
              <a:t>/</a:t>
            </a:r>
            <a:endParaRPr lang="ru-RU" sz="18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468154E-D935-4ADA-8FB7-94B51B5217DE}"/>
              </a:ext>
            </a:extLst>
          </p:cNvPr>
          <p:cNvSpPr txBox="1"/>
          <p:nvPr/>
        </p:nvSpPr>
        <p:spPr>
          <a:xfrm>
            <a:off x="82480" y="4444378"/>
            <a:ext cx="29115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https://</a:t>
            </a:r>
            <a:r>
              <a:rPr lang="en-US" sz="1800" dirty="0" err="1"/>
              <a:t>deepseek.com</a:t>
            </a:r>
            <a:r>
              <a:rPr lang="en-US" sz="1800" dirty="0"/>
              <a:t>/</a:t>
            </a:r>
            <a:r>
              <a:rPr lang="en-US" sz="1800" dirty="0" err="1"/>
              <a:t>en</a:t>
            </a:r>
            <a:r>
              <a:rPr lang="en-US" sz="1800" dirty="0"/>
              <a:t>/</a:t>
            </a:r>
            <a:endParaRPr lang="ru-RU" sz="18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1DE23FC-8527-4223-BBD1-0221A82E370B}"/>
              </a:ext>
            </a:extLst>
          </p:cNvPr>
          <p:cNvSpPr txBox="1"/>
          <p:nvPr/>
        </p:nvSpPr>
        <p:spPr>
          <a:xfrm>
            <a:off x="340737" y="5731878"/>
            <a:ext cx="22203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https://</a:t>
            </a:r>
            <a:r>
              <a:rPr lang="en-US" sz="1800" dirty="0" err="1"/>
              <a:t>qwen.ai</a:t>
            </a:r>
            <a:r>
              <a:rPr lang="en-US" sz="1800" dirty="0"/>
              <a:t>/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1956431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691C869-C94D-43F5-A8F4-E2DF72721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26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4FAE94-E6AB-4BAB-AA09-1849B0A80B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34" y="126723"/>
            <a:ext cx="886344" cy="11893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660D47D-1244-4918-AB66-513D0656D698}"/>
              </a:ext>
            </a:extLst>
          </p:cNvPr>
          <p:cNvSpPr txBox="1"/>
          <p:nvPr/>
        </p:nvSpPr>
        <p:spPr>
          <a:xfrm>
            <a:off x="1179154" y="490850"/>
            <a:ext cx="10841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  <a:endParaRPr lang="ru-RU" sz="1400" dirty="0">
              <a:solidFill>
                <a:srgbClr val="206A75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82E1A9-E1F1-47AD-B4E7-60F194D89A70}"/>
              </a:ext>
            </a:extLst>
          </p:cNvPr>
          <p:cNvSpPr txBox="1"/>
          <p:nvPr/>
        </p:nvSpPr>
        <p:spPr>
          <a:xfrm>
            <a:off x="3480060" y="2571740"/>
            <a:ext cx="7239784" cy="230832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3600" dirty="0">
                <a:solidFill>
                  <a:srgbClr val="052B3C"/>
                </a:solidFill>
                <a:latin typeface="-apple-system"/>
              </a:rPr>
              <a:t>П</a:t>
            </a:r>
            <a:r>
              <a:rPr lang="ru-RU" sz="3600" b="0" i="0" dirty="0">
                <a:solidFill>
                  <a:srgbClr val="052B3C"/>
                </a:solidFill>
                <a:effectLst/>
                <a:latin typeface="-apple-system"/>
              </a:rPr>
              <a:t>еределай этот материал в рабочий лист, в начале напиши кратко теорию, разбери 3 примера. </a:t>
            </a:r>
          </a:p>
          <a:p>
            <a:pPr lvl="0" algn="ctr"/>
            <a:r>
              <a:rPr lang="ru-RU" sz="3600" dirty="0">
                <a:solidFill>
                  <a:srgbClr val="052B3C"/>
                </a:solidFill>
                <a:latin typeface="-apple-system"/>
              </a:rPr>
              <a:t>З</a:t>
            </a:r>
            <a:r>
              <a:rPr lang="ru-RU" sz="3600" b="0" i="0" dirty="0">
                <a:solidFill>
                  <a:srgbClr val="052B3C"/>
                </a:solidFill>
                <a:effectLst/>
                <a:latin typeface="-apple-system"/>
              </a:rPr>
              <a:t>аданий для решения - 5.</a:t>
            </a:r>
            <a:endParaRPr lang="ru-RU" sz="3600" b="1" dirty="0">
              <a:solidFill>
                <a:srgbClr val="0070C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F88CCCC-FA3C-4317-A9FF-E65BF260E9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060" y="1634355"/>
            <a:ext cx="1228724" cy="46136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60D096C-A06F-4390-BB8A-80EF435151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460" y="2723415"/>
            <a:ext cx="1409700" cy="54292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380C93B-3BA1-4617-8C49-E0958EC986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711" y="3925591"/>
            <a:ext cx="1682677" cy="37438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D173492-58E6-4936-BE7B-A35978A3E8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616" y="5243029"/>
            <a:ext cx="1322866" cy="42886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2ABA7A4-6916-413F-A519-2E46AC1E0638}"/>
              </a:ext>
            </a:extLst>
          </p:cNvPr>
          <p:cNvSpPr txBox="1"/>
          <p:nvPr/>
        </p:nvSpPr>
        <p:spPr>
          <a:xfrm>
            <a:off x="406538" y="2202408"/>
            <a:ext cx="2087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https://</a:t>
            </a:r>
            <a:r>
              <a:rPr lang="en-US" sz="1800" dirty="0" err="1"/>
              <a:t>giga.chat</a:t>
            </a:r>
            <a:r>
              <a:rPr lang="en-US" sz="1800" dirty="0"/>
              <a:t>/</a:t>
            </a:r>
            <a:endParaRPr lang="ru-RU" sz="18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6E28876-EF0A-4E09-B556-841750C20BC7}"/>
              </a:ext>
            </a:extLst>
          </p:cNvPr>
          <p:cNvSpPr txBox="1"/>
          <p:nvPr/>
        </p:nvSpPr>
        <p:spPr>
          <a:xfrm>
            <a:off x="4295" y="3166761"/>
            <a:ext cx="29115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https://</a:t>
            </a:r>
            <a:r>
              <a:rPr lang="en-US" sz="1800" dirty="0" err="1"/>
              <a:t>alice.yandex.ru</a:t>
            </a:r>
            <a:r>
              <a:rPr lang="en-US" sz="1800" dirty="0"/>
              <a:t>/</a:t>
            </a:r>
            <a:endParaRPr lang="ru-RU" sz="18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36FD2A-6884-41CD-A2BE-CBE488F3F8D5}"/>
              </a:ext>
            </a:extLst>
          </p:cNvPr>
          <p:cNvSpPr txBox="1"/>
          <p:nvPr/>
        </p:nvSpPr>
        <p:spPr>
          <a:xfrm>
            <a:off x="82480" y="4444378"/>
            <a:ext cx="29115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https://</a:t>
            </a:r>
            <a:r>
              <a:rPr lang="en-US" sz="1800" dirty="0" err="1"/>
              <a:t>deepseek.com</a:t>
            </a:r>
            <a:r>
              <a:rPr lang="en-US" sz="1800" dirty="0"/>
              <a:t>/</a:t>
            </a:r>
            <a:r>
              <a:rPr lang="en-US" sz="1800" dirty="0" err="1"/>
              <a:t>en</a:t>
            </a:r>
            <a:r>
              <a:rPr lang="en-US" sz="1800" dirty="0"/>
              <a:t>/</a:t>
            </a:r>
            <a:endParaRPr lang="ru-RU" sz="18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27BF258-766B-498A-8FD7-27260C41F1E3}"/>
              </a:ext>
            </a:extLst>
          </p:cNvPr>
          <p:cNvSpPr txBox="1"/>
          <p:nvPr/>
        </p:nvSpPr>
        <p:spPr>
          <a:xfrm>
            <a:off x="340737" y="5731878"/>
            <a:ext cx="22203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https://</a:t>
            </a:r>
            <a:r>
              <a:rPr lang="en-US" sz="1800" dirty="0" err="1"/>
              <a:t>qwen.ai</a:t>
            </a:r>
            <a:r>
              <a:rPr lang="en-US" sz="1800" dirty="0"/>
              <a:t>/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42426745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30615995-7E7B-485C-91CE-24691AF0F89C}"/>
              </a:ext>
            </a:extLst>
          </p:cNvPr>
          <p:cNvGrpSpPr/>
          <p:nvPr/>
        </p:nvGrpSpPr>
        <p:grpSpPr>
          <a:xfrm>
            <a:off x="341745" y="234668"/>
            <a:ext cx="11376534" cy="1024509"/>
            <a:chOff x="473722" y="252726"/>
            <a:chExt cx="11376534" cy="1024509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0CA3658B-A6F9-4922-AF61-1BFE8484A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473722" y="252726"/>
              <a:ext cx="550346" cy="799032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3C1004A2-64AC-44CB-B87B-7C9B480E1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137708" y="372238"/>
              <a:ext cx="712548" cy="904997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EFADC905-70A2-44EE-A6F1-E4F09CC4B319}"/>
              </a:ext>
            </a:extLst>
          </p:cNvPr>
          <p:cNvSpPr txBox="1"/>
          <p:nvPr/>
        </p:nvSpPr>
        <p:spPr>
          <a:xfrm>
            <a:off x="3417333" y="473611"/>
            <a:ext cx="8401050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Адаптируй этот рабочий лист для:</a:t>
            </a:r>
          </a:p>
          <a:p>
            <a:r>
              <a:rPr lang="ru-RU" sz="4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• Ученика с трудностями в обучении (упростить формулировки)</a:t>
            </a:r>
          </a:p>
          <a:p>
            <a:r>
              <a:rPr lang="ru-RU" sz="4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• Среднего ученика (базовый уровень)</a:t>
            </a:r>
          </a:p>
          <a:p>
            <a:r>
              <a:rPr lang="ru-RU" sz="4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• Одарённого ученика (добавить творческий элемент)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1E8DF56-8676-487E-8F0F-A80551AD2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27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EBFF2F3-E17E-41D6-9177-B87F82C422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060" y="1634355"/>
            <a:ext cx="1228724" cy="46136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16C711B-BBF5-43F3-9CB4-E6F8DF77F1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460" y="2723415"/>
            <a:ext cx="1409700" cy="54292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2B6B4BE-41E1-41F2-B900-694C87A63F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711" y="3925591"/>
            <a:ext cx="1682677" cy="37438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12B6FF2-936A-4F38-BE72-B7B45AD722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8616" y="5243029"/>
            <a:ext cx="1322866" cy="42886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573E617-3ECA-4CBD-ABFD-B3004B42A648}"/>
              </a:ext>
            </a:extLst>
          </p:cNvPr>
          <p:cNvSpPr txBox="1"/>
          <p:nvPr/>
        </p:nvSpPr>
        <p:spPr>
          <a:xfrm>
            <a:off x="406538" y="2202408"/>
            <a:ext cx="2087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https://</a:t>
            </a:r>
            <a:r>
              <a:rPr lang="en-US" sz="1800" dirty="0" err="1"/>
              <a:t>giga.chat</a:t>
            </a:r>
            <a:r>
              <a:rPr lang="en-US" sz="1800" dirty="0"/>
              <a:t>/</a:t>
            </a:r>
            <a:endParaRPr lang="ru-RU" sz="18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1C0346-5BC2-43B6-AC8B-53B1ECBB8F99}"/>
              </a:ext>
            </a:extLst>
          </p:cNvPr>
          <p:cNvSpPr txBox="1"/>
          <p:nvPr/>
        </p:nvSpPr>
        <p:spPr>
          <a:xfrm>
            <a:off x="4295" y="3166761"/>
            <a:ext cx="29115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https://</a:t>
            </a:r>
            <a:r>
              <a:rPr lang="en-US" sz="1800" dirty="0" err="1"/>
              <a:t>alice.yandex.ru</a:t>
            </a:r>
            <a:r>
              <a:rPr lang="en-US" sz="1800" dirty="0"/>
              <a:t>/</a:t>
            </a:r>
            <a:endParaRPr lang="ru-RU" sz="18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075525-5201-4308-9FF0-DAE7B2E23830}"/>
              </a:ext>
            </a:extLst>
          </p:cNvPr>
          <p:cNvSpPr txBox="1"/>
          <p:nvPr/>
        </p:nvSpPr>
        <p:spPr>
          <a:xfrm>
            <a:off x="82480" y="4444378"/>
            <a:ext cx="29115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https://</a:t>
            </a:r>
            <a:r>
              <a:rPr lang="en-US" sz="1800" dirty="0" err="1"/>
              <a:t>deepseek.com</a:t>
            </a:r>
            <a:r>
              <a:rPr lang="en-US" sz="1800" dirty="0"/>
              <a:t>/</a:t>
            </a:r>
            <a:r>
              <a:rPr lang="en-US" sz="1800" dirty="0" err="1"/>
              <a:t>en</a:t>
            </a:r>
            <a:r>
              <a:rPr lang="en-US" sz="1800" dirty="0"/>
              <a:t>/</a:t>
            </a:r>
            <a:endParaRPr lang="ru-RU" sz="18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7161009-CBD6-48A2-8268-EE01DFD35B09}"/>
              </a:ext>
            </a:extLst>
          </p:cNvPr>
          <p:cNvSpPr txBox="1"/>
          <p:nvPr/>
        </p:nvSpPr>
        <p:spPr>
          <a:xfrm>
            <a:off x="340737" y="5731878"/>
            <a:ext cx="22203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https://</a:t>
            </a:r>
            <a:r>
              <a:rPr lang="en-US" sz="1800" dirty="0" err="1"/>
              <a:t>qwen.ai</a:t>
            </a:r>
            <a:r>
              <a:rPr lang="en-US" sz="1800" dirty="0"/>
              <a:t>/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7904979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A051B18-DE67-4F72-AB17-D842A8206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28</a:t>
            </a:fld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9E1A218-D154-476A-983B-7541547E20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301" y="549603"/>
            <a:ext cx="9048638" cy="575879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C519A0D-7E83-4565-B979-9FB08D9211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4423" y="1017588"/>
            <a:ext cx="2526030" cy="2590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AD865FB-063B-4C28-8325-57E60EA08BF6}"/>
              </a:ext>
            </a:extLst>
          </p:cNvPr>
          <p:cNvSpPr txBox="1"/>
          <p:nvPr/>
        </p:nvSpPr>
        <p:spPr>
          <a:xfrm>
            <a:off x="9910381" y="3950230"/>
            <a:ext cx="1894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/>
              <a:t>https</a:t>
            </a:r>
            <a:r>
              <a:rPr lang="ru-RU" dirty="0"/>
              <a:t>://</a:t>
            </a:r>
            <a:r>
              <a:rPr lang="ru-RU" dirty="0" err="1"/>
              <a:t>edsoo.ru</a:t>
            </a:r>
            <a:r>
              <a:rPr lang="ru-RU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15583354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691C869-C94D-43F5-A8F4-E2DF72721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29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4FAE94-E6AB-4BAB-AA09-1849B0A80B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34" y="126723"/>
            <a:ext cx="886344" cy="118932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882E1A9-E1F1-47AD-B4E7-60F194D89A70}"/>
              </a:ext>
            </a:extLst>
          </p:cNvPr>
          <p:cNvSpPr txBox="1"/>
          <p:nvPr/>
        </p:nvSpPr>
        <p:spPr>
          <a:xfrm>
            <a:off x="3643151" y="3918202"/>
            <a:ext cx="7239784" cy="175432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360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Изучи. </a:t>
            </a:r>
          </a:p>
          <a:p>
            <a:pPr lvl="0" algn="ctr"/>
            <a:r>
              <a:rPr lang="ru-RU" sz="360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Переделай с учетом требований методички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D931AC8-9FD9-4C18-9E02-BEEE971E4FBB}"/>
              </a:ext>
            </a:extLst>
          </p:cNvPr>
          <p:cNvSpPr txBox="1"/>
          <p:nvPr/>
        </p:nvSpPr>
        <p:spPr>
          <a:xfrm>
            <a:off x="3886200" y="1557115"/>
            <a:ext cx="6096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Скачай и прикрепи документ</a:t>
            </a:r>
            <a:endParaRPr lang="ru-RU" sz="3200" dirty="0">
              <a:solidFill>
                <a:srgbClr val="206A75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95C35DE-88C3-48EB-8CBF-A483B7A97A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060" y="1634355"/>
            <a:ext cx="1228724" cy="46136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5552C8E-983F-4845-9A71-43775FD9AB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460" y="2723415"/>
            <a:ext cx="1409700" cy="54292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167A342-0313-4A36-BA6B-3AFCA7DB28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711" y="3925591"/>
            <a:ext cx="1682677" cy="37438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34AC623-771F-4FED-9173-CD6A66ABC6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616" y="5243029"/>
            <a:ext cx="1322866" cy="42886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5ED4A57-275C-4943-8F8D-1F9A86318417}"/>
              </a:ext>
            </a:extLst>
          </p:cNvPr>
          <p:cNvSpPr txBox="1"/>
          <p:nvPr/>
        </p:nvSpPr>
        <p:spPr>
          <a:xfrm>
            <a:off x="406538" y="2202408"/>
            <a:ext cx="2087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https://</a:t>
            </a:r>
            <a:r>
              <a:rPr lang="en-US" sz="1800" dirty="0" err="1"/>
              <a:t>giga.chat</a:t>
            </a:r>
            <a:r>
              <a:rPr lang="en-US" sz="1800" dirty="0"/>
              <a:t>/</a:t>
            </a:r>
            <a:endParaRPr lang="ru-RU" sz="18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42F8839-28B4-45A2-806D-ECE9FAFA5E8F}"/>
              </a:ext>
            </a:extLst>
          </p:cNvPr>
          <p:cNvSpPr txBox="1"/>
          <p:nvPr/>
        </p:nvSpPr>
        <p:spPr>
          <a:xfrm>
            <a:off x="4295" y="3166761"/>
            <a:ext cx="29115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https://</a:t>
            </a:r>
            <a:r>
              <a:rPr lang="en-US" sz="1800" dirty="0" err="1"/>
              <a:t>alice.yandex.ru</a:t>
            </a:r>
            <a:r>
              <a:rPr lang="en-US" sz="1800" dirty="0"/>
              <a:t>/</a:t>
            </a:r>
            <a:endParaRPr lang="ru-RU" sz="18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DF7EC97-EE05-4946-A455-37245826F140}"/>
              </a:ext>
            </a:extLst>
          </p:cNvPr>
          <p:cNvSpPr txBox="1"/>
          <p:nvPr/>
        </p:nvSpPr>
        <p:spPr>
          <a:xfrm>
            <a:off x="82480" y="4444378"/>
            <a:ext cx="29115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https://</a:t>
            </a:r>
            <a:r>
              <a:rPr lang="en-US" sz="1800" dirty="0" err="1"/>
              <a:t>deepseek.com</a:t>
            </a:r>
            <a:r>
              <a:rPr lang="en-US" sz="1800" dirty="0"/>
              <a:t>/</a:t>
            </a:r>
            <a:r>
              <a:rPr lang="en-US" sz="1800" dirty="0" err="1"/>
              <a:t>en</a:t>
            </a:r>
            <a:r>
              <a:rPr lang="en-US" sz="1800" dirty="0"/>
              <a:t>/</a:t>
            </a:r>
            <a:endParaRPr lang="ru-RU" sz="18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CBE2535-270B-4C5A-BFD6-58C88A5E7BAC}"/>
              </a:ext>
            </a:extLst>
          </p:cNvPr>
          <p:cNvSpPr txBox="1"/>
          <p:nvPr/>
        </p:nvSpPr>
        <p:spPr>
          <a:xfrm>
            <a:off x="340737" y="5731878"/>
            <a:ext cx="22203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https://</a:t>
            </a:r>
            <a:r>
              <a:rPr lang="en-US" sz="1800" dirty="0" err="1"/>
              <a:t>qwen.ai</a:t>
            </a:r>
            <a:r>
              <a:rPr lang="en-US" sz="1800" dirty="0"/>
              <a:t>/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5030767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691C869-C94D-43F5-A8F4-E2DF72721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30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4FAE94-E6AB-4BAB-AA09-1849B0A80B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34" y="126723"/>
            <a:ext cx="886344" cy="118932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882E1A9-E1F1-47AD-B4E7-60F194D89A70}"/>
              </a:ext>
            </a:extLst>
          </p:cNvPr>
          <p:cNvSpPr txBox="1"/>
          <p:nvPr/>
        </p:nvSpPr>
        <p:spPr>
          <a:xfrm>
            <a:off x="4153600" y="2342956"/>
            <a:ext cx="7239784" cy="286232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36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Напиши сколько таблиц в документе. </a:t>
            </a:r>
          </a:p>
          <a:p>
            <a:pPr lvl="0" algn="ctr"/>
            <a:r>
              <a:rPr lang="ru-RU" sz="36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На каких страницах.</a:t>
            </a:r>
          </a:p>
          <a:p>
            <a:pPr lvl="0" algn="ctr"/>
            <a:r>
              <a:rPr lang="ru-RU" sz="36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Проанализируй таблицу на странице …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0320BB3-95B9-45C7-BAA1-AF56F44A9E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060" y="1634355"/>
            <a:ext cx="1228724" cy="46136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70DE420-C83C-4FAB-B4A1-C99008A61F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460" y="2723415"/>
            <a:ext cx="1409700" cy="54292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A451C7C-7617-42B4-8DCE-8CC3C197E1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711" y="3925591"/>
            <a:ext cx="1682677" cy="37438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F425E9E-42E8-4465-9CBA-CADCFB11AA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616" y="5243029"/>
            <a:ext cx="1322866" cy="42886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1157130-B81B-4CF5-B5B3-7F5141D2A7A5}"/>
              </a:ext>
            </a:extLst>
          </p:cNvPr>
          <p:cNvSpPr txBox="1"/>
          <p:nvPr/>
        </p:nvSpPr>
        <p:spPr>
          <a:xfrm>
            <a:off x="406538" y="2202408"/>
            <a:ext cx="2087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https://</a:t>
            </a:r>
            <a:r>
              <a:rPr lang="en-US" sz="1800" dirty="0" err="1"/>
              <a:t>giga.chat</a:t>
            </a:r>
            <a:r>
              <a:rPr lang="en-US" sz="1800" dirty="0"/>
              <a:t>/</a:t>
            </a:r>
            <a:endParaRPr lang="ru-RU" sz="18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559DD93-5483-43F3-952E-DE93EAA76AC6}"/>
              </a:ext>
            </a:extLst>
          </p:cNvPr>
          <p:cNvSpPr txBox="1"/>
          <p:nvPr/>
        </p:nvSpPr>
        <p:spPr>
          <a:xfrm>
            <a:off x="4295" y="3166761"/>
            <a:ext cx="29115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https://</a:t>
            </a:r>
            <a:r>
              <a:rPr lang="en-US" sz="1800" dirty="0" err="1"/>
              <a:t>alice.yandex.ru</a:t>
            </a:r>
            <a:r>
              <a:rPr lang="en-US" sz="1800" dirty="0"/>
              <a:t>/</a:t>
            </a:r>
            <a:endParaRPr lang="ru-RU" sz="18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89C4DA6-9425-4E65-8AAC-972C22BD5CE6}"/>
              </a:ext>
            </a:extLst>
          </p:cNvPr>
          <p:cNvSpPr txBox="1"/>
          <p:nvPr/>
        </p:nvSpPr>
        <p:spPr>
          <a:xfrm>
            <a:off x="82480" y="4444378"/>
            <a:ext cx="29115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https://</a:t>
            </a:r>
            <a:r>
              <a:rPr lang="en-US" sz="1800" dirty="0" err="1"/>
              <a:t>deepseek.com</a:t>
            </a:r>
            <a:r>
              <a:rPr lang="en-US" sz="1800" dirty="0"/>
              <a:t>/</a:t>
            </a:r>
            <a:r>
              <a:rPr lang="en-US" sz="1800" dirty="0" err="1"/>
              <a:t>en</a:t>
            </a:r>
            <a:r>
              <a:rPr lang="en-US" sz="1800" dirty="0"/>
              <a:t>/</a:t>
            </a:r>
            <a:endParaRPr lang="ru-RU" sz="18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0D61AC3-F923-434F-8AA1-4467AB390DB5}"/>
              </a:ext>
            </a:extLst>
          </p:cNvPr>
          <p:cNvSpPr txBox="1"/>
          <p:nvPr/>
        </p:nvSpPr>
        <p:spPr>
          <a:xfrm>
            <a:off x="340737" y="5731878"/>
            <a:ext cx="22203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https://</a:t>
            </a:r>
            <a:r>
              <a:rPr lang="en-US" sz="1800" dirty="0" err="1"/>
              <a:t>qwen.ai</a:t>
            </a:r>
            <a:r>
              <a:rPr lang="en-US" sz="1800" dirty="0"/>
              <a:t>/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3732458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30615995-7E7B-485C-91CE-24691AF0F89C}"/>
              </a:ext>
            </a:extLst>
          </p:cNvPr>
          <p:cNvGrpSpPr/>
          <p:nvPr/>
        </p:nvGrpSpPr>
        <p:grpSpPr>
          <a:xfrm>
            <a:off x="341745" y="234668"/>
            <a:ext cx="11376534" cy="1024509"/>
            <a:chOff x="473722" y="252726"/>
            <a:chExt cx="11376534" cy="1024509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0CA3658B-A6F9-4922-AF61-1BFE8484A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473722" y="252726"/>
              <a:ext cx="550346" cy="799032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3C1004A2-64AC-44CB-B87B-7C9B480E1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137708" y="372238"/>
              <a:ext cx="712548" cy="904997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EFADC905-70A2-44EE-A6F1-E4F09CC4B319}"/>
              </a:ext>
            </a:extLst>
          </p:cNvPr>
          <p:cNvSpPr txBox="1"/>
          <p:nvPr/>
        </p:nvSpPr>
        <p:spPr>
          <a:xfrm>
            <a:off x="4134164" y="2312988"/>
            <a:ext cx="840105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</a:t>
            </a:r>
            <a:r>
              <a:rPr lang="ru-RU" sz="4000" b="1" i="0" dirty="0">
                <a:solidFill>
                  <a:srgbClr val="206A75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ыпиши список литературы, оформи в виде таблицы, в столбцах: автор, название, год, издательство</a:t>
            </a:r>
            <a:endParaRPr lang="ru-RU" sz="4000" b="1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E67D5EB-066C-4DAF-8B10-79C8559E8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31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03F505C-8AEA-4CA6-9B3F-E5F48DD903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060" y="1634355"/>
            <a:ext cx="1228724" cy="46136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0EADB28-DCED-4781-B1C7-884851F323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460" y="2723415"/>
            <a:ext cx="1409700" cy="54292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5552147-12FE-42EA-B66C-CA876673FD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711" y="3925591"/>
            <a:ext cx="1682677" cy="37438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0554983-20CB-4202-8E80-7B93824255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8616" y="5243029"/>
            <a:ext cx="1322866" cy="42886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6E22274-D7C1-439F-A8AD-EFD713E557AD}"/>
              </a:ext>
            </a:extLst>
          </p:cNvPr>
          <p:cNvSpPr txBox="1"/>
          <p:nvPr/>
        </p:nvSpPr>
        <p:spPr>
          <a:xfrm>
            <a:off x="406538" y="2202408"/>
            <a:ext cx="2087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https://</a:t>
            </a:r>
            <a:r>
              <a:rPr lang="en-US" sz="1800" dirty="0" err="1"/>
              <a:t>giga.chat</a:t>
            </a:r>
            <a:r>
              <a:rPr lang="en-US" sz="1800" dirty="0"/>
              <a:t>/</a:t>
            </a:r>
            <a:endParaRPr lang="ru-RU" sz="18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F0DD438-9825-4F7F-BDEB-28A918B22BF4}"/>
              </a:ext>
            </a:extLst>
          </p:cNvPr>
          <p:cNvSpPr txBox="1"/>
          <p:nvPr/>
        </p:nvSpPr>
        <p:spPr>
          <a:xfrm>
            <a:off x="4295" y="3166761"/>
            <a:ext cx="29115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https://</a:t>
            </a:r>
            <a:r>
              <a:rPr lang="en-US" sz="1800" dirty="0" err="1"/>
              <a:t>alice.yandex.ru</a:t>
            </a:r>
            <a:r>
              <a:rPr lang="en-US" sz="1800" dirty="0"/>
              <a:t>/</a:t>
            </a:r>
            <a:endParaRPr lang="ru-RU" sz="18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1056CDA-8E88-45FB-BDAA-CAF6702A7A94}"/>
              </a:ext>
            </a:extLst>
          </p:cNvPr>
          <p:cNvSpPr txBox="1"/>
          <p:nvPr/>
        </p:nvSpPr>
        <p:spPr>
          <a:xfrm>
            <a:off x="82480" y="4444378"/>
            <a:ext cx="29115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https://</a:t>
            </a:r>
            <a:r>
              <a:rPr lang="en-US" sz="1800" dirty="0" err="1"/>
              <a:t>deepseek.com</a:t>
            </a:r>
            <a:r>
              <a:rPr lang="en-US" sz="1800" dirty="0"/>
              <a:t>/</a:t>
            </a:r>
            <a:r>
              <a:rPr lang="en-US" sz="1800" dirty="0" err="1"/>
              <a:t>en</a:t>
            </a:r>
            <a:r>
              <a:rPr lang="en-US" sz="1800" dirty="0"/>
              <a:t>/</a:t>
            </a:r>
            <a:endParaRPr lang="ru-RU" sz="18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58B617B-E981-42EE-8586-45C9C571C46F}"/>
              </a:ext>
            </a:extLst>
          </p:cNvPr>
          <p:cNvSpPr txBox="1"/>
          <p:nvPr/>
        </p:nvSpPr>
        <p:spPr>
          <a:xfrm>
            <a:off x="340737" y="5731878"/>
            <a:ext cx="22203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https://</a:t>
            </a:r>
            <a:r>
              <a:rPr lang="en-US" sz="1800" dirty="0" err="1"/>
              <a:t>qwen.ai</a:t>
            </a:r>
            <a:r>
              <a:rPr lang="en-US" sz="1800" dirty="0"/>
              <a:t>/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8112361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30615995-7E7B-485C-91CE-24691AF0F89C}"/>
              </a:ext>
            </a:extLst>
          </p:cNvPr>
          <p:cNvGrpSpPr/>
          <p:nvPr/>
        </p:nvGrpSpPr>
        <p:grpSpPr>
          <a:xfrm>
            <a:off x="341745" y="234668"/>
            <a:ext cx="11376534" cy="1024509"/>
            <a:chOff x="473722" y="252726"/>
            <a:chExt cx="11376534" cy="1024509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0CA3658B-A6F9-4922-AF61-1BFE8484A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473722" y="252726"/>
              <a:ext cx="550346" cy="799032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3C1004A2-64AC-44CB-B87B-7C9B480E1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137708" y="372238"/>
              <a:ext cx="712548" cy="904997"/>
            </a:xfrm>
            <a:prstGeom prst="rect">
              <a:avLst/>
            </a:prstGeom>
          </p:spPr>
        </p:pic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819DC08-C594-44A9-ADA3-3D56183970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1690" y="123825"/>
            <a:ext cx="5114441" cy="6858000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1488B8F4-7547-42F8-802A-4F6F4BFCD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32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64683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30615995-7E7B-485C-91CE-24691AF0F89C}"/>
              </a:ext>
            </a:extLst>
          </p:cNvPr>
          <p:cNvGrpSpPr/>
          <p:nvPr/>
        </p:nvGrpSpPr>
        <p:grpSpPr>
          <a:xfrm>
            <a:off x="341745" y="234668"/>
            <a:ext cx="11376534" cy="1024509"/>
            <a:chOff x="473722" y="252726"/>
            <a:chExt cx="11376534" cy="1024509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0CA3658B-A6F9-4922-AF61-1BFE8484A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473722" y="252726"/>
              <a:ext cx="550346" cy="799032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3C1004A2-64AC-44CB-B87B-7C9B480E1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137708" y="372238"/>
              <a:ext cx="712548" cy="904997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45B677F-ABA6-412A-8BD8-1BB32D7DCF4F}"/>
              </a:ext>
            </a:extLst>
          </p:cNvPr>
          <p:cNvSpPr txBox="1"/>
          <p:nvPr/>
        </p:nvSpPr>
        <p:spPr bwMode="auto">
          <a:xfrm>
            <a:off x="6639906" y="2567407"/>
            <a:ext cx="5078373" cy="12003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3600" b="1" dirty="0">
                <a:solidFill>
                  <a:srgbClr val="2A6A6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Визуальное оформление</a:t>
            </a:r>
          </a:p>
        </p:txBody>
      </p:sp>
      <p:pic>
        <p:nvPicPr>
          <p:cNvPr id="2" name="3 ролик">
            <a:hlinkClick r:id="" action="ppaction://media"/>
            <a:extLst>
              <a:ext uri="{FF2B5EF4-FFF2-40B4-BE49-F238E27FC236}">
                <a16:creationId xmlns:a16="http://schemas.microsoft.com/office/drawing/2014/main" id="{48658FAB-8AF4-4F92-A9E5-2F4E8AB23DF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09675" y="806678"/>
            <a:ext cx="5078373" cy="5078373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FCF54DF-4430-4F30-B78B-D448B4F6A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33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5037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6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30615995-7E7B-485C-91CE-24691AF0F89C}"/>
              </a:ext>
            </a:extLst>
          </p:cNvPr>
          <p:cNvGrpSpPr/>
          <p:nvPr/>
        </p:nvGrpSpPr>
        <p:grpSpPr>
          <a:xfrm>
            <a:off x="341745" y="234668"/>
            <a:ext cx="11376534" cy="1024509"/>
            <a:chOff x="473722" y="252726"/>
            <a:chExt cx="11376534" cy="1024509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0CA3658B-A6F9-4922-AF61-1BFE8484A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473722" y="252726"/>
              <a:ext cx="550346" cy="799032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3C1004A2-64AC-44CB-B87B-7C9B480E1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137708" y="372238"/>
              <a:ext cx="712548" cy="904997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88F57D06-E72E-4BDC-B104-94C7D55FB486}"/>
              </a:ext>
            </a:extLst>
          </p:cNvPr>
          <p:cNvSpPr txBox="1"/>
          <p:nvPr/>
        </p:nvSpPr>
        <p:spPr>
          <a:xfrm>
            <a:off x="1533525" y="449518"/>
            <a:ext cx="98869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i="0" dirty="0">
                <a:solidFill>
                  <a:srgbClr val="206A75"/>
                </a:solidFill>
                <a:effectLst/>
                <a:ea typeface="Open Sans" panose="020B0606030504020204" pitchFamily="34" charset="0"/>
                <a:cs typeface="Open Sans" panose="020B0606030504020204" pitchFamily="34" charset="0"/>
              </a:rPr>
              <a:t>Битва инст</a:t>
            </a:r>
            <a:r>
              <a:rPr lang="ru-RU" sz="3600" b="1" dirty="0">
                <a:solidFill>
                  <a:srgbClr val="206A75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рументов: чат-бот или нейросеть</a:t>
            </a:r>
            <a:endParaRPr lang="ru-RU" sz="36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CA6170F-40E2-48C1-93F8-92EB802323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2091" y="1314006"/>
            <a:ext cx="1228724" cy="46136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24DEF5B-8BED-4AAC-90E2-E0CA0E24BD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87433" y="1191187"/>
            <a:ext cx="1940285" cy="1021982"/>
          </a:xfrm>
          <a:prstGeom prst="rect">
            <a:avLst/>
          </a:prstGeom>
        </p:spPr>
      </p:pic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E58FB78A-9D8E-4E8D-A289-C74D82212007}"/>
              </a:ext>
            </a:extLst>
          </p:cNvPr>
          <p:cNvCxnSpPr/>
          <p:nvPr/>
        </p:nvCxnSpPr>
        <p:spPr>
          <a:xfrm>
            <a:off x="5800725" y="1314006"/>
            <a:ext cx="95250" cy="5134419"/>
          </a:xfrm>
          <a:prstGeom prst="line">
            <a:avLst/>
          </a:prstGeom>
          <a:ln w="57150">
            <a:solidFill>
              <a:srgbClr val="206A75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5A18265-BA5C-4756-B682-B97B25BB4FD6}"/>
              </a:ext>
            </a:extLst>
          </p:cNvPr>
          <p:cNvSpPr txBox="1"/>
          <p:nvPr/>
        </p:nvSpPr>
        <p:spPr>
          <a:xfrm>
            <a:off x="200027" y="3184739"/>
            <a:ext cx="5276848" cy="83099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0" i="0" dirty="0">
                <a:solidFill>
                  <a:srgbClr val="1D1D1F"/>
                </a:solidFill>
                <a:effectLst/>
              </a:rPr>
              <a:t>«Берег реки. Осень. Старая лодка. </a:t>
            </a:r>
            <a:r>
              <a:rPr lang="ru-RU" sz="2400" b="0" i="0" dirty="0">
                <a:solidFill>
                  <a:srgbClr val="C00000"/>
                </a:solidFill>
                <a:effectLst/>
              </a:rPr>
              <a:t>В стиле классицизм"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87E28C2-988C-4747-B8FF-A0ACAE2E5321}"/>
              </a:ext>
            </a:extLst>
          </p:cNvPr>
          <p:cNvSpPr txBox="1"/>
          <p:nvPr/>
        </p:nvSpPr>
        <p:spPr bwMode="auto">
          <a:xfrm>
            <a:off x="200027" y="4229442"/>
            <a:ext cx="5276848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0" i="0" dirty="0">
                <a:solidFill>
                  <a:srgbClr val="1D1D1F"/>
                </a:solidFill>
                <a:effectLst/>
              </a:rPr>
              <a:t>«Берег реки. Осень. Старая лодка. </a:t>
            </a:r>
            <a:r>
              <a:rPr lang="ru-RU" sz="2400" b="0" i="0" dirty="0">
                <a:solidFill>
                  <a:srgbClr val="C00000"/>
                </a:solidFill>
                <a:effectLst/>
              </a:rPr>
              <a:t>В стиле чер</a:t>
            </a:r>
            <a:r>
              <a:rPr lang="ru-RU" sz="2400" dirty="0">
                <a:solidFill>
                  <a:srgbClr val="C00000"/>
                </a:solidFill>
              </a:rPr>
              <a:t>но-белой гравюры</a:t>
            </a:r>
            <a:r>
              <a:rPr lang="ru-RU" sz="2400" b="0" i="0" dirty="0">
                <a:solidFill>
                  <a:srgbClr val="C00000"/>
                </a:solidFill>
                <a:effectLst/>
              </a:rPr>
              <a:t>"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DE676A-3FBB-4F2E-89F1-90CFC991F9D3}"/>
              </a:ext>
            </a:extLst>
          </p:cNvPr>
          <p:cNvSpPr txBox="1"/>
          <p:nvPr/>
        </p:nvSpPr>
        <p:spPr bwMode="auto">
          <a:xfrm>
            <a:off x="152402" y="5340745"/>
            <a:ext cx="5695948" cy="120032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0" i="0" dirty="0">
                <a:solidFill>
                  <a:srgbClr val="1D1D1F"/>
                </a:solidFill>
                <a:effectLst/>
              </a:rPr>
              <a:t>«Берег реки. Осень. Старая лодка. </a:t>
            </a:r>
            <a:r>
              <a:rPr lang="ru-RU" sz="2400" b="0" i="0" dirty="0">
                <a:solidFill>
                  <a:srgbClr val="C00000"/>
                </a:solidFill>
                <a:effectLst/>
              </a:rPr>
              <a:t>В стиле </a:t>
            </a:r>
            <a:r>
              <a:rPr lang="ru-RU" sz="2400" b="0" i="0" dirty="0" err="1">
                <a:solidFill>
                  <a:srgbClr val="C00000"/>
                </a:solidFill>
                <a:effectLst/>
              </a:rPr>
              <a:t>фантистическом</a:t>
            </a:r>
            <a:r>
              <a:rPr lang="ru-RU" sz="2400" b="0" i="0" dirty="0">
                <a:solidFill>
                  <a:srgbClr val="C00000"/>
                </a:solidFill>
                <a:effectLst/>
              </a:rPr>
              <a:t>/готическом/футуристическом/аниме»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95E1D24-9F1A-46E4-AAA4-3EB01AA0D415}"/>
              </a:ext>
            </a:extLst>
          </p:cNvPr>
          <p:cNvSpPr txBox="1"/>
          <p:nvPr/>
        </p:nvSpPr>
        <p:spPr bwMode="auto">
          <a:xfrm>
            <a:off x="200027" y="2043372"/>
            <a:ext cx="5276848" cy="83099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1D1D1F"/>
                </a:solidFill>
              </a:rPr>
              <a:t>К</a:t>
            </a:r>
            <a:r>
              <a:rPr lang="ru-RU" sz="2400" b="0" i="0" dirty="0">
                <a:solidFill>
                  <a:srgbClr val="1D1D1F"/>
                </a:solidFill>
                <a:effectLst/>
              </a:rPr>
              <a:t>онкретное описание желаемого - например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F2C7450C-6AD6-4C92-A219-6882C22D2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34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09783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30615995-7E7B-485C-91CE-24691AF0F89C}"/>
              </a:ext>
            </a:extLst>
          </p:cNvPr>
          <p:cNvGrpSpPr/>
          <p:nvPr/>
        </p:nvGrpSpPr>
        <p:grpSpPr>
          <a:xfrm>
            <a:off x="341745" y="234668"/>
            <a:ext cx="11376534" cy="1024509"/>
            <a:chOff x="473722" y="252726"/>
            <a:chExt cx="11376534" cy="1024509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0CA3658B-A6F9-4922-AF61-1BFE8484A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473722" y="252726"/>
              <a:ext cx="550346" cy="799032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3C1004A2-64AC-44CB-B87B-7C9B480E1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137708" y="372238"/>
              <a:ext cx="712548" cy="904997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88F57D06-E72E-4BDC-B104-94C7D55FB486}"/>
              </a:ext>
            </a:extLst>
          </p:cNvPr>
          <p:cNvSpPr txBox="1"/>
          <p:nvPr/>
        </p:nvSpPr>
        <p:spPr>
          <a:xfrm>
            <a:off x="1533525" y="449518"/>
            <a:ext cx="98869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i="0" dirty="0">
                <a:solidFill>
                  <a:srgbClr val="206A75"/>
                </a:solidFill>
                <a:effectLst/>
                <a:ea typeface="Open Sans" panose="020B0606030504020204" pitchFamily="34" charset="0"/>
                <a:cs typeface="Open Sans" panose="020B0606030504020204" pitchFamily="34" charset="0"/>
              </a:rPr>
              <a:t>Битва инст</a:t>
            </a:r>
            <a:r>
              <a:rPr lang="ru-RU" sz="3600" b="1" dirty="0">
                <a:solidFill>
                  <a:srgbClr val="206A75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рументов: чат-бот или нейросеть</a:t>
            </a:r>
            <a:endParaRPr lang="ru-RU" sz="36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CA6170F-40E2-48C1-93F8-92EB802323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2091" y="1314006"/>
            <a:ext cx="1228724" cy="46136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24DEF5B-8BED-4AAC-90E2-E0CA0E24BD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87433" y="1191187"/>
            <a:ext cx="1940285" cy="1021982"/>
          </a:xfrm>
          <a:prstGeom prst="rect">
            <a:avLst/>
          </a:prstGeom>
        </p:spPr>
      </p:pic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E58FB78A-9D8E-4E8D-A289-C74D82212007}"/>
              </a:ext>
            </a:extLst>
          </p:cNvPr>
          <p:cNvCxnSpPr/>
          <p:nvPr/>
        </p:nvCxnSpPr>
        <p:spPr>
          <a:xfrm>
            <a:off x="5800725" y="1314006"/>
            <a:ext cx="95250" cy="5134419"/>
          </a:xfrm>
          <a:prstGeom prst="line">
            <a:avLst/>
          </a:prstGeom>
          <a:ln w="57150">
            <a:solidFill>
              <a:srgbClr val="206A75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5A18265-BA5C-4756-B682-B97B25BB4FD6}"/>
              </a:ext>
            </a:extLst>
          </p:cNvPr>
          <p:cNvSpPr txBox="1"/>
          <p:nvPr/>
        </p:nvSpPr>
        <p:spPr>
          <a:xfrm>
            <a:off x="6429377" y="3343265"/>
            <a:ext cx="5276848" cy="83099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0" i="0" dirty="0">
                <a:solidFill>
                  <a:srgbClr val="1D1D1F"/>
                </a:solidFill>
                <a:effectLst/>
              </a:rPr>
              <a:t>«Берег реки. Осень. Старая лодка. </a:t>
            </a:r>
            <a:r>
              <a:rPr lang="ru-RU" sz="2400" b="0" i="0" dirty="0">
                <a:solidFill>
                  <a:srgbClr val="C00000"/>
                </a:solidFill>
                <a:effectLst/>
              </a:rPr>
              <a:t>В стиле классицизм"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87E28C2-988C-4747-B8FF-A0ACAE2E5321}"/>
              </a:ext>
            </a:extLst>
          </p:cNvPr>
          <p:cNvSpPr txBox="1"/>
          <p:nvPr/>
        </p:nvSpPr>
        <p:spPr bwMode="auto">
          <a:xfrm>
            <a:off x="6429377" y="4387968"/>
            <a:ext cx="5276848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0" i="0" dirty="0">
                <a:solidFill>
                  <a:srgbClr val="1D1D1F"/>
                </a:solidFill>
                <a:effectLst/>
              </a:rPr>
              <a:t>«Берег реки. Осень. Старая лодка. </a:t>
            </a:r>
            <a:r>
              <a:rPr lang="ru-RU" sz="2400" b="0" i="0" dirty="0">
                <a:solidFill>
                  <a:srgbClr val="C00000"/>
                </a:solidFill>
                <a:effectLst/>
              </a:rPr>
              <a:t>В стиле чер</a:t>
            </a:r>
            <a:r>
              <a:rPr lang="ru-RU" sz="2400" dirty="0">
                <a:solidFill>
                  <a:srgbClr val="C00000"/>
                </a:solidFill>
              </a:rPr>
              <a:t>но-белой гравюры</a:t>
            </a:r>
            <a:r>
              <a:rPr lang="ru-RU" sz="2400" b="0" i="0" dirty="0">
                <a:solidFill>
                  <a:srgbClr val="C00000"/>
                </a:solidFill>
                <a:effectLst/>
              </a:rPr>
              <a:t>"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DE676A-3FBB-4F2E-89F1-90CFC991F9D3}"/>
              </a:ext>
            </a:extLst>
          </p:cNvPr>
          <p:cNvSpPr txBox="1"/>
          <p:nvPr/>
        </p:nvSpPr>
        <p:spPr bwMode="auto">
          <a:xfrm>
            <a:off x="6381752" y="5499271"/>
            <a:ext cx="5695948" cy="120032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0" i="0" dirty="0">
                <a:solidFill>
                  <a:srgbClr val="1D1D1F"/>
                </a:solidFill>
                <a:effectLst/>
              </a:rPr>
              <a:t>«Берег реки. Осень. Старая лодка. </a:t>
            </a:r>
            <a:r>
              <a:rPr lang="ru-RU" sz="2400" b="0" i="0" dirty="0">
                <a:solidFill>
                  <a:srgbClr val="C00000"/>
                </a:solidFill>
                <a:effectLst/>
              </a:rPr>
              <a:t>В стиле </a:t>
            </a:r>
            <a:r>
              <a:rPr lang="ru-RU" sz="2400" b="0" i="0" dirty="0" err="1">
                <a:solidFill>
                  <a:srgbClr val="C00000"/>
                </a:solidFill>
                <a:effectLst/>
              </a:rPr>
              <a:t>фантистическом</a:t>
            </a:r>
            <a:r>
              <a:rPr lang="ru-RU" sz="2400" b="0" i="0" dirty="0">
                <a:solidFill>
                  <a:srgbClr val="C00000"/>
                </a:solidFill>
                <a:effectLst/>
              </a:rPr>
              <a:t>/готическом/футуристическом/аниме»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95E1D24-9F1A-46E4-AAA4-3EB01AA0D415}"/>
              </a:ext>
            </a:extLst>
          </p:cNvPr>
          <p:cNvSpPr txBox="1"/>
          <p:nvPr/>
        </p:nvSpPr>
        <p:spPr bwMode="auto">
          <a:xfrm>
            <a:off x="200027" y="2043372"/>
            <a:ext cx="5276848" cy="83099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1D1D1F"/>
                </a:solidFill>
              </a:rPr>
              <a:t>К</a:t>
            </a:r>
            <a:r>
              <a:rPr lang="ru-RU" sz="2400" b="0" i="0" dirty="0">
                <a:solidFill>
                  <a:srgbClr val="1D1D1F"/>
                </a:solidFill>
                <a:effectLst/>
              </a:rPr>
              <a:t>онкретное описание желаемого - например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8A649B8-23E4-4A43-81BD-DDE882789E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8203932" y="1177383"/>
            <a:ext cx="1562361" cy="1551089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FFCD77B5-9B0F-491F-95F8-4AA0490D5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35</a:t>
            </a:fld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F04A54-D6B2-4BCC-A1C6-927CBCC176EB}"/>
              </a:ext>
            </a:extLst>
          </p:cNvPr>
          <p:cNvSpPr txBox="1"/>
          <p:nvPr/>
        </p:nvSpPr>
        <p:spPr bwMode="auto">
          <a:xfrm>
            <a:off x="7780567" y="2762906"/>
            <a:ext cx="2409092" cy="519351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A7A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 err="1"/>
              <a:t>https</a:t>
            </a:r>
            <a:r>
              <a:rPr lang="ru-RU" dirty="0"/>
              <a:t>://</a:t>
            </a:r>
            <a:r>
              <a:rPr lang="ru-RU" dirty="0" err="1"/>
              <a:t>shedevrum.ai</a:t>
            </a:r>
            <a:r>
              <a:rPr lang="ru-RU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11597049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30615995-7E7B-485C-91CE-24691AF0F89C}"/>
              </a:ext>
            </a:extLst>
          </p:cNvPr>
          <p:cNvGrpSpPr/>
          <p:nvPr/>
        </p:nvGrpSpPr>
        <p:grpSpPr>
          <a:xfrm>
            <a:off x="341745" y="234668"/>
            <a:ext cx="11376534" cy="1024509"/>
            <a:chOff x="473722" y="252726"/>
            <a:chExt cx="11376534" cy="1024509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0CA3658B-A6F9-4922-AF61-1BFE8484A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473722" y="252726"/>
              <a:ext cx="550346" cy="799032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3C1004A2-64AC-44CB-B87B-7C9B480E1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137708" y="372238"/>
              <a:ext cx="712548" cy="904997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88F57D06-E72E-4BDC-B104-94C7D55FB486}"/>
              </a:ext>
            </a:extLst>
          </p:cNvPr>
          <p:cNvSpPr txBox="1"/>
          <p:nvPr/>
        </p:nvSpPr>
        <p:spPr>
          <a:xfrm>
            <a:off x="1533525" y="449518"/>
            <a:ext cx="98869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i="0" dirty="0">
                <a:solidFill>
                  <a:srgbClr val="206A75"/>
                </a:solidFill>
                <a:effectLst/>
                <a:ea typeface="Open Sans" panose="020B0606030504020204" pitchFamily="34" charset="0"/>
                <a:cs typeface="Open Sans" panose="020B0606030504020204" pitchFamily="34" charset="0"/>
              </a:rPr>
              <a:t>Битва инст</a:t>
            </a:r>
            <a:r>
              <a:rPr lang="ru-RU" sz="3600" b="1" dirty="0">
                <a:solidFill>
                  <a:srgbClr val="206A75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рументов: чат-бот или нейросеть</a:t>
            </a:r>
            <a:endParaRPr lang="ru-RU" sz="36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CA6170F-40E2-48C1-93F8-92EB802323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2091" y="1314006"/>
            <a:ext cx="1228724" cy="46136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24DEF5B-8BED-4AAC-90E2-E0CA0E24BD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87433" y="1191187"/>
            <a:ext cx="1940285" cy="1021982"/>
          </a:xfrm>
          <a:prstGeom prst="rect">
            <a:avLst/>
          </a:prstGeom>
        </p:spPr>
      </p:pic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E58FB78A-9D8E-4E8D-A289-C74D82212007}"/>
              </a:ext>
            </a:extLst>
          </p:cNvPr>
          <p:cNvCxnSpPr>
            <a:cxnSpLocks/>
          </p:cNvCxnSpPr>
          <p:nvPr/>
        </p:nvCxnSpPr>
        <p:spPr>
          <a:xfrm>
            <a:off x="5895975" y="2905125"/>
            <a:ext cx="0" cy="3543300"/>
          </a:xfrm>
          <a:prstGeom prst="line">
            <a:avLst/>
          </a:prstGeom>
          <a:ln w="57150">
            <a:solidFill>
              <a:srgbClr val="206A75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5A18265-BA5C-4756-B682-B97B25BB4FD6}"/>
              </a:ext>
            </a:extLst>
          </p:cNvPr>
          <p:cNvSpPr txBox="1"/>
          <p:nvPr/>
        </p:nvSpPr>
        <p:spPr>
          <a:xfrm>
            <a:off x="252993" y="4548425"/>
            <a:ext cx="5276848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1D1D1F"/>
                </a:solidFill>
              </a:rPr>
              <a:t>«Учитель (предмет) и ИИ на уроке»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95E1D24-9F1A-46E4-AAA4-3EB01AA0D415}"/>
              </a:ext>
            </a:extLst>
          </p:cNvPr>
          <p:cNvSpPr txBox="1"/>
          <p:nvPr/>
        </p:nvSpPr>
        <p:spPr bwMode="auto">
          <a:xfrm>
            <a:off x="4291015" y="1955425"/>
            <a:ext cx="3014660" cy="46166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1D1D1F"/>
                </a:solidFill>
              </a:rPr>
              <a:t>«</a:t>
            </a:r>
            <a:r>
              <a:rPr lang="ru-RU" sz="2400" b="0" i="0" dirty="0">
                <a:solidFill>
                  <a:srgbClr val="1D1D1F"/>
                </a:solidFill>
                <a:effectLst/>
              </a:rPr>
              <a:t>Творчество» ИИ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8A649B8-23E4-4A43-81BD-DDE882789E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8043863" y="1191187"/>
            <a:ext cx="2071687" cy="205674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53318FF-BEEA-4D78-B9DA-05E51A094C7C}"/>
              </a:ext>
            </a:extLst>
          </p:cNvPr>
          <p:cNvSpPr txBox="1"/>
          <p:nvPr/>
        </p:nvSpPr>
        <p:spPr bwMode="auto">
          <a:xfrm>
            <a:off x="6628245" y="4548426"/>
            <a:ext cx="5276848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1D1D1F"/>
                </a:solidFill>
              </a:rPr>
              <a:t>«Учитель (предмет) и ИИ на уроке»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4C779436-C75B-4759-B795-4B44CA9AD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36</a:t>
            </a:fld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76C50F-6FE5-4406-9764-C94F34EDCC78}"/>
              </a:ext>
            </a:extLst>
          </p:cNvPr>
          <p:cNvSpPr txBox="1"/>
          <p:nvPr/>
        </p:nvSpPr>
        <p:spPr>
          <a:xfrm>
            <a:off x="7875160" y="3378825"/>
            <a:ext cx="2409092" cy="519351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A7A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 err="1"/>
              <a:t>https</a:t>
            </a:r>
            <a:r>
              <a:rPr lang="ru-RU" dirty="0"/>
              <a:t>://</a:t>
            </a:r>
            <a:r>
              <a:rPr lang="ru-RU" dirty="0" err="1"/>
              <a:t>shedevrum.ai</a:t>
            </a:r>
            <a:r>
              <a:rPr lang="ru-RU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37079538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30615995-7E7B-485C-91CE-24691AF0F89C}"/>
              </a:ext>
            </a:extLst>
          </p:cNvPr>
          <p:cNvGrpSpPr/>
          <p:nvPr/>
        </p:nvGrpSpPr>
        <p:grpSpPr>
          <a:xfrm>
            <a:off x="341745" y="234668"/>
            <a:ext cx="11376534" cy="1024509"/>
            <a:chOff x="473722" y="252726"/>
            <a:chExt cx="11376534" cy="1024509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0CA3658B-A6F9-4922-AF61-1BFE8484A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473722" y="252726"/>
              <a:ext cx="550346" cy="799032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3C1004A2-64AC-44CB-B87B-7C9B480E1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137708" y="372238"/>
              <a:ext cx="712548" cy="904997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88F57D06-E72E-4BDC-B104-94C7D55FB486}"/>
              </a:ext>
            </a:extLst>
          </p:cNvPr>
          <p:cNvSpPr txBox="1"/>
          <p:nvPr/>
        </p:nvSpPr>
        <p:spPr>
          <a:xfrm>
            <a:off x="1533525" y="449518"/>
            <a:ext cx="98869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i="0" dirty="0">
                <a:solidFill>
                  <a:srgbClr val="206A75"/>
                </a:solidFill>
                <a:effectLst/>
                <a:ea typeface="Open Sans" panose="020B0606030504020204" pitchFamily="34" charset="0"/>
                <a:cs typeface="Open Sans" panose="020B0606030504020204" pitchFamily="34" charset="0"/>
              </a:rPr>
              <a:t>Битва инст</a:t>
            </a:r>
            <a:r>
              <a:rPr lang="ru-RU" sz="3600" b="1" dirty="0">
                <a:solidFill>
                  <a:srgbClr val="206A75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рументов: чат-бот или нейросеть</a:t>
            </a:r>
            <a:endParaRPr lang="ru-RU" sz="36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CA6170F-40E2-48C1-93F8-92EB802323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2091" y="1314006"/>
            <a:ext cx="1228724" cy="46136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24DEF5B-8BED-4AAC-90E2-E0CA0E24BD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87433" y="1191187"/>
            <a:ext cx="1940285" cy="1021982"/>
          </a:xfrm>
          <a:prstGeom prst="rect">
            <a:avLst/>
          </a:prstGeom>
        </p:spPr>
      </p:pic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E58FB78A-9D8E-4E8D-A289-C74D82212007}"/>
              </a:ext>
            </a:extLst>
          </p:cNvPr>
          <p:cNvCxnSpPr>
            <a:cxnSpLocks/>
          </p:cNvCxnSpPr>
          <p:nvPr/>
        </p:nvCxnSpPr>
        <p:spPr>
          <a:xfrm>
            <a:off x="5895975" y="2905125"/>
            <a:ext cx="0" cy="3543300"/>
          </a:xfrm>
          <a:prstGeom prst="line">
            <a:avLst/>
          </a:prstGeom>
          <a:ln w="57150">
            <a:solidFill>
              <a:srgbClr val="206A75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5A18265-BA5C-4756-B682-B97B25BB4FD6}"/>
              </a:ext>
            </a:extLst>
          </p:cNvPr>
          <p:cNvSpPr txBox="1"/>
          <p:nvPr/>
        </p:nvSpPr>
        <p:spPr>
          <a:xfrm>
            <a:off x="418418" y="5564898"/>
            <a:ext cx="5276848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1D1D1F"/>
                </a:solidFill>
              </a:rPr>
              <a:t>«Учитель (предмет) и ИИ на уроке»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95E1D24-9F1A-46E4-AAA4-3EB01AA0D415}"/>
              </a:ext>
            </a:extLst>
          </p:cNvPr>
          <p:cNvSpPr txBox="1"/>
          <p:nvPr/>
        </p:nvSpPr>
        <p:spPr bwMode="auto">
          <a:xfrm>
            <a:off x="4257707" y="1955425"/>
            <a:ext cx="3047968" cy="7694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400" b="0" i="0" dirty="0">
                <a:solidFill>
                  <a:srgbClr val="1D1D1F"/>
                </a:solidFill>
                <a:effectLst/>
              </a:rPr>
              <a:t>ВИДЕО</a:t>
            </a:r>
            <a:endParaRPr lang="ru-RU" sz="4400" dirty="0">
              <a:solidFill>
                <a:srgbClr val="C00000"/>
              </a:solidFill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8A649B8-23E4-4A43-81BD-DDE882789E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8043865" y="1171468"/>
            <a:ext cx="1783424" cy="177055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53318FF-BEEA-4D78-B9DA-05E51A094C7C}"/>
              </a:ext>
            </a:extLst>
          </p:cNvPr>
          <p:cNvSpPr txBox="1"/>
          <p:nvPr/>
        </p:nvSpPr>
        <p:spPr bwMode="auto">
          <a:xfrm>
            <a:off x="6580620" y="5564898"/>
            <a:ext cx="5276848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1D1D1F"/>
                </a:solidFill>
              </a:rPr>
              <a:t>«Учитель (предмет) и ИИ на уроке»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A91DCD-F18B-474A-A1A1-31516B1CB8B2}"/>
              </a:ext>
            </a:extLst>
          </p:cNvPr>
          <p:cNvSpPr txBox="1"/>
          <p:nvPr/>
        </p:nvSpPr>
        <p:spPr bwMode="auto">
          <a:xfrm>
            <a:off x="436060" y="3688799"/>
            <a:ext cx="5276848" cy="83099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0" i="0" dirty="0">
                <a:solidFill>
                  <a:srgbClr val="1D1D1F"/>
                </a:solidFill>
                <a:effectLst/>
              </a:rPr>
              <a:t>«Берег реки. Осень. Старая лодка. </a:t>
            </a:r>
            <a:r>
              <a:rPr lang="ru-RU" sz="2400" b="0" i="0" dirty="0">
                <a:solidFill>
                  <a:srgbClr val="C00000"/>
                </a:solidFill>
                <a:effectLst/>
              </a:rPr>
              <a:t>В стиле классицизм"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2B70CB-0204-47B8-BDF2-B8B0E401A9E7}"/>
              </a:ext>
            </a:extLst>
          </p:cNvPr>
          <p:cNvSpPr txBox="1"/>
          <p:nvPr/>
        </p:nvSpPr>
        <p:spPr>
          <a:xfrm>
            <a:off x="1984556" y="4799794"/>
            <a:ext cx="8824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1D1D1F"/>
                </a:solidFill>
              </a:rPr>
              <a:t>ИЛИ</a:t>
            </a:r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FB4A1F5-27D9-4F32-AB2D-188DEAF48ECC}"/>
              </a:ext>
            </a:extLst>
          </p:cNvPr>
          <p:cNvSpPr txBox="1"/>
          <p:nvPr/>
        </p:nvSpPr>
        <p:spPr bwMode="auto">
          <a:xfrm>
            <a:off x="6580620" y="3688799"/>
            <a:ext cx="5276848" cy="83099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0" i="0" dirty="0">
                <a:solidFill>
                  <a:srgbClr val="1D1D1F"/>
                </a:solidFill>
                <a:effectLst/>
              </a:rPr>
              <a:t>«Берег реки. Осень. Старая лодка. </a:t>
            </a:r>
            <a:r>
              <a:rPr lang="ru-RU" sz="2400" b="0" i="0" dirty="0">
                <a:solidFill>
                  <a:srgbClr val="C00000"/>
                </a:solidFill>
                <a:effectLst/>
              </a:rPr>
              <a:t>В стиле классицизм"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DE10CEC-7750-4F5F-B9B7-EEF02CF85DAD}"/>
              </a:ext>
            </a:extLst>
          </p:cNvPr>
          <p:cNvSpPr txBox="1"/>
          <p:nvPr/>
        </p:nvSpPr>
        <p:spPr bwMode="auto">
          <a:xfrm>
            <a:off x="8129116" y="4799794"/>
            <a:ext cx="8824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1D1D1F"/>
                </a:solidFill>
              </a:rPr>
              <a:t>ИЛИ</a:t>
            </a: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061733E9-4159-4D3D-A2F0-72A43807C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37</a:t>
            </a:fld>
            <a:endParaRPr lang="ru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130319C-BD89-4AA4-8F29-57D61213D95D}"/>
              </a:ext>
            </a:extLst>
          </p:cNvPr>
          <p:cNvSpPr txBox="1"/>
          <p:nvPr/>
        </p:nvSpPr>
        <p:spPr bwMode="auto">
          <a:xfrm>
            <a:off x="7807032" y="3033287"/>
            <a:ext cx="2409092" cy="519351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A7A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 err="1"/>
              <a:t>https</a:t>
            </a:r>
            <a:r>
              <a:rPr lang="ru-RU" dirty="0"/>
              <a:t>://</a:t>
            </a:r>
            <a:r>
              <a:rPr lang="ru-RU" dirty="0" err="1"/>
              <a:t>shedevrum.ai</a:t>
            </a:r>
            <a:r>
              <a:rPr lang="ru-RU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34117419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21D30EE-16FD-41C5-A62B-CAC332DE8A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6" y="1607698"/>
            <a:ext cx="6831396" cy="5084152"/>
          </a:xfrm>
          <a:prstGeom prst="rect">
            <a:avLst/>
          </a:prstGeom>
        </p:spPr>
      </p:pic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30615995-7E7B-485C-91CE-24691AF0F89C}"/>
              </a:ext>
            </a:extLst>
          </p:cNvPr>
          <p:cNvGrpSpPr/>
          <p:nvPr/>
        </p:nvGrpSpPr>
        <p:grpSpPr>
          <a:xfrm>
            <a:off x="341745" y="234668"/>
            <a:ext cx="11376534" cy="1024509"/>
            <a:chOff x="473722" y="252726"/>
            <a:chExt cx="11376534" cy="1024509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0CA3658B-A6F9-4922-AF61-1BFE8484A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473722" y="252726"/>
              <a:ext cx="550346" cy="799032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3C1004A2-64AC-44CB-B87B-7C9B480E1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137708" y="372238"/>
              <a:ext cx="712548" cy="904997"/>
            </a:xfrm>
            <a:prstGeom prst="rect">
              <a:avLst/>
            </a:prstGeom>
          </p:spPr>
        </p:pic>
      </p:grp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F6E9AFE-FECE-4C4B-B983-634048A0D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38</a:t>
            </a:fld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7D8D9D3-E07A-4A9B-B5E7-4C02360AA8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8801" y="84394"/>
            <a:ext cx="1556931" cy="152330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254B9D5-3713-46B8-A8C3-D2408C0A0E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95732" y="581868"/>
            <a:ext cx="1699407" cy="44961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FF9B99D-9BD6-4CC3-B8D3-EF37C2248F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17611" y="0"/>
            <a:ext cx="5108594" cy="6858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92492D7-0AD1-4E28-B393-AEAF0E0B07C3}"/>
              </a:ext>
            </a:extLst>
          </p:cNvPr>
          <p:cNvSpPr txBox="1"/>
          <p:nvPr/>
        </p:nvSpPr>
        <p:spPr>
          <a:xfrm>
            <a:off x="3748495" y="103148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https://vk.com/neiroteacher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69996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30615995-7E7B-485C-91CE-24691AF0F89C}"/>
              </a:ext>
            </a:extLst>
          </p:cNvPr>
          <p:cNvGrpSpPr/>
          <p:nvPr/>
        </p:nvGrpSpPr>
        <p:grpSpPr>
          <a:xfrm>
            <a:off x="341745" y="234668"/>
            <a:ext cx="11376534" cy="1024509"/>
            <a:chOff x="473722" y="252726"/>
            <a:chExt cx="11376534" cy="1024509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0CA3658B-A6F9-4922-AF61-1BFE8484A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473722" y="252726"/>
              <a:ext cx="550346" cy="799032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3C1004A2-64AC-44CB-B87B-7C9B480E1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137708" y="372238"/>
              <a:ext cx="712548" cy="904997"/>
            </a:xfrm>
            <a:prstGeom prst="rect">
              <a:avLst/>
            </a:prstGeom>
          </p:spPr>
        </p:pic>
      </p:grp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708F1642-B2BE-48E9-9913-26504AB4F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39</a:t>
            </a:fld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F4F3C25-E4FB-4C8E-8CA0-0EEF21730D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6017" y="354180"/>
            <a:ext cx="2300853" cy="227851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1D76AF9-E962-43D0-9BA4-3274316137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768" y="2924174"/>
            <a:ext cx="4997790" cy="316054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C6558A1-7396-4AD3-AF94-D5CE83E1ED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83033" y="234668"/>
            <a:ext cx="6267450" cy="626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1879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30615995-7E7B-485C-91CE-24691AF0F89C}"/>
              </a:ext>
            </a:extLst>
          </p:cNvPr>
          <p:cNvGrpSpPr/>
          <p:nvPr/>
        </p:nvGrpSpPr>
        <p:grpSpPr>
          <a:xfrm>
            <a:off x="341745" y="234668"/>
            <a:ext cx="11376534" cy="1024509"/>
            <a:chOff x="473722" y="252726"/>
            <a:chExt cx="11376534" cy="1024509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0CA3658B-A6F9-4922-AF61-1BFE8484A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473722" y="252726"/>
              <a:ext cx="550346" cy="799032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3C1004A2-64AC-44CB-B87B-7C9B480E1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137708" y="372238"/>
              <a:ext cx="712548" cy="904997"/>
            </a:xfrm>
            <a:prstGeom prst="rect">
              <a:avLst/>
            </a:prstGeom>
          </p:spPr>
        </p:pic>
      </p:grp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CF239AA-6B99-4F11-A5C6-FBDE2BBF3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40</a:t>
            </a:fld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25C0260-AA08-4944-9E9C-68C588A450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443114"/>
            <a:ext cx="7848600" cy="294322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3437C20-DBC4-44A0-B773-C5A2F06270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35644" y="4625975"/>
            <a:ext cx="1983844" cy="192883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70A4CA7-3D93-47FF-AAA8-B85D90BF7F34}"/>
              </a:ext>
            </a:extLst>
          </p:cNvPr>
          <p:cNvSpPr txBox="1"/>
          <p:nvPr/>
        </p:nvSpPr>
        <p:spPr>
          <a:xfrm>
            <a:off x="997229" y="231461"/>
            <a:ext cx="863254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i="0" dirty="0">
                <a:solidFill>
                  <a:srgbClr val="262626"/>
                </a:solidFill>
                <a:effectLst/>
              </a:rPr>
              <a:t>Лучшие нейросети для создания презентаций: топ-12 — от </a:t>
            </a:r>
            <a:r>
              <a:rPr lang="ru-RU" sz="3200" b="1" i="0" dirty="0" err="1">
                <a:solidFill>
                  <a:srgbClr val="262626"/>
                </a:solidFill>
                <a:effectLst/>
              </a:rPr>
              <a:t>Gamma.app</a:t>
            </a:r>
            <a:r>
              <a:rPr lang="ru-RU" sz="3200" b="1" i="0" dirty="0">
                <a:solidFill>
                  <a:srgbClr val="262626"/>
                </a:solidFill>
                <a:effectLst/>
              </a:rPr>
              <a:t> до </a:t>
            </a:r>
            <a:r>
              <a:rPr lang="ru-RU" sz="3200" b="1" i="0" dirty="0" err="1">
                <a:solidFill>
                  <a:srgbClr val="262626"/>
                </a:solidFill>
                <a:effectLst/>
              </a:rPr>
              <a:t>Prezi</a:t>
            </a:r>
            <a:endParaRPr lang="ru-RU" sz="3200" b="1" i="0" dirty="0">
              <a:solidFill>
                <a:srgbClr val="262626"/>
              </a:solidFill>
              <a:effectLst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B44CD0D-6223-4875-A81F-D084159744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91225" y="1393612"/>
            <a:ext cx="6075642" cy="5198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181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95928" y="165505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458309" y="359476"/>
            <a:ext cx="9763999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cs typeface="Times New Roman" panose="02020603050405020304" pitchFamily="18" charset="0"/>
              </a:rPr>
              <a:t>Пробуй! Сравнивай! Выбирай!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6C1427C-62F6-432B-A791-69C1825AB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mtClean="0"/>
              <a:t>41</a:t>
            </a:fld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47BB725-B67F-4CB6-B6B5-E5CE6E3C76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09" y="1740441"/>
            <a:ext cx="8514869" cy="427392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F95683D-EF0D-4422-B7BD-04B7FE481A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1893" y="2331910"/>
            <a:ext cx="1905400" cy="187059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AA4EF9F-9C0A-4967-8E6B-F1056EC32780}"/>
              </a:ext>
            </a:extLst>
          </p:cNvPr>
          <p:cNvSpPr txBox="1"/>
          <p:nvPr/>
        </p:nvSpPr>
        <p:spPr>
          <a:xfrm>
            <a:off x="9476406" y="4373499"/>
            <a:ext cx="2609169" cy="519351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A7A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 err="1"/>
              <a:t>https</a:t>
            </a:r>
            <a:r>
              <a:rPr lang="ru-RU" dirty="0"/>
              <a:t>://</a:t>
            </a:r>
            <a:r>
              <a:rPr lang="ru-RU" dirty="0" err="1"/>
              <a:t>gamma.app</a:t>
            </a:r>
            <a:r>
              <a:rPr lang="ru-RU" dirty="0"/>
              <a:t>/</a:t>
            </a:r>
            <a:r>
              <a:rPr lang="ru-RU" dirty="0" err="1"/>
              <a:t>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902756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95928" y="165505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458309" y="359476"/>
            <a:ext cx="9763999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cs typeface="Times New Roman" panose="02020603050405020304" pitchFamily="18" charset="0"/>
              </a:rPr>
              <a:t>Пробуй! Сравнивай! Выбирай!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6C1427C-62F6-432B-A791-69C1825AB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mtClean="0"/>
              <a:t>42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667A03F-44D0-4177-B08F-B5C2EB3619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412" y="1559369"/>
            <a:ext cx="11464100" cy="478241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AABD650-59FC-4468-BDF7-D9995F0E20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7533" y="3525837"/>
            <a:ext cx="2332979" cy="232727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08690D9-A85B-43B3-8070-C49EDB6A144F}"/>
              </a:ext>
            </a:extLst>
          </p:cNvPr>
          <p:cNvSpPr txBox="1"/>
          <p:nvPr/>
        </p:nvSpPr>
        <p:spPr>
          <a:xfrm>
            <a:off x="9327533" y="5938482"/>
            <a:ext cx="2476320" cy="519351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A7A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err="1"/>
              <a:t>https</a:t>
            </a:r>
            <a:r>
              <a:rPr lang="ru-RU" b="1" dirty="0"/>
              <a:t>://</a:t>
            </a:r>
            <a:r>
              <a:rPr lang="ru-RU" b="1" dirty="0" err="1"/>
              <a:t>sokratic.ru</a:t>
            </a:r>
            <a:r>
              <a:rPr lang="ru-RU" b="1" dirty="0"/>
              <a:t>/</a:t>
            </a:r>
            <a:r>
              <a:rPr lang="ru-RU" b="1" dirty="0" err="1"/>
              <a:t>ru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3895732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30615995-7E7B-485C-91CE-24691AF0F89C}"/>
              </a:ext>
            </a:extLst>
          </p:cNvPr>
          <p:cNvGrpSpPr/>
          <p:nvPr/>
        </p:nvGrpSpPr>
        <p:grpSpPr>
          <a:xfrm>
            <a:off x="341745" y="234668"/>
            <a:ext cx="11376534" cy="1024509"/>
            <a:chOff x="473722" y="252726"/>
            <a:chExt cx="11376534" cy="1024509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0CA3658B-A6F9-4922-AF61-1BFE8484A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473722" y="252726"/>
              <a:ext cx="550346" cy="799032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3C1004A2-64AC-44CB-B87B-7C9B480E1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137708" y="372238"/>
              <a:ext cx="712548" cy="904997"/>
            </a:xfrm>
            <a:prstGeom prst="rect">
              <a:avLst/>
            </a:prstGeom>
          </p:spPr>
        </p:pic>
      </p:grp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FAECFCDB-DA5B-4575-AE85-A3129B552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8AF1-EC38-4CE8-8CFA-7459AA2C9EE7}" type="slidenum">
              <a:rPr lang="ru-RU" smtClean="0"/>
              <a:t>43</a:t>
            </a:fld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4DDECD2-8031-4EDA-BC46-E5BF30B5C1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2581" y="227913"/>
            <a:ext cx="6361639" cy="631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70825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2DF631D8-0623-47EB-9ECD-5FFB80A719E9}"/>
              </a:ext>
            </a:extLst>
          </p:cNvPr>
          <p:cNvSpPr/>
          <p:nvPr/>
        </p:nvSpPr>
        <p:spPr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id="{E5D9CFF0-4838-4B6D-A86A-7EA810463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EEF7049-5EE1-4E1A-91D9-D0CBA1A62646}" type="slidenum">
              <a:rPr lang="ru-RU" smtClean="0"/>
              <a:t>44</a:t>
            </a:fld>
            <a:endParaRPr lang="ru-RU"/>
          </a:p>
        </p:txBody>
      </p: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887AF408-E9E5-45EB-AC60-2B8F5D7FAB57}"/>
              </a:ext>
            </a:extLst>
          </p:cNvPr>
          <p:cNvGrpSpPr/>
          <p:nvPr/>
        </p:nvGrpSpPr>
        <p:grpSpPr>
          <a:xfrm>
            <a:off x="-1" y="198085"/>
            <a:ext cx="12192002" cy="1159203"/>
            <a:chOff x="-1" y="198085"/>
            <a:chExt cx="12192002" cy="1159203"/>
          </a:xfrm>
        </p:grpSpPr>
        <p:sp>
          <p:nvSpPr>
            <p:cNvPr id="39" name="Прямоугольник 3">
              <a:extLst>
                <a:ext uri="{FF2B5EF4-FFF2-40B4-BE49-F238E27FC236}">
                  <a16:creationId xmlns:a16="http://schemas.microsoft.com/office/drawing/2014/main" id="{306C265A-65FD-4D19-9031-14A9F8B9B9EB}"/>
                </a:ext>
              </a:extLst>
            </p:cNvPr>
            <p:cNvSpPr/>
            <p:nvPr/>
          </p:nvSpPr>
          <p:spPr bwMode="auto">
            <a:xfrm rot="10800000" flipH="1" flipV="1">
              <a:off x="7566475" y="198087"/>
              <a:ext cx="841815" cy="1159201"/>
            </a:xfrm>
            <a:custGeom>
              <a:avLst/>
              <a:gdLst>
                <a:gd name="connsiteX0" fmla="*/ 0 w 4572000"/>
                <a:gd name="connsiteY0" fmla="*/ 0 h 1140307"/>
                <a:gd name="connsiteX1" fmla="*/ 4572000 w 4572000"/>
                <a:gd name="connsiteY1" fmla="*/ 0 h 1140307"/>
                <a:gd name="connsiteX2" fmla="*/ 4572000 w 4572000"/>
                <a:gd name="connsiteY2" fmla="*/ 1140307 h 1140307"/>
                <a:gd name="connsiteX3" fmla="*/ 0 w 4572000"/>
                <a:gd name="connsiteY3" fmla="*/ 1140307 h 1140307"/>
                <a:gd name="connsiteX4" fmla="*/ 0 w 4572000"/>
                <a:gd name="connsiteY4" fmla="*/ 0 h 1140307"/>
                <a:gd name="connsiteX0" fmla="*/ 0 w 4572000"/>
                <a:gd name="connsiteY0" fmla="*/ 0 h 1140307"/>
                <a:gd name="connsiteX1" fmla="*/ 4572000 w 4572000"/>
                <a:gd name="connsiteY1" fmla="*/ 0 h 1140307"/>
                <a:gd name="connsiteX2" fmla="*/ 3817398 w 4572000"/>
                <a:gd name="connsiteY2" fmla="*/ 1140307 h 1140307"/>
                <a:gd name="connsiteX3" fmla="*/ 0 w 4572000"/>
                <a:gd name="connsiteY3" fmla="*/ 1140307 h 1140307"/>
                <a:gd name="connsiteX4" fmla="*/ 0 w 4572000"/>
                <a:gd name="connsiteY4" fmla="*/ 0 h 1140307"/>
                <a:gd name="connsiteX0" fmla="*/ 0 w 8922058"/>
                <a:gd name="connsiteY0" fmla="*/ 0 h 1140307"/>
                <a:gd name="connsiteX1" fmla="*/ 8922058 w 8922058"/>
                <a:gd name="connsiteY1" fmla="*/ 0 h 1140307"/>
                <a:gd name="connsiteX2" fmla="*/ 8167456 w 8922058"/>
                <a:gd name="connsiteY2" fmla="*/ 1140307 h 1140307"/>
                <a:gd name="connsiteX3" fmla="*/ 4350058 w 8922058"/>
                <a:gd name="connsiteY3" fmla="*/ 1140307 h 1140307"/>
                <a:gd name="connsiteX4" fmla="*/ 0 w 8922058"/>
                <a:gd name="connsiteY4" fmla="*/ 0 h 1140307"/>
                <a:gd name="connsiteX0" fmla="*/ 0 w 8922058"/>
                <a:gd name="connsiteY0" fmla="*/ 0 h 1140307"/>
                <a:gd name="connsiteX1" fmla="*/ 8922058 w 8922058"/>
                <a:gd name="connsiteY1" fmla="*/ 0 h 1140307"/>
                <a:gd name="connsiteX2" fmla="*/ 8167456 w 8922058"/>
                <a:gd name="connsiteY2" fmla="*/ 1140307 h 1140307"/>
                <a:gd name="connsiteX3" fmla="*/ 88776 w 8922058"/>
                <a:gd name="connsiteY3" fmla="*/ 1131429 h 1140307"/>
                <a:gd name="connsiteX4" fmla="*/ 0 w 8922058"/>
                <a:gd name="connsiteY4" fmla="*/ 0 h 1140307"/>
                <a:gd name="connsiteX0" fmla="*/ 0 w 8868792"/>
                <a:gd name="connsiteY0" fmla="*/ 0 h 1140307"/>
                <a:gd name="connsiteX1" fmla="*/ 8868792 w 8868792"/>
                <a:gd name="connsiteY1" fmla="*/ 0 h 1140307"/>
                <a:gd name="connsiteX2" fmla="*/ 8114190 w 8868792"/>
                <a:gd name="connsiteY2" fmla="*/ 1140307 h 1140307"/>
                <a:gd name="connsiteX3" fmla="*/ 35510 w 8868792"/>
                <a:gd name="connsiteY3" fmla="*/ 1131429 h 1140307"/>
                <a:gd name="connsiteX4" fmla="*/ 0 w 8868792"/>
                <a:gd name="connsiteY4" fmla="*/ 0 h 1140307"/>
                <a:gd name="connsiteX0" fmla="*/ 1 w 8868793"/>
                <a:gd name="connsiteY0" fmla="*/ 0 h 1140307"/>
                <a:gd name="connsiteX1" fmla="*/ 8868793 w 8868793"/>
                <a:gd name="connsiteY1" fmla="*/ 0 h 1140307"/>
                <a:gd name="connsiteX2" fmla="*/ 8114191 w 8868793"/>
                <a:gd name="connsiteY2" fmla="*/ 1140307 h 1140307"/>
                <a:gd name="connsiteX3" fmla="*/ 0 w 8868793"/>
                <a:gd name="connsiteY3" fmla="*/ 1122552 h 1140307"/>
                <a:gd name="connsiteX4" fmla="*/ 1 w 8868793"/>
                <a:gd name="connsiteY4" fmla="*/ 0 h 1140307"/>
                <a:gd name="connsiteX0" fmla="*/ 1 w 8868793"/>
                <a:gd name="connsiteY0" fmla="*/ 0 h 1140307"/>
                <a:gd name="connsiteX1" fmla="*/ 8868793 w 8868793"/>
                <a:gd name="connsiteY1" fmla="*/ 0 h 1140307"/>
                <a:gd name="connsiteX2" fmla="*/ 8114191 w 8868793"/>
                <a:gd name="connsiteY2" fmla="*/ 1140307 h 1140307"/>
                <a:gd name="connsiteX3" fmla="*/ 0 w 8868793"/>
                <a:gd name="connsiteY3" fmla="*/ 1122552 h 1140307"/>
                <a:gd name="connsiteX4" fmla="*/ 1 w 8868793"/>
                <a:gd name="connsiteY4" fmla="*/ 0 h 1140307"/>
                <a:gd name="connsiteX0" fmla="*/ 0 w 8868792"/>
                <a:gd name="connsiteY0" fmla="*/ 0 h 1248797"/>
                <a:gd name="connsiteX1" fmla="*/ 8868792 w 8868792"/>
                <a:gd name="connsiteY1" fmla="*/ 0 h 1248797"/>
                <a:gd name="connsiteX2" fmla="*/ 8114190 w 8868792"/>
                <a:gd name="connsiteY2" fmla="*/ 1140307 h 1248797"/>
                <a:gd name="connsiteX3" fmla="*/ 312948 w 8868792"/>
                <a:gd name="connsiteY3" fmla="*/ 1248797 h 1248797"/>
                <a:gd name="connsiteX4" fmla="*/ 0 w 8868792"/>
                <a:gd name="connsiteY4" fmla="*/ 0 h 1248797"/>
                <a:gd name="connsiteX0" fmla="*/ 1 w 8868793"/>
                <a:gd name="connsiteY0" fmla="*/ 0 h 1140307"/>
                <a:gd name="connsiteX1" fmla="*/ 8868793 w 8868793"/>
                <a:gd name="connsiteY1" fmla="*/ 0 h 1140307"/>
                <a:gd name="connsiteX2" fmla="*/ 8114191 w 8868793"/>
                <a:gd name="connsiteY2" fmla="*/ 1140307 h 1140307"/>
                <a:gd name="connsiteX3" fmla="*/ 0 w 8868793"/>
                <a:gd name="connsiteY3" fmla="*/ 1130442 h 1140307"/>
                <a:gd name="connsiteX4" fmla="*/ 1 w 8868793"/>
                <a:gd name="connsiteY4" fmla="*/ 0 h 1140307"/>
                <a:gd name="connsiteX0" fmla="*/ 0 w 8868792"/>
                <a:gd name="connsiteY0" fmla="*/ 0 h 1140307"/>
                <a:gd name="connsiteX1" fmla="*/ 8868792 w 8868792"/>
                <a:gd name="connsiteY1" fmla="*/ 0 h 1140307"/>
                <a:gd name="connsiteX2" fmla="*/ 8114190 w 8868792"/>
                <a:gd name="connsiteY2" fmla="*/ 1140307 h 1140307"/>
                <a:gd name="connsiteX3" fmla="*/ 7630730 w 8868792"/>
                <a:gd name="connsiteY3" fmla="*/ 874432 h 1140307"/>
                <a:gd name="connsiteX4" fmla="*/ 0 w 8868792"/>
                <a:gd name="connsiteY4" fmla="*/ 0 h 1140307"/>
                <a:gd name="connsiteX0" fmla="*/ 663211 w 1238062"/>
                <a:gd name="connsiteY0" fmla="*/ 0 h 1140307"/>
                <a:gd name="connsiteX1" fmla="*/ 1238062 w 1238062"/>
                <a:gd name="connsiteY1" fmla="*/ 0 h 1140307"/>
                <a:gd name="connsiteX2" fmla="*/ 483460 w 1238062"/>
                <a:gd name="connsiteY2" fmla="*/ 1140307 h 1140307"/>
                <a:gd name="connsiteX3" fmla="*/ 0 w 1238062"/>
                <a:gd name="connsiteY3" fmla="*/ 874432 h 1140307"/>
                <a:gd name="connsiteX4" fmla="*/ 663211 w 1238062"/>
                <a:gd name="connsiteY4" fmla="*/ 0 h 1140307"/>
                <a:gd name="connsiteX0" fmla="*/ 663211 w 1238062"/>
                <a:gd name="connsiteY0" fmla="*/ 0 h 1140307"/>
                <a:gd name="connsiteX1" fmla="*/ 1238062 w 1238062"/>
                <a:gd name="connsiteY1" fmla="*/ 0 h 1140307"/>
                <a:gd name="connsiteX2" fmla="*/ 649073 w 1238062"/>
                <a:gd name="connsiteY2" fmla="*/ 885418 h 1140307"/>
                <a:gd name="connsiteX3" fmla="*/ 483460 w 1238062"/>
                <a:gd name="connsiteY3" fmla="*/ 1140307 h 1140307"/>
                <a:gd name="connsiteX4" fmla="*/ 0 w 1238062"/>
                <a:gd name="connsiteY4" fmla="*/ 874432 h 1140307"/>
                <a:gd name="connsiteX5" fmla="*/ 663211 w 1238062"/>
                <a:gd name="connsiteY5" fmla="*/ 0 h 1140307"/>
                <a:gd name="connsiteX0" fmla="*/ 663211 w 1238062"/>
                <a:gd name="connsiteY0" fmla="*/ 0 h 885418"/>
                <a:gd name="connsiteX1" fmla="*/ 1238062 w 1238062"/>
                <a:gd name="connsiteY1" fmla="*/ 0 h 885418"/>
                <a:gd name="connsiteX2" fmla="*/ 649073 w 1238062"/>
                <a:gd name="connsiteY2" fmla="*/ 885418 h 885418"/>
                <a:gd name="connsiteX3" fmla="*/ 0 w 1238062"/>
                <a:gd name="connsiteY3" fmla="*/ 874432 h 885418"/>
                <a:gd name="connsiteX4" fmla="*/ 663211 w 1238062"/>
                <a:gd name="connsiteY4" fmla="*/ 0 h 885418"/>
                <a:gd name="connsiteX0" fmla="*/ 14138 w 588989"/>
                <a:gd name="connsiteY0" fmla="*/ 0 h 885418"/>
                <a:gd name="connsiteX1" fmla="*/ 588989 w 588989"/>
                <a:gd name="connsiteY1" fmla="*/ 0 h 885418"/>
                <a:gd name="connsiteX2" fmla="*/ 0 w 588989"/>
                <a:gd name="connsiteY2" fmla="*/ 885418 h 885418"/>
                <a:gd name="connsiteX3" fmla="*/ 14138 w 588989"/>
                <a:gd name="connsiteY3" fmla="*/ 0 h 885418"/>
                <a:gd name="connsiteX0" fmla="*/ 9904 w 588989"/>
                <a:gd name="connsiteY0" fmla="*/ 0 h 885418"/>
                <a:gd name="connsiteX1" fmla="*/ 588989 w 588989"/>
                <a:gd name="connsiteY1" fmla="*/ 0 h 885418"/>
                <a:gd name="connsiteX2" fmla="*/ 0 w 588989"/>
                <a:gd name="connsiteY2" fmla="*/ 885418 h 885418"/>
                <a:gd name="connsiteX3" fmla="*/ 9904 w 588989"/>
                <a:gd name="connsiteY3" fmla="*/ 0 h 885418"/>
                <a:gd name="connsiteX0" fmla="*/ 7322 w 588989"/>
                <a:gd name="connsiteY0" fmla="*/ 2342 h 885418"/>
                <a:gd name="connsiteX1" fmla="*/ 588989 w 588989"/>
                <a:gd name="connsiteY1" fmla="*/ 0 h 885418"/>
                <a:gd name="connsiteX2" fmla="*/ 0 w 588989"/>
                <a:gd name="connsiteY2" fmla="*/ 885418 h 885418"/>
                <a:gd name="connsiteX3" fmla="*/ 7322 w 588989"/>
                <a:gd name="connsiteY3" fmla="*/ 2342 h 885418"/>
                <a:gd name="connsiteX0" fmla="*/ 2161 w 588989"/>
                <a:gd name="connsiteY0" fmla="*/ 2342 h 885418"/>
                <a:gd name="connsiteX1" fmla="*/ 588989 w 588989"/>
                <a:gd name="connsiteY1" fmla="*/ 0 h 885418"/>
                <a:gd name="connsiteX2" fmla="*/ 0 w 588989"/>
                <a:gd name="connsiteY2" fmla="*/ 885418 h 885418"/>
                <a:gd name="connsiteX3" fmla="*/ 2161 w 588989"/>
                <a:gd name="connsiteY3" fmla="*/ 2342 h 88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8989" h="885418" extrusionOk="0">
                  <a:moveTo>
                    <a:pt x="2161" y="2342"/>
                  </a:moveTo>
                  <a:lnTo>
                    <a:pt x="588989" y="0"/>
                  </a:lnTo>
                  <a:lnTo>
                    <a:pt x="0" y="885418"/>
                  </a:lnTo>
                  <a:cubicBezTo>
                    <a:pt x="2441" y="591059"/>
                    <a:pt x="-280" y="296701"/>
                    <a:pt x="2161" y="2342"/>
                  </a:cubicBezTo>
                  <a:close/>
                </a:path>
              </a:pathLst>
            </a:custGeom>
            <a:solidFill>
              <a:srgbClr val="206A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CFB9FAE2-ADBF-457F-A2E9-3D59D90334FE}"/>
                </a:ext>
              </a:extLst>
            </p:cNvPr>
            <p:cNvSpPr/>
            <p:nvPr/>
          </p:nvSpPr>
          <p:spPr bwMode="auto">
            <a:xfrm rot="10800000">
              <a:off x="-1" y="198085"/>
              <a:ext cx="7576635" cy="1159201"/>
            </a:xfrm>
            <a:prstGeom prst="rect">
              <a:avLst/>
            </a:prstGeom>
            <a:solidFill>
              <a:srgbClr val="206A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1" name="Рисунок 40">
              <a:extLst>
                <a:ext uri="{FF2B5EF4-FFF2-40B4-BE49-F238E27FC236}">
                  <a16:creationId xmlns:a16="http://schemas.microsoft.com/office/drawing/2014/main" id="{0E18743F-0B47-4256-B3E1-8A6C8A03A3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8316856" y="400167"/>
              <a:ext cx="550346" cy="799032"/>
            </a:xfrm>
            <a:prstGeom prst="rect">
              <a:avLst/>
            </a:prstGeom>
          </p:spPr>
        </p:pic>
        <p:sp>
          <p:nvSpPr>
            <p:cNvPr id="42" name="Прямоугольник 3">
              <a:extLst>
                <a:ext uri="{FF2B5EF4-FFF2-40B4-BE49-F238E27FC236}">
                  <a16:creationId xmlns:a16="http://schemas.microsoft.com/office/drawing/2014/main" id="{E9B762FB-0428-4860-BF59-B797C3250532}"/>
                </a:ext>
              </a:extLst>
            </p:cNvPr>
            <p:cNvSpPr/>
            <p:nvPr/>
          </p:nvSpPr>
          <p:spPr bwMode="auto">
            <a:xfrm flipH="1" flipV="1">
              <a:off x="8889214" y="198087"/>
              <a:ext cx="841815" cy="1159201"/>
            </a:xfrm>
            <a:custGeom>
              <a:avLst/>
              <a:gdLst>
                <a:gd name="connsiteX0" fmla="*/ 0 w 4572000"/>
                <a:gd name="connsiteY0" fmla="*/ 0 h 1140307"/>
                <a:gd name="connsiteX1" fmla="*/ 4572000 w 4572000"/>
                <a:gd name="connsiteY1" fmla="*/ 0 h 1140307"/>
                <a:gd name="connsiteX2" fmla="*/ 4572000 w 4572000"/>
                <a:gd name="connsiteY2" fmla="*/ 1140307 h 1140307"/>
                <a:gd name="connsiteX3" fmla="*/ 0 w 4572000"/>
                <a:gd name="connsiteY3" fmla="*/ 1140307 h 1140307"/>
                <a:gd name="connsiteX4" fmla="*/ 0 w 4572000"/>
                <a:gd name="connsiteY4" fmla="*/ 0 h 1140307"/>
                <a:gd name="connsiteX0" fmla="*/ 0 w 4572000"/>
                <a:gd name="connsiteY0" fmla="*/ 0 h 1140307"/>
                <a:gd name="connsiteX1" fmla="*/ 4572000 w 4572000"/>
                <a:gd name="connsiteY1" fmla="*/ 0 h 1140307"/>
                <a:gd name="connsiteX2" fmla="*/ 3817398 w 4572000"/>
                <a:gd name="connsiteY2" fmla="*/ 1140307 h 1140307"/>
                <a:gd name="connsiteX3" fmla="*/ 0 w 4572000"/>
                <a:gd name="connsiteY3" fmla="*/ 1140307 h 1140307"/>
                <a:gd name="connsiteX4" fmla="*/ 0 w 4572000"/>
                <a:gd name="connsiteY4" fmla="*/ 0 h 1140307"/>
                <a:gd name="connsiteX0" fmla="*/ 0 w 8922058"/>
                <a:gd name="connsiteY0" fmla="*/ 0 h 1140307"/>
                <a:gd name="connsiteX1" fmla="*/ 8922058 w 8922058"/>
                <a:gd name="connsiteY1" fmla="*/ 0 h 1140307"/>
                <a:gd name="connsiteX2" fmla="*/ 8167456 w 8922058"/>
                <a:gd name="connsiteY2" fmla="*/ 1140307 h 1140307"/>
                <a:gd name="connsiteX3" fmla="*/ 4350058 w 8922058"/>
                <a:gd name="connsiteY3" fmla="*/ 1140307 h 1140307"/>
                <a:gd name="connsiteX4" fmla="*/ 0 w 8922058"/>
                <a:gd name="connsiteY4" fmla="*/ 0 h 1140307"/>
                <a:gd name="connsiteX0" fmla="*/ 0 w 8922058"/>
                <a:gd name="connsiteY0" fmla="*/ 0 h 1140307"/>
                <a:gd name="connsiteX1" fmla="*/ 8922058 w 8922058"/>
                <a:gd name="connsiteY1" fmla="*/ 0 h 1140307"/>
                <a:gd name="connsiteX2" fmla="*/ 8167456 w 8922058"/>
                <a:gd name="connsiteY2" fmla="*/ 1140307 h 1140307"/>
                <a:gd name="connsiteX3" fmla="*/ 88776 w 8922058"/>
                <a:gd name="connsiteY3" fmla="*/ 1131429 h 1140307"/>
                <a:gd name="connsiteX4" fmla="*/ 0 w 8922058"/>
                <a:gd name="connsiteY4" fmla="*/ 0 h 1140307"/>
                <a:gd name="connsiteX0" fmla="*/ 0 w 8868792"/>
                <a:gd name="connsiteY0" fmla="*/ 0 h 1140307"/>
                <a:gd name="connsiteX1" fmla="*/ 8868792 w 8868792"/>
                <a:gd name="connsiteY1" fmla="*/ 0 h 1140307"/>
                <a:gd name="connsiteX2" fmla="*/ 8114190 w 8868792"/>
                <a:gd name="connsiteY2" fmla="*/ 1140307 h 1140307"/>
                <a:gd name="connsiteX3" fmla="*/ 35510 w 8868792"/>
                <a:gd name="connsiteY3" fmla="*/ 1131429 h 1140307"/>
                <a:gd name="connsiteX4" fmla="*/ 0 w 8868792"/>
                <a:gd name="connsiteY4" fmla="*/ 0 h 1140307"/>
                <a:gd name="connsiteX0" fmla="*/ 1 w 8868793"/>
                <a:gd name="connsiteY0" fmla="*/ 0 h 1140307"/>
                <a:gd name="connsiteX1" fmla="*/ 8868793 w 8868793"/>
                <a:gd name="connsiteY1" fmla="*/ 0 h 1140307"/>
                <a:gd name="connsiteX2" fmla="*/ 8114191 w 8868793"/>
                <a:gd name="connsiteY2" fmla="*/ 1140307 h 1140307"/>
                <a:gd name="connsiteX3" fmla="*/ 0 w 8868793"/>
                <a:gd name="connsiteY3" fmla="*/ 1122552 h 1140307"/>
                <a:gd name="connsiteX4" fmla="*/ 1 w 8868793"/>
                <a:gd name="connsiteY4" fmla="*/ 0 h 1140307"/>
                <a:gd name="connsiteX0" fmla="*/ 1 w 8868793"/>
                <a:gd name="connsiteY0" fmla="*/ 0 h 1140307"/>
                <a:gd name="connsiteX1" fmla="*/ 8868793 w 8868793"/>
                <a:gd name="connsiteY1" fmla="*/ 0 h 1140307"/>
                <a:gd name="connsiteX2" fmla="*/ 8114191 w 8868793"/>
                <a:gd name="connsiteY2" fmla="*/ 1140307 h 1140307"/>
                <a:gd name="connsiteX3" fmla="*/ 0 w 8868793"/>
                <a:gd name="connsiteY3" fmla="*/ 1122552 h 1140307"/>
                <a:gd name="connsiteX4" fmla="*/ 1 w 8868793"/>
                <a:gd name="connsiteY4" fmla="*/ 0 h 1140307"/>
                <a:gd name="connsiteX0" fmla="*/ 0 w 8868792"/>
                <a:gd name="connsiteY0" fmla="*/ 0 h 1248797"/>
                <a:gd name="connsiteX1" fmla="*/ 8868792 w 8868792"/>
                <a:gd name="connsiteY1" fmla="*/ 0 h 1248797"/>
                <a:gd name="connsiteX2" fmla="*/ 8114190 w 8868792"/>
                <a:gd name="connsiteY2" fmla="*/ 1140307 h 1248797"/>
                <a:gd name="connsiteX3" fmla="*/ 312948 w 8868792"/>
                <a:gd name="connsiteY3" fmla="*/ 1248797 h 1248797"/>
                <a:gd name="connsiteX4" fmla="*/ 0 w 8868792"/>
                <a:gd name="connsiteY4" fmla="*/ 0 h 1248797"/>
                <a:gd name="connsiteX0" fmla="*/ 1 w 8868793"/>
                <a:gd name="connsiteY0" fmla="*/ 0 h 1140307"/>
                <a:gd name="connsiteX1" fmla="*/ 8868793 w 8868793"/>
                <a:gd name="connsiteY1" fmla="*/ 0 h 1140307"/>
                <a:gd name="connsiteX2" fmla="*/ 8114191 w 8868793"/>
                <a:gd name="connsiteY2" fmla="*/ 1140307 h 1140307"/>
                <a:gd name="connsiteX3" fmla="*/ 0 w 8868793"/>
                <a:gd name="connsiteY3" fmla="*/ 1130442 h 1140307"/>
                <a:gd name="connsiteX4" fmla="*/ 1 w 8868793"/>
                <a:gd name="connsiteY4" fmla="*/ 0 h 1140307"/>
                <a:gd name="connsiteX0" fmla="*/ 0 w 8868792"/>
                <a:gd name="connsiteY0" fmla="*/ 0 h 1140307"/>
                <a:gd name="connsiteX1" fmla="*/ 8868792 w 8868792"/>
                <a:gd name="connsiteY1" fmla="*/ 0 h 1140307"/>
                <a:gd name="connsiteX2" fmla="*/ 8114190 w 8868792"/>
                <a:gd name="connsiteY2" fmla="*/ 1140307 h 1140307"/>
                <a:gd name="connsiteX3" fmla="*/ 7630730 w 8868792"/>
                <a:gd name="connsiteY3" fmla="*/ 874432 h 1140307"/>
                <a:gd name="connsiteX4" fmla="*/ 0 w 8868792"/>
                <a:gd name="connsiteY4" fmla="*/ 0 h 1140307"/>
                <a:gd name="connsiteX0" fmla="*/ 663211 w 1238062"/>
                <a:gd name="connsiteY0" fmla="*/ 0 h 1140307"/>
                <a:gd name="connsiteX1" fmla="*/ 1238062 w 1238062"/>
                <a:gd name="connsiteY1" fmla="*/ 0 h 1140307"/>
                <a:gd name="connsiteX2" fmla="*/ 483460 w 1238062"/>
                <a:gd name="connsiteY2" fmla="*/ 1140307 h 1140307"/>
                <a:gd name="connsiteX3" fmla="*/ 0 w 1238062"/>
                <a:gd name="connsiteY3" fmla="*/ 874432 h 1140307"/>
                <a:gd name="connsiteX4" fmla="*/ 663211 w 1238062"/>
                <a:gd name="connsiteY4" fmla="*/ 0 h 1140307"/>
                <a:gd name="connsiteX0" fmla="*/ 663211 w 1238062"/>
                <a:gd name="connsiteY0" fmla="*/ 0 h 1140307"/>
                <a:gd name="connsiteX1" fmla="*/ 1238062 w 1238062"/>
                <a:gd name="connsiteY1" fmla="*/ 0 h 1140307"/>
                <a:gd name="connsiteX2" fmla="*/ 649073 w 1238062"/>
                <a:gd name="connsiteY2" fmla="*/ 885418 h 1140307"/>
                <a:gd name="connsiteX3" fmla="*/ 483460 w 1238062"/>
                <a:gd name="connsiteY3" fmla="*/ 1140307 h 1140307"/>
                <a:gd name="connsiteX4" fmla="*/ 0 w 1238062"/>
                <a:gd name="connsiteY4" fmla="*/ 874432 h 1140307"/>
                <a:gd name="connsiteX5" fmla="*/ 663211 w 1238062"/>
                <a:gd name="connsiteY5" fmla="*/ 0 h 1140307"/>
                <a:gd name="connsiteX0" fmla="*/ 663211 w 1238062"/>
                <a:gd name="connsiteY0" fmla="*/ 0 h 885418"/>
                <a:gd name="connsiteX1" fmla="*/ 1238062 w 1238062"/>
                <a:gd name="connsiteY1" fmla="*/ 0 h 885418"/>
                <a:gd name="connsiteX2" fmla="*/ 649073 w 1238062"/>
                <a:gd name="connsiteY2" fmla="*/ 885418 h 885418"/>
                <a:gd name="connsiteX3" fmla="*/ 0 w 1238062"/>
                <a:gd name="connsiteY3" fmla="*/ 874432 h 885418"/>
                <a:gd name="connsiteX4" fmla="*/ 663211 w 1238062"/>
                <a:gd name="connsiteY4" fmla="*/ 0 h 885418"/>
                <a:gd name="connsiteX0" fmla="*/ 14138 w 588989"/>
                <a:gd name="connsiteY0" fmla="*/ 0 h 885418"/>
                <a:gd name="connsiteX1" fmla="*/ 588989 w 588989"/>
                <a:gd name="connsiteY1" fmla="*/ 0 h 885418"/>
                <a:gd name="connsiteX2" fmla="*/ 0 w 588989"/>
                <a:gd name="connsiteY2" fmla="*/ 885418 h 885418"/>
                <a:gd name="connsiteX3" fmla="*/ 14138 w 588989"/>
                <a:gd name="connsiteY3" fmla="*/ 0 h 885418"/>
                <a:gd name="connsiteX0" fmla="*/ 9904 w 588989"/>
                <a:gd name="connsiteY0" fmla="*/ 0 h 885418"/>
                <a:gd name="connsiteX1" fmla="*/ 588989 w 588989"/>
                <a:gd name="connsiteY1" fmla="*/ 0 h 885418"/>
                <a:gd name="connsiteX2" fmla="*/ 0 w 588989"/>
                <a:gd name="connsiteY2" fmla="*/ 885418 h 885418"/>
                <a:gd name="connsiteX3" fmla="*/ 9904 w 588989"/>
                <a:gd name="connsiteY3" fmla="*/ 0 h 885418"/>
                <a:gd name="connsiteX0" fmla="*/ 7322 w 588989"/>
                <a:gd name="connsiteY0" fmla="*/ 2342 h 885418"/>
                <a:gd name="connsiteX1" fmla="*/ 588989 w 588989"/>
                <a:gd name="connsiteY1" fmla="*/ 0 h 885418"/>
                <a:gd name="connsiteX2" fmla="*/ 0 w 588989"/>
                <a:gd name="connsiteY2" fmla="*/ 885418 h 885418"/>
                <a:gd name="connsiteX3" fmla="*/ 7322 w 588989"/>
                <a:gd name="connsiteY3" fmla="*/ 2342 h 885418"/>
                <a:gd name="connsiteX0" fmla="*/ 2161 w 588989"/>
                <a:gd name="connsiteY0" fmla="*/ 2342 h 885418"/>
                <a:gd name="connsiteX1" fmla="*/ 588989 w 588989"/>
                <a:gd name="connsiteY1" fmla="*/ 0 h 885418"/>
                <a:gd name="connsiteX2" fmla="*/ 0 w 588989"/>
                <a:gd name="connsiteY2" fmla="*/ 885418 h 885418"/>
                <a:gd name="connsiteX3" fmla="*/ 2161 w 588989"/>
                <a:gd name="connsiteY3" fmla="*/ 2342 h 88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8989" h="885418" extrusionOk="0">
                  <a:moveTo>
                    <a:pt x="2161" y="2342"/>
                  </a:moveTo>
                  <a:lnTo>
                    <a:pt x="588989" y="0"/>
                  </a:lnTo>
                  <a:lnTo>
                    <a:pt x="0" y="885418"/>
                  </a:lnTo>
                  <a:cubicBezTo>
                    <a:pt x="2441" y="591059"/>
                    <a:pt x="-280" y="296701"/>
                    <a:pt x="2161" y="2342"/>
                  </a:cubicBezTo>
                  <a:close/>
                </a:path>
              </a:pathLst>
            </a:custGeom>
            <a:solidFill>
              <a:srgbClr val="206A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id="{53FD2BC9-F09D-47FA-8BFF-07B82A17709D}"/>
                </a:ext>
              </a:extLst>
            </p:cNvPr>
            <p:cNvSpPr/>
            <p:nvPr/>
          </p:nvSpPr>
          <p:spPr>
            <a:xfrm>
              <a:off x="9730105" y="198087"/>
              <a:ext cx="2461896" cy="1159201"/>
            </a:xfrm>
            <a:prstGeom prst="rect">
              <a:avLst/>
            </a:prstGeom>
            <a:solidFill>
              <a:srgbClr val="206A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4" name="Рисунок 43">
              <a:extLst>
                <a:ext uri="{FF2B5EF4-FFF2-40B4-BE49-F238E27FC236}">
                  <a16:creationId xmlns:a16="http://schemas.microsoft.com/office/drawing/2014/main" id="{6D40339A-DCC4-40BB-AA2F-CA9CFC27771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137708" y="372238"/>
              <a:ext cx="712548" cy="904997"/>
            </a:xfrm>
            <a:prstGeom prst="rect">
              <a:avLst/>
            </a:prstGeom>
          </p:spPr>
        </p:pic>
        <p:pic>
          <p:nvPicPr>
            <p:cNvPr id="45" name="Рисунок 44">
              <a:extLst>
                <a:ext uri="{FF2B5EF4-FFF2-40B4-BE49-F238E27FC236}">
                  <a16:creationId xmlns:a16="http://schemas.microsoft.com/office/drawing/2014/main" id="{014F555A-69AB-42E7-82CF-4ACC063DEB5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1010" y="268903"/>
              <a:ext cx="947741" cy="999096"/>
            </a:xfrm>
            <a:prstGeom prst="rect">
              <a:avLst/>
            </a:prstGeom>
          </p:spPr>
        </p:pic>
      </p:grp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0863343-2B4A-45A5-945C-769CEF51C3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 bwMode="auto">
          <a:xfrm>
            <a:off x="9404101" y="2490939"/>
            <a:ext cx="2446155" cy="2398073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01CF6D07-6913-4CB6-848C-03B23ED74DF9}"/>
              </a:ext>
            </a:extLst>
          </p:cNvPr>
          <p:cNvSpPr txBox="1"/>
          <p:nvPr/>
        </p:nvSpPr>
        <p:spPr bwMode="auto">
          <a:xfrm>
            <a:off x="511831" y="1484987"/>
            <a:ext cx="1116833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Моя мысль - Учитель химии изучает искусственный интеллект, чтобы уроки стали еще интереснее;</a:t>
            </a:r>
          </a:p>
          <a:p>
            <a:pPr algn="ctr"/>
            <a:r>
              <a:rPr lang="ru-RU" sz="2000" dirty="0" err="1"/>
              <a:t>Промт</a:t>
            </a:r>
            <a:r>
              <a:rPr lang="ru-RU" sz="2000" dirty="0"/>
              <a:t> в нейросети – создай короткое стихотворение в стиле Сергея Есенина по теме …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65F3F25-0034-45D7-9C37-7F7F2253A7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 bwMode="auto">
          <a:xfrm>
            <a:off x="384772" y="2401444"/>
            <a:ext cx="8615365" cy="4124314"/>
          </a:xfrm>
          <a:prstGeom prst="rect">
            <a:avLst/>
          </a:prstGeom>
        </p:spPr>
      </p:pic>
      <p:pic>
        <p:nvPicPr>
          <p:cNvPr id="28" name="Берёзы в Колбе">
            <a:hlinkClick r:id="" action="ppaction://media"/>
            <a:extLst>
              <a:ext uri="{FF2B5EF4-FFF2-40B4-BE49-F238E27FC236}">
                <a16:creationId xmlns:a16="http://schemas.microsoft.com/office/drawing/2014/main" id="{FA185686-67BA-4829-8329-F621CA7F70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 bwMode="auto">
          <a:xfrm>
            <a:off x="10383496" y="5815460"/>
            <a:ext cx="487363" cy="48736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910D0BF4-7D23-4591-87AE-1AD4530B5C40}"/>
              </a:ext>
            </a:extLst>
          </p:cNvPr>
          <p:cNvSpPr txBox="1"/>
          <p:nvPr/>
        </p:nvSpPr>
        <p:spPr bwMode="auto">
          <a:xfrm>
            <a:off x="10363599" y="6405670"/>
            <a:ext cx="7509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Итог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FE99854-302F-41EB-B6F8-4E435C88435C}"/>
              </a:ext>
            </a:extLst>
          </p:cNvPr>
          <p:cNvSpPr txBox="1"/>
          <p:nvPr/>
        </p:nvSpPr>
        <p:spPr>
          <a:xfrm>
            <a:off x="9470806" y="5048996"/>
            <a:ext cx="2336422" cy="519351"/>
          </a:xfrm>
          <a:prstGeom prst="roundRect">
            <a:avLst>
              <a:gd name="adj" fmla="val 50000"/>
            </a:avLst>
          </a:prstGeom>
          <a:ln>
            <a:solidFill>
              <a:srgbClr val="007A7A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err="1"/>
              <a:t>https</a:t>
            </a:r>
            <a:r>
              <a:rPr lang="ru-RU" dirty="0"/>
              <a:t>://</a:t>
            </a:r>
            <a:r>
              <a:rPr lang="ru-RU" dirty="0" err="1"/>
              <a:t>suno.com</a:t>
            </a:r>
            <a:r>
              <a:rPr lang="ru-RU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532993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632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DB2AB0A-87EB-42CC-ACC5-1B0D89985FCC}"/>
              </a:ext>
            </a:extLst>
          </p:cNvPr>
          <p:cNvSpPr/>
          <p:nvPr/>
        </p:nvSpPr>
        <p:spPr>
          <a:xfrm>
            <a:off x="-5951" y="172331"/>
            <a:ext cx="10910988" cy="115920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46591" y="603702"/>
            <a:ext cx="9763999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endParaRPr lang="ru-RU" sz="2000" b="1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AFC4DE5-831D-44FD-B9CC-18159C9EA6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209" y="400167"/>
            <a:ext cx="550346" cy="799032"/>
          </a:xfrm>
          <a:prstGeom prst="rect">
            <a:avLst/>
          </a:prstGeom>
        </p:spPr>
      </p:pic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id="{C6F6FDDB-194D-4340-B38F-E7F90D09A6E3}"/>
              </a:ext>
            </a:extLst>
          </p:cNvPr>
          <p:cNvSpPr/>
          <p:nvPr/>
        </p:nvSpPr>
        <p:spPr>
          <a:xfrm flipH="1" flipV="1">
            <a:off x="2763745" y="6529840"/>
            <a:ext cx="9432033" cy="336258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670288 w 8326240"/>
              <a:gd name="connsiteY0" fmla="*/ 101502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70288 w 8326240"/>
              <a:gd name="connsiteY4" fmla="*/ 101502 h 333399"/>
              <a:gd name="connsiteX0" fmla="*/ 664509 w 8326240"/>
              <a:gd name="connsiteY0" fmla="*/ 7094 h 333399"/>
              <a:gd name="connsiteX1" fmla="*/ 8326240 w 8326240"/>
              <a:gd name="connsiteY1" fmla="*/ 0 h 333399"/>
              <a:gd name="connsiteX2" fmla="*/ 8120057 w 8326240"/>
              <a:gd name="connsiteY2" fmla="*/ 329990 h 333399"/>
              <a:gd name="connsiteX3" fmla="*/ 38 w 8326240"/>
              <a:gd name="connsiteY3" fmla="*/ 333399 h 333399"/>
              <a:gd name="connsiteX4" fmla="*/ 664509 w 8326240"/>
              <a:gd name="connsiteY4" fmla="*/ 7094 h 333399"/>
              <a:gd name="connsiteX0" fmla="*/ 4856 w 7666587"/>
              <a:gd name="connsiteY0" fmla="*/ 7094 h 330776"/>
              <a:gd name="connsiteX1" fmla="*/ 7666587 w 7666587"/>
              <a:gd name="connsiteY1" fmla="*/ 0 h 330776"/>
              <a:gd name="connsiteX2" fmla="*/ 7460404 w 7666587"/>
              <a:gd name="connsiteY2" fmla="*/ 329990 h 330776"/>
              <a:gd name="connsiteX3" fmla="*/ 2017 w 7666587"/>
              <a:gd name="connsiteY3" fmla="*/ 330776 h 330776"/>
              <a:gd name="connsiteX4" fmla="*/ 4856 w 7666587"/>
              <a:gd name="connsiteY4" fmla="*/ 7094 h 330776"/>
              <a:gd name="connsiteX0" fmla="*/ 179218 w 7664706"/>
              <a:gd name="connsiteY0" fmla="*/ 164441 h 330776"/>
              <a:gd name="connsiteX1" fmla="*/ 7664706 w 7664706"/>
              <a:gd name="connsiteY1" fmla="*/ 0 h 330776"/>
              <a:gd name="connsiteX2" fmla="*/ 7458523 w 7664706"/>
              <a:gd name="connsiteY2" fmla="*/ 329990 h 330776"/>
              <a:gd name="connsiteX3" fmla="*/ 136 w 7664706"/>
              <a:gd name="connsiteY3" fmla="*/ 330776 h 330776"/>
              <a:gd name="connsiteX4" fmla="*/ 179218 w 7664706"/>
              <a:gd name="connsiteY4" fmla="*/ 164441 h 330776"/>
              <a:gd name="connsiteX0" fmla="*/ 4855 w 7666585"/>
              <a:gd name="connsiteY0" fmla="*/ 7094 h 330776"/>
              <a:gd name="connsiteX1" fmla="*/ 7666585 w 7666585"/>
              <a:gd name="connsiteY1" fmla="*/ 0 h 330776"/>
              <a:gd name="connsiteX2" fmla="*/ 7460402 w 7666585"/>
              <a:gd name="connsiteY2" fmla="*/ 329990 h 330776"/>
              <a:gd name="connsiteX3" fmla="*/ 2015 w 7666585"/>
              <a:gd name="connsiteY3" fmla="*/ 330776 h 330776"/>
              <a:gd name="connsiteX4" fmla="*/ 4855 w 7666585"/>
              <a:gd name="connsiteY4" fmla="*/ 7094 h 330776"/>
              <a:gd name="connsiteX0" fmla="*/ 2555 w 7667173"/>
              <a:gd name="connsiteY0" fmla="*/ 9717 h 330776"/>
              <a:gd name="connsiteX1" fmla="*/ 7667173 w 7667173"/>
              <a:gd name="connsiteY1" fmla="*/ 0 h 330776"/>
              <a:gd name="connsiteX2" fmla="*/ 7460990 w 7667173"/>
              <a:gd name="connsiteY2" fmla="*/ 329990 h 330776"/>
              <a:gd name="connsiteX3" fmla="*/ 2603 w 7667173"/>
              <a:gd name="connsiteY3" fmla="*/ 330776 h 330776"/>
              <a:gd name="connsiteX4" fmla="*/ 2555 w 7667173"/>
              <a:gd name="connsiteY4" fmla="*/ 9717 h 330776"/>
              <a:gd name="connsiteX0" fmla="*/ 173447 w 7664710"/>
              <a:gd name="connsiteY0" fmla="*/ 119859 h 330776"/>
              <a:gd name="connsiteX1" fmla="*/ 7664710 w 7664710"/>
              <a:gd name="connsiteY1" fmla="*/ 0 h 330776"/>
              <a:gd name="connsiteX2" fmla="*/ 7458527 w 7664710"/>
              <a:gd name="connsiteY2" fmla="*/ 329990 h 330776"/>
              <a:gd name="connsiteX3" fmla="*/ 140 w 7664710"/>
              <a:gd name="connsiteY3" fmla="*/ 330776 h 330776"/>
              <a:gd name="connsiteX4" fmla="*/ 173447 w 7664710"/>
              <a:gd name="connsiteY4" fmla="*/ 119859 h 330776"/>
              <a:gd name="connsiteX0" fmla="*/ 4858 w 7666585"/>
              <a:gd name="connsiteY0" fmla="*/ 0 h 331549"/>
              <a:gd name="connsiteX1" fmla="*/ 7666585 w 7666585"/>
              <a:gd name="connsiteY1" fmla="*/ 773 h 331549"/>
              <a:gd name="connsiteX2" fmla="*/ 7460402 w 7666585"/>
              <a:gd name="connsiteY2" fmla="*/ 330763 h 331549"/>
              <a:gd name="connsiteX3" fmla="*/ 2015 w 7666585"/>
              <a:gd name="connsiteY3" fmla="*/ 331549 h 331549"/>
              <a:gd name="connsiteX4" fmla="*/ 4858 w 7666585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2843 w 7664570"/>
              <a:gd name="connsiteY0" fmla="*/ 68439 h 399988"/>
              <a:gd name="connsiteX1" fmla="*/ 7664570 w 7664570"/>
              <a:gd name="connsiteY1" fmla="*/ 69212 h 399988"/>
              <a:gd name="connsiteX2" fmla="*/ 7458387 w 7664570"/>
              <a:gd name="connsiteY2" fmla="*/ 399202 h 399988"/>
              <a:gd name="connsiteX3" fmla="*/ 0 w 7664570"/>
              <a:gd name="connsiteY3" fmla="*/ 399988 h 399988"/>
              <a:gd name="connsiteX4" fmla="*/ 2843 w 7664570"/>
              <a:gd name="connsiteY4" fmla="*/ 68439 h 399988"/>
              <a:gd name="connsiteX0" fmla="*/ 2843 w 7664570"/>
              <a:gd name="connsiteY0" fmla="*/ 0 h 331549"/>
              <a:gd name="connsiteX1" fmla="*/ 7664570 w 7664570"/>
              <a:gd name="connsiteY1" fmla="*/ 773 h 331549"/>
              <a:gd name="connsiteX2" fmla="*/ 7458387 w 7664570"/>
              <a:gd name="connsiteY2" fmla="*/ 330763 h 331549"/>
              <a:gd name="connsiteX3" fmla="*/ 0 w 7664570"/>
              <a:gd name="connsiteY3" fmla="*/ 331549 h 331549"/>
              <a:gd name="connsiteX4" fmla="*/ 2843 w 7664570"/>
              <a:gd name="connsiteY4" fmla="*/ 0 h 331549"/>
              <a:gd name="connsiteX0" fmla="*/ 101076 w 7664570"/>
              <a:gd name="connsiteY0" fmla="*/ 77899 h 330776"/>
              <a:gd name="connsiteX1" fmla="*/ 7664570 w 7664570"/>
              <a:gd name="connsiteY1" fmla="*/ 0 h 330776"/>
              <a:gd name="connsiteX2" fmla="*/ 7458387 w 7664570"/>
              <a:gd name="connsiteY2" fmla="*/ 329990 h 330776"/>
              <a:gd name="connsiteX3" fmla="*/ 0 w 7664570"/>
              <a:gd name="connsiteY3" fmla="*/ 330776 h 330776"/>
              <a:gd name="connsiteX4" fmla="*/ 101076 w 7664570"/>
              <a:gd name="connsiteY4" fmla="*/ 77899 h 330776"/>
              <a:gd name="connsiteX0" fmla="*/ 2034 w 7666651"/>
              <a:gd name="connsiteY0" fmla="*/ 4471 h 330776"/>
              <a:gd name="connsiteX1" fmla="*/ 7666651 w 7666651"/>
              <a:gd name="connsiteY1" fmla="*/ 0 h 330776"/>
              <a:gd name="connsiteX2" fmla="*/ 7460468 w 7666651"/>
              <a:gd name="connsiteY2" fmla="*/ 329990 h 330776"/>
              <a:gd name="connsiteX3" fmla="*/ 2081 w 7666651"/>
              <a:gd name="connsiteY3" fmla="*/ 330776 h 330776"/>
              <a:gd name="connsiteX4" fmla="*/ 2034 w 7666651"/>
              <a:gd name="connsiteY4" fmla="*/ 4471 h 33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6651" h="330776">
                <a:moveTo>
                  <a:pt x="2034" y="4471"/>
                </a:moveTo>
                <a:lnTo>
                  <a:pt x="7666651" y="0"/>
                </a:lnTo>
                <a:lnTo>
                  <a:pt x="7460468" y="329990"/>
                </a:lnTo>
                <a:lnTo>
                  <a:pt x="2081" y="330776"/>
                </a:lnTo>
                <a:cubicBezTo>
                  <a:pt x="4919" y="162438"/>
                  <a:pt x="-3745" y="52023"/>
                  <a:pt x="2034" y="4471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3">
            <a:extLst>
              <a:ext uri="{FF2B5EF4-FFF2-40B4-BE49-F238E27FC236}">
                <a16:creationId xmlns:a16="http://schemas.microsoft.com/office/drawing/2014/main" id="{DDDB21C2-2F58-4ABE-BBC0-776B202ED99A}"/>
              </a:ext>
            </a:extLst>
          </p:cNvPr>
          <p:cNvSpPr/>
          <p:nvPr/>
        </p:nvSpPr>
        <p:spPr>
          <a:xfrm flipH="1" flipV="1">
            <a:off x="11471162" y="359476"/>
            <a:ext cx="724615" cy="997812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3">
            <a:extLst>
              <a:ext uri="{FF2B5EF4-FFF2-40B4-BE49-F238E27FC236}">
                <a16:creationId xmlns:a16="http://schemas.microsoft.com/office/drawing/2014/main" id="{39BDFF64-1BD3-4759-B3CF-0B4663E08CA9}"/>
              </a:ext>
            </a:extLst>
          </p:cNvPr>
          <p:cNvSpPr/>
          <p:nvPr/>
        </p:nvSpPr>
        <p:spPr>
          <a:xfrm>
            <a:off x="-5951" y="6527175"/>
            <a:ext cx="990869" cy="33545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92430 w 8868793"/>
              <a:gd name="connsiteY0" fmla="*/ 672438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92430 w 8868793"/>
              <a:gd name="connsiteY4" fmla="*/ 672438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88034"/>
              <a:gd name="connsiteY0" fmla="*/ 838364 h 1140307"/>
              <a:gd name="connsiteX1" fmla="*/ 8888034 w 8888034"/>
              <a:gd name="connsiteY1" fmla="*/ 0 h 1140307"/>
              <a:gd name="connsiteX2" fmla="*/ 8133432 w 8888034"/>
              <a:gd name="connsiteY2" fmla="*/ 1140307 h 1140307"/>
              <a:gd name="connsiteX3" fmla="*/ 19241 w 8888034"/>
              <a:gd name="connsiteY3" fmla="*/ 1122552 h 1140307"/>
              <a:gd name="connsiteX4" fmla="*/ 0 w 8888034"/>
              <a:gd name="connsiteY4" fmla="*/ 838364 h 1140307"/>
              <a:gd name="connsiteX0" fmla="*/ 0 w 8878412"/>
              <a:gd name="connsiteY0" fmla="*/ 820899 h 1140307"/>
              <a:gd name="connsiteX1" fmla="*/ 8878412 w 8878412"/>
              <a:gd name="connsiteY1" fmla="*/ 0 h 1140307"/>
              <a:gd name="connsiteX2" fmla="*/ 8123810 w 8878412"/>
              <a:gd name="connsiteY2" fmla="*/ 1140307 h 1140307"/>
              <a:gd name="connsiteX3" fmla="*/ 9619 w 8878412"/>
              <a:gd name="connsiteY3" fmla="*/ 1122552 h 1140307"/>
              <a:gd name="connsiteX4" fmla="*/ 0 w 8878412"/>
              <a:gd name="connsiteY4" fmla="*/ 820899 h 1140307"/>
              <a:gd name="connsiteX0" fmla="*/ 0 w 8329993"/>
              <a:gd name="connsiteY0" fmla="*/ 0 h 319408"/>
              <a:gd name="connsiteX1" fmla="*/ 8329993 w 8329993"/>
              <a:gd name="connsiteY1" fmla="*/ 0 h 319408"/>
              <a:gd name="connsiteX2" fmla="*/ 8123810 w 8329993"/>
              <a:gd name="connsiteY2" fmla="*/ 319408 h 319408"/>
              <a:gd name="connsiteX3" fmla="*/ 9619 w 8329993"/>
              <a:gd name="connsiteY3" fmla="*/ 301653 h 319408"/>
              <a:gd name="connsiteX4" fmla="*/ 0 w 8329993"/>
              <a:gd name="connsiteY4" fmla="*/ 0 h 319408"/>
              <a:gd name="connsiteX0" fmla="*/ 3 w 8320374"/>
              <a:gd name="connsiteY0" fmla="*/ 0 h 328140"/>
              <a:gd name="connsiteX1" fmla="*/ 8320374 w 8320374"/>
              <a:gd name="connsiteY1" fmla="*/ 8732 h 328140"/>
              <a:gd name="connsiteX2" fmla="*/ 8114191 w 8320374"/>
              <a:gd name="connsiteY2" fmla="*/ 328140 h 328140"/>
              <a:gd name="connsiteX3" fmla="*/ 0 w 8320374"/>
              <a:gd name="connsiteY3" fmla="*/ 310385 h 328140"/>
              <a:gd name="connsiteX4" fmla="*/ 3 w 8320374"/>
              <a:gd name="connsiteY4" fmla="*/ 0 h 328140"/>
              <a:gd name="connsiteX0" fmla="*/ 3 w 8320374"/>
              <a:gd name="connsiteY0" fmla="*/ 1850 h 329990"/>
              <a:gd name="connsiteX1" fmla="*/ 8320374 w 8320374"/>
              <a:gd name="connsiteY1" fmla="*/ 0 h 329990"/>
              <a:gd name="connsiteX2" fmla="*/ 8114191 w 8320374"/>
              <a:gd name="connsiteY2" fmla="*/ 329990 h 329990"/>
              <a:gd name="connsiteX3" fmla="*/ 0 w 8320374"/>
              <a:gd name="connsiteY3" fmla="*/ 312235 h 329990"/>
              <a:gd name="connsiteX4" fmla="*/ 3 w 8320374"/>
              <a:gd name="connsiteY4" fmla="*/ 1850 h 329990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582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0 w 8320371"/>
              <a:gd name="connsiteY0" fmla="*/ 1850 h 333399"/>
              <a:gd name="connsiteX1" fmla="*/ 8320371 w 8320371"/>
              <a:gd name="connsiteY1" fmla="*/ 0 h 333399"/>
              <a:gd name="connsiteX2" fmla="*/ 8114188 w 8320371"/>
              <a:gd name="connsiteY2" fmla="*/ 329990 h 333399"/>
              <a:gd name="connsiteX3" fmla="*/ 11657 w 8320371"/>
              <a:gd name="connsiteY3" fmla="*/ 333399 h 333399"/>
              <a:gd name="connsiteX4" fmla="*/ 0 w 8320371"/>
              <a:gd name="connsiteY4" fmla="*/ 1850 h 333399"/>
              <a:gd name="connsiteX0" fmla="*/ 7463 w 8327834"/>
              <a:gd name="connsiteY0" fmla="*/ 1850 h 333399"/>
              <a:gd name="connsiteX1" fmla="*/ 8327834 w 8327834"/>
              <a:gd name="connsiteY1" fmla="*/ 0 h 333399"/>
              <a:gd name="connsiteX2" fmla="*/ 8121651 w 8327834"/>
              <a:gd name="connsiteY2" fmla="*/ 329990 h 333399"/>
              <a:gd name="connsiteX3" fmla="*/ 1632 w 8327834"/>
              <a:gd name="connsiteY3" fmla="*/ 333399 h 333399"/>
              <a:gd name="connsiteX4" fmla="*/ 7463 w 8327834"/>
              <a:gd name="connsiteY4" fmla="*/ 1850 h 333399"/>
              <a:gd name="connsiteX0" fmla="*/ 0 w 8332030"/>
              <a:gd name="connsiteY0" fmla="*/ 1850 h 333399"/>
              <a:gd name="connsiteX1" fmla="*/ 8332030 w 8332030"/>
              <a:gd name="connsiteY1" fmla="*/ 0 h 333399"/>
              <a:gd name="connsiteX2" fmla="*/ 8125847 w 8332030"/>
              <a:gd name="connsiteY2" fmla="*/ 329990 h 333399"/>
              <a:gd name="connsiteX3" fmla="*/ 5828 w 8332030"/>
              <a:gd name="connsiteY3" fmla="*/ 333399 h 333399"/>
              <a:gd name="connsiteX4" fmla="*/ 0 w 8332030"/>
              <a:gd name="connsiteY4" fmla="*/ 1850 h 333399"/>
              <a:gd name="connsiteX0" fmla="*/ 7560904 w 8326206"/>
              <a:gd name="connsiteY0" fmla="*/ 0 h 340918"/>
              <a:gd name="connsiteX1" fmla="*/ 8326206 w 8326206"/>
              <a:gd name="connsiteY1" fmla="*/ 7519 h 340918"/>
              <a:gd name="connsiteX2" fmla="*/ 8120023 w 8326206"/>
              <a:gd name="connsiteY2" fmla="*/ 337509 h 340918"/>
              <a:gd name="connsiteX3" fmla="*/ 4 w 8326206"/>
              <a:gd name="connsiteY3" fmla="*/ 340918 h 340918"/>
              <a:gd name="connsiteX4" fmla="*/ 7560904 w 8326206"/>
              <a:gd name="connsiteY4" fmla="*/ 0 h 340918"/>
              <a:gd name="connsiteX0" fmla="*/ 211070 w 976372"/>
              <a:gd name="connsiteY0" fmla="*/ 0 h 359657"/>
              <a:gd name="connsiteX1" fmla="*/ 976372 w 976372"/>
              <a:gd name="connsiteY1" fmla="*/ 7519 h 359657"/>
              <a:gd name="connsiteX2" fmla="*/ 770189 w 976372"/>
              <a:gd name="connsiteY2" fmla="*/ 337509 h 359657"/>
              <a:gd name="connsiteX3" fmla="*/ 116 w 976372"/>
              <a:gd name="connsiteY3" fmla="*/ 359657 h 359657"/>
              <a:gd name="connsiteX4" fmla="*/ 211070 w 976372"/>
              <a:gd name="connsiteY4" fmla="*/ 0 h 359657"/>
              <a:gd name="connsiteX0" fmla="*/ 0 w 765302"/>
              <a:gd name="connsiteY0" fmla="*/ 0 h 337509"/>
              <a:gd name="connsiteX1" fmla="*/ 765302 w 765302"/>
              <a:gd name="connsiteY1" fmla="*/ 7519 h 337509"/>
              <a:gd name="connsiteX2" fmla="*/ 559119 w 765302"/>
              <a:gd name="connsiteY2" fmla="*/ 337509 h 337509"/>
              <a:gd name="connsiteX3" fmla="*/ 81842 w 765302"/>
              <a:gd name="connsiteY3" fmla="*/ 277885 h 337509"/>
              <a:gd name="connsiteX4" fmla="*/ 0 w 765302"/>
              <a:gd name="connsiteY4" fmla="*/ 0 h 337509"/>
              <a:gd name="connsiteX0" fmla="*/ 42525 w 807827"/>
              <a:gd name="connsiteY0" fmla="*/ 0 h 344325"/>
              <a:gd name="connsiteX1" fmla="*/ 807827 w 807827"/>
              <a:gd name="connsiteY1" fmla="*/ 7519 h 344325"/>
              <a:gd name="connsiteX2" fmla="*/ 601644 w 807827"/>
              <a:gd name="connsiteY2" fmla="*/ 337509 h 344325"/>
              <a:gd name="connsiteX3" fmla="*/ 492 w 807827"/>
              <a:gd name="connsiteY3" fmla="*/ 344325 h 344325"/>
              <a:gd name="connsiteX4" fmla="*/ 42525 w 807827"/>
              <a:gd name="connsiteY4" fmla="*/ 0 h 344325"/>
              <a:gd name="connsiteX0" fmla="*/ 14958 w 808413"/>
              <a:gd name="connsiteY0" fmla="*/ 7814 h 336806"/>
              <a:gd name="connsiteX1" fmla="*/ 808413 w 808413"/>
              <a:gd name="connsiteY1" fmla="*/ 0 h 336806"/>
              <a:gd name="connsiteX2" fmla="*/ 602230 w 808413"/>
              <a:gd name="connsiteY2" fmla="*/ 329990 h 336806"/>
              <a:gd name="connsiteX3" fmla="*/ 1078 w 808413"/>
              <a:gd name="connsiteY3" fmla="*/ 336806 h 336806"/>
              <a:gd name="connsiteX4" fmla="*/ 14958 w 808413"/>
              <a:gd name="connsiteY4" fmla="*/ 7814 h 336806"/>
              <a:gd name="connsiteX0" fmla="*/ 638927 w 807375"/>
              <a:gd name="connsiteY0" fmla="*/ 0 h 666301"/>
              <a:gd name="connsiteX1" fmla="*/ 807375 w 807375"/>
              <a:gd name="connsiteY1" fmla="*/ 329495 h 666301"/>
              <a:gd name="connsiteX2" fmla="*/ 601192 w 807375"/>
              <a:gd name="connsiteY2" fmla="*/ 659485 h 666301"/>
              <a:gd name="connsiteX3" fmla="*/ 40 w 807375"/>
              <a:gd name="connsiteY3" fmla="*/ 666301 h 666301"/>
              <a:gd name="connsiteX4" fmla="*/ 638927 w 807375"/>
              <a:gd name="connsiteY4" fmla="*/ 0 h 666301"/>
              <a:gd name="connsiteX0" fmla="*/ 9663 w 808749"/>
              <a:gd name="connsiteY0" fmla="*/ 0 h 344324"/>
              <a:gd name="connsiteX1" fmla="*/ 808749 w 808749"/>
              <a:gd name="connsiteY1" fmla="*/ 7518 h 344324"/>
              <a:gd name="connsiteX2" fmla="*/ 602566 w 808749"/>
              <a:gd name="connsiteY2" fmla="*/ 337508 h 344324"/>
              <a:gd name="connsiteX3" fmla="*/ 1414 w 808749"/>
              <a:gd name="connsiteY3" fmla="*/ 344324 h 344324"/>
              <a:gd name="connsiteX4" fmla="*/ 9663 w 808749"/>
              <a:gd name="connsiteY4" fmla="*/ 0 h 344324"/>
              <a:gd name="connsiteX0" fmla="*/ 9663 w 808749"/>
              <a:gd name="connsiteY0" fmla="*/ 58922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58922 h 336806"/>
              <a:gd name="connsiteX0" fmla="*/ 9663 w 808749"/>
              <a:gd name="connsiteY0" fmla="*/ 7815 h 336806"/>
              <a:gd name="connsiteX1" fmla="*/ 808749 w 808749"/>
              <a:gd name="connsiteY1" fmla="*/ 0 h 336806"/>
              <a:gd name="connsiteX2" fmla="*/ 602566 w 808749"/>
              <a:gd name="connsiteY2" fmla="*/ 329990 h 336806"/>
              <a:gd name="connsiteX3" fmla="*/ 1414 w 808749"/>
              <a:gd name="connsiteY3" fmla="*/ 336806 h 336806"/>
              <a:gd name="connsiteX4" fmla="*/ 9663 w 808749"/>
              <a:gd name="connsiteY4" fmla="*/ 7815 h 336806"/>
              <a:gd name="connsiteX0" fmla="*/ 9663 w 808749"/>
              <a:gd name="connsiteY0" fmla="*/ 0 h 441427"/>
              <a:gd name="connsiteX1" fmla="*/ 808749 w 808749"/>
              <a:gd name="connsiteY1" fmla="*/ 104621 h 441427"/>
              <a:gd name="connsiteX2" fmla="*/ 602566 w 808749"/>
              <a:gd name="connsiteY2" fmla="*/ 434611 h 441427"/>
              <a:gd name="connsiteX3" fmla="*/ 1414 w 808749"/>
              <a:gd name="connsiteY3" fmla="*/ 441427 h 441427"/>
              <a:gd name="connsiteX4" fmla="*/ 9663 w 808749"/>
              <a:gd name="connsiteY4" fmla="*/ 0 h 441427"/>
              <a:gd name="connsiteX0" fmla="*/ 9663 w 808749"/>
              <a:gd name="connsiteY0" fmla="*/ 0 h 339212"/>
              <a:gd name="connsiteX1" fmla="*/ 808749 w 808749"/>
              <a:gd name="connsiteY1" fmla="*/ 2406 h 339212"/>
              <a:gd name="connsiteX2" fmla="*/ 602566 w 808749"/>
              <a:gd name="connsiteY2" fmla="*/ 332396 h 339212"/>
              <a:gd name="connsiteX3" fmla="*/ 1414 w 808749"/>
              <a:gd name="connsiteY3" fmla="*/ 339212 h 339212"/>
              <a:gd name="connsiteX4" fmla="*/ 9663 w 808749"/>
              <a:gd name="connsiteY4" fmla="*/ 0 h 339212"/>
              <a:gd name="connsiteX0" fmla="*/ 177306 w 807472"/>
              <a:gd name="connsiteY0" fmla="*/ 84476 h 336806"/>
              <a:gd name="connsiteX1" fmla="*/ 807472 w 807472"/>
              <a:gd name="connsiteY1" fmla="*/ 0 h 336806"/>
              <a:gd name="connsiteX2" fmla="*/ 601289 w 807472"/>
              <a:gd name="connsiteY2" fmla="*/ 329990 h 336806"/>
              <a:gd name="connsiteX3" fmla="*/ 137 w 807472"/>
              <a:gd name="connsiteY3" fmla="*/ 336806 h 336806"/>
              <a:gd name="connsiteX4" fmla="*/ 177306 w 807472"/>
              <a:gd name="connsiteY4" fmla="*/ 84476 h 336806"/>
              <a:gd name="connsiteX0" fmla="*/ 4669 w 809386"/>
              <a:gd name="connsiteY0" fmla="*/ 2704 h 336806"/>
              <a:gd name="connsiteX1" fmla="*/ 809386 w 809386"/>
              <a:gd name="connsiteY1" fmla="*/ 0 h 336806"/>
              <a:gd name="connsiteX2" fmla="*/ 603203 w 809386"/>
              <a:gd name="connsiteY2" fmla="*/ 329990 h 336806"/>
              <a:gd name="connsiteX3" fmla="*/ 2051 w 809386"/>
              <a:gd name="connsiteY3" fmla="*/ 336806 h 336806"/>
              <a:gd name="connsiteX4" fmla="*/ 4669 w 809386"/>
              <a:gd name="connsiteY4" fmla="*/ 2704 h 336806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66302 w 804717"/>
              <a:gd name="connsiteY3" fmla="*/ 224369 h 329990"/>
              <a:gd name="connsiteX4" fmla="*/ 0 w 804717"/>
              <a:gd name="connsiteY4" fmla="*/ 2704 h 329990"/>
              <a:gd name="connsiteX0" fmla="*/ 20383 w 825100"/>
              <a:gd name="connsiteY0" fmla="*/ 2704 h 329990"/>
              <a:gd name="connsiteX1" fmla="*/ 825100 w 825100"/>
              <a:gd name="connsiteY1" fmla="*/ 0 h 329990"/>
              <a:gd name="connsiteX2" fmla="*/ 618917 w 825100"/>
              <a:gd name="connsiteY2" fmla="*/ 329990 h 329990"/>
              <a:gd name="connsiteX3" fmla="*/ 872 w 825100"/>
              <a:gd name="connsiteY3" fmla="*/ 321474 h 329990"/>
              <a:gd name="connsiteX4" fmla="*/ 20383 w 825100"/>
              <a:gd name="connsiteY4" fmla="*/ 2704 h 329990"/>
              <a:gd name="connsiteX0" fmla="*/ 0 w 804717"/>
              <a:gd name="connsiteY0" fmla="*/ 2704 h 329990"/>
              <a:gd name="connsiteX1" fmla="*/ 804717 w 804717"/>
              <a:gd name="connsiteY1" fmla="*/ 0 h 329990"/>
              <a:gd name="connsiteX2" fmla="*/ 598534 w 804717"/>
              <a:gd name="connsiteY2" fmla="*/ 329990 h 329990"/>
              <a:gd name="connsiteX3" fmla="*/ 109878 w 804717"/>
              <a:gd name="connsiteY3" fmla="*/ 289445 h 329990"/>
              <a:gd name="connsiteX4" fmla="*/ 0 w 804717"/>
              <a:gd name="connsiteY4" fmla="*/ 2704 h 329990"/>
              <a:gd name="connsiteX0" fmla="*/ 267 w 804984"/>
              <a:gd name="connsiteY0" fmla="*/ 2704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4 h 329990"/>
              <a:gd name="connsiteX0" fmla="*/ 9204 w 802158"/>
              <a:gd name="connsiteY0" fmla="*/ 2704 h 329990"/>
              <a:gd name="connsiteX1" fmla="*/ 802158 w 802158"/>
              <a:gd name="connsiteY1" fmla="*/ 0 h 329990"/>
              <a:gd name="connsiteX2" fmla="*/ 595975 w 802158"/>
              <a:gd name="connsiteY2" fmla="*/ 329990 h 329990"/>
              <a:gd name="connsiteX3" fmla="*/ 1455 w 802158"/>
              <a:gd name="connsiteY3" fmla="*/ 326813 h 329990"/>
              <a:gd name="connsiteX4" fmla="*/ 9204 w 802158"/>
              <a:gd name="connsiteY4" fmla="*/ 2704 h 329990"/>
              <a:gd name="connsiteX0" fmla="*/ 6555 w 802450"/>
              <a:gd name="connsiteY0" fmla="*/ 35 h 329990"/>
              <a:gd name="connsiteX1" fmla="*/ 802450 w 802450"/>
              <a:gd name="connsiteY1" fmla="*/ 0 h 329990"/>
              <a:gd name="connsiteX2" fmla="*/ 596267 w 802450"/>
              <a:gd name="connsiteY2" fmla="*/ 329990 h 329990"/>
              <a:gd name="connsiteX3" fmla="*/ 1747 w 802450"/>
              <a:gd name="connsiteY3" fmla="*/ 326813 h 329990"/>
              <a:gd name="connsiteX4" fmla="*/ 6555 w 802450"/>
              <a:gd name="connsiteY4" fmla="*/ 35 h 329990"/>
              <a:gd name="connsiteX0" fmla="*/ 267 w 804984"/>
              <a:gd name="connsiteY0" fmla="*/ 2705 h 329990"/>
              <a:gd name="connsiteX1" fmla="*/ 804984 w 804984"/>
              <a:gd name="connsiteY1" fmla="*/ 0 h 329990"/>
              <a:gd name="connsiteX2" fmla="*/ 598801 w 804984"/>
              <a:gd name="connsiteY2" fmla="*/ 329990 h 329990"/>
              <a:gd name="connsiteX3" fmla="*/ 4281 w 804984"/>
              <a:gd name="connsiteY3" fmla="*/ 326813 h 329990"/>
              <a:gd name="connsiteX4" fmla="*/ 267 w 804984"/>
              <a:gd name="connsiteY4" fmla="*/ 2705 h 329990"/>
              <a:gd name="connsiteX0" fmla="*/ 613566 w 800744"/>
              <a:gd name="connsiteY0" fmla="*/ 0 h 412697"/>
              <a:gd name="connsiteX1" fmla="*/ 800744 w 800744"/>
              <a:gd name="connsiteY1" fmla="*/ 82707 h 412697"/>
              <a:gd name="connsiteX2" fmla="*/ 594561 w 800744"/>
              <a:gd name="connsiteY2" fmla="*/ 412697 h 412697"/>
              <a:gd name="connsiteX3" fmla="*/ 41 w 800744"/>
              <a:gd name="connsiteY3" fmla="*/ 409520 h 412697"/>
              <a:gd name="connsiteX4" fmla="*/ 613566 w 800744"/>
              <a:gd name="connsiteY4" fmla="*/ 0 h 412697"/>
              <a:gd name="connsiteX0" fmla="*/ 9202 w 802157"/>
              <a:gd name="connsiteY0" fmla="*/ 0 h 337962"/>
              <a:gd name="connsiteX1" fmla="*/ 802157 w 802157"/>
              <a:gd name="connsiteY1" fmla="*/ 7972 h 337962"/>
              <a:gd name="connsiteX2" fmla="*/ 595974 w 802157"/>
              <a:gd name="connsiteY2" fmla="*/ 337962 h 337962"/>
              <a:gd name="connsiteX3" fmla="*/ 1454 w 802157"/>
              <a:gd name="connsiteY3" fmla="*/ 334785 h 337962"/>
              <a:gd name="connsiteX4" fmla="*/ 9202 w 802157"/>
              <a:gd name="connsiteY4" fmla="*/ 0 h 337962"/>
              <a:gd name="connsiteX0" fmla="*/ 79962 w 800989"/>
              <a:gd name="connsiteY0" fmla="*/ 91166 h 329990"/>
              <a:gd name="connsiteX1" fmla="*/ 800989 w 800989"/>
              <a:gd name="connsiteY1" fmla="*/ 0 h 329990"/>
              <a:gd name="connsiteX2" fmla="*/ 594806 w 800989"/>
              <a:gd name="connsiteY2" fmla="*/ 329990 h 329990"/>
              <a:gd name="connsiteX3" fmla="*/ 286 w 800989"/>
              <a:gd name="connsiteY3" fmla="*/ 326813 h 329990"/>
              <a:gd name="connsiteX4" fmla="*/ 79962 w 800989"/>
              <a:gd name="connsiteY4" fmla="*/ 91166 h 329990"/>
              <a:gd name="connsiteX0" fmla="*/ 1 w 806276"/>
              <a:gd name="connsiteY0" fmla="*/ 0 h 333126"/>
              <a:gd name="connsiteX1" fmla="*/ 806276 w 806276"/>
              <a:gd name="connsiteY1" fmla="*/ 3136 h 333126"/>
              <a:gd name="connsiteX2" fmla="*/ 600093 w 806276"/>
              <a:gd name="connsiteY2" fmla="*/ 333126 h 333126"/>
              <a:gd name="connsiteX3" fmla="*/ 5573 w 806276"/>
              <a:gd name="connsiteY3" fmla="*/ 329949 h 333126"/>
              <a:gd name="connsiteX4" fmla="*/ 1 w 806276"/>
              <a:gd name="connsiteY4" fmla="*/ 0 h 333126"/>
              <a:gd name="connsiteX0" fmla="*/ 103877 w 800928"/>
              <a:gd name="connsiteY0" fmla="*/ 0 h 395993"/>
              <a:gd name="connsiteX1" fmla="*/ 800928 w 800928"/>
              <a:gd name="connsiteY1" fmla="*/ 66003 h 395993"/>
              <a:gd name="connsiteX2" fmla="*/ 594745 w 800928"/>
              <a:gd name="connsiteY2" fmla="*/ 395993 h 395993"/>
              <a:gd name="connsiteX3" fmla="*/ 225 w 800928"/>
              <a:gd name="connsiteY3" fmla="*/ 392816 h 395993"/>
              <a:gd name="connsiteX4" fmla="*/ 103877 w 800928"/>
              <a:gd name="connsiteY4" fmla="*/ 0 h 395993"/>
              <a:gd name="connsiteX0" fmla="*/ 1 w 806276"/>
              <a:gd name="connsiteY0" fmla="*/ 1700 h 329990"/>
              <a:gd name="connsiteX1" fmla="*/ 806276 w 806276"/>
              <a:gd name="connsiteY1" fmla="*/ 0 h 329990"/>
              <a:gd name="connsiteX2" fmla="*/ 600093 w 806276"/>
              <a:gd name="connsiteY2" fmla="*/ 329990 h 329990"/>
              <a:gd name="connsiteX3" fmla="*/ 5573 w 806276"/>
              <a:gd name="connsiteY3" fmla="*/ 326813 h 329990"/>
              <a:gd name="connsiteX4" fmla="*/ 1 w 806276"/>
              <a:gd name="connsiteY4" fmla="*/ 1700 h 329990"/>
              <a:gd name="connsiteX0" fmla="*/ 2292 w 803406"/>
              <a:gd name="connsiteY0" fmla="*/ 1700 h 329990"/>
              <a:gd name="connsiteX1" fmla="*/ 803406 w 803406"/>
              <a:gd name="connsiteY1" fmla="*/ 0 h 329990"/>
              <a:gd name="connsiteX2" fmla="*/ 597223 w 803406"/>
              <a:gd name="connsiteY2" fmla="*/ 329990 h 329990"/>
              <a:gd name="connsiteX3" fmla="*/ 2703 w 803406"/>
              <a:gd name="connsiteY3" fmla="*/ 326813 h 329990"/>
              <a:gd name="connsiteX4" fmla="*/ 2292 w 803406"/>
              <a:gd name="connsiteY4" fmla="*/ 1700 h 329990"/>
              <a:gd name="connsiteX0" fmla="*/ 0 w 801114"/>
              <a:gd name="connsiteY0" fmla="*/ 1700 h 329990"/>
              <a:gd name="connsiteX1" fmla="*/ 801114 w 801114"/>
              <a:gd name="connsiteY1" fmla="*/ 0 h 329990"/>
              <a:gd name="connsiteX2" fmla="*/ 594931 w 801114"/>
              <a:gd name="connsiteY2" fmla="*/ 329990 h 329990"/>
              <a:gd name="connsiteX3" fmla="*/ 77834 w 801114"/>
              <a:gd name="connsiteY3" fmla="*/ 270594 h 329990"/>
              <a:gd name="connsiteX4" fmla="*/ 0 w 801114"/>
              <a:gd name="connsiteY4" fmla="*/ 1700 h 329990"/>
              <a:gd name="connsiteX0" fmla="*/ 690 w 801804"/>
              <a:gd name="connsiteY0" fmla="*/ 1700 h 329990"/>
              <a:gd name="connsiteX1" fmla="*/ 801804 w 801804"/>
              <a:gd name="connsiteY1" fmla="*/ 0 h 329990"/>
              <a:gd name="connsiteX2" fmla="*/ 595621 w 801804"/>
              <a:gd name="connsiteY2" fmla="*/ 329990 h 329990"/>
              <a:gd name="connsiteX3" fmla="*/ 3682 w 801804"/>
              <a:gd name="connsiteY3" fmla="*/ 322127 h 329990"/>
              <a:gd name="connsiteX4" fmla="*/ 690 w 801804"/>
              <a:gd name="connsiteY4" fmla="*/ 1700 h 329990"/>
              <a:gd name="connsiteX0" fmla="*/ 4296 w 805410"/>
              <a:gd name="connsiteY0" fmla="*/ 1700 h 329990"/>
              <a:gd name="connsiteX1" fmla="*/ 805410 w 805410"/>
              <a:gd name="connsiteY1" fmla="*/ 0 h 329990"/>
              <a:gd name="connsiteX2" fmla="*/ 599227 w 805410"/>
              <a:gd name="connsiteY2" fmla="*/ 329990 h 329990"/>
              <a:gd name="connsiteX3" fmla="*/ 2127 w 805410"/>
              <a:gd name="connsiteY3" fmla="*/ 326813 h 329990"/>
              <a:gd name="connsiteX4" fmla="*/ 4296 w 805410"/>
              <a:gd name="connsiteY4" fmla="*/ 1700 h 32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5410" h="329990">
                <a:moveTo>
                  <a:pt x="4296" y="1700"/>
                </a:moveTo>
                <a:lnTo>
                  <a:pt x="805410" y="0"/>
                </a:lnTo>
                <a:lnTo>
                  <a:pt x="599227" y="329990"/>
                </a:lnTo>
                <a:lnTo>
                  <a:pt x="2127" y="326813"/>
                </a:lnTo>
                <a:cubicBezTo>
                  <a:pt x="-3703" y="100781"/>
                  <a:pt x="4296" y="70231"/>
                  <a:pt x="4296" y="170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6508D7-325E-4FE4-9E40-A756D4757D09}"/>
              </a:ext>
            </a:extLst>
          </p:cNvPr>
          <p:cNvSpPr txBox="1"/>
          <p:nvPr/>
        </p:nvSpPr>
        <p:spPr>
          <a:xfrm>
            <a:off x="984920" y="6489072"/>
            <a:ext cx="182420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sz="2000" b="1" dirty="0">
                <a:solidFill>
                  <a:srgbClr val="206A7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irort.ru</a:t>
            </a:r>
            <a:endParaRPr lang="ru-RU" sz="2000" b="1" dirty="0">
              <a:solidFill>
                <a:srgbClr val="206A7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8">
            <a:extLst>
              <a:ext uri="{FF2B5EF4-FFF2-40B4-BE49-F238E27FC236}">
                <a16:creationId xmlns:a16="http://schemas.microsoft.com/office/drawing/2014/main" id="{8E7B2AAF-F027-40CB-9009-5E924C8B90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021" y="5235418"/>
            <a:ext cx="9111644" cy="1253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6C1427C-62F6-432B-A791-69C1825AB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F7049-5EE1-4E1A-91D9-D0CBA1A62646}" type="slidenum">
              <a:rPr lang="ru-RU" smtClean="0"/>
              <a:t>45</a:t>
            </a:fld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8AC4359-9AE3-499F-9207-EB18790DF156}"/>
              </a:ext>
            </a:extLst>
          </p:cNvPr>
          <p:cNvSpPr/>
          <p:nvPr/>
        </p:nvSpPr>
        <p:spPr bwMode="auto">
          <a:xfrm>
            <a:off x="298010" y="385132"/>
            <a:ext cx="10515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Доп</a:t>
            </a:r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ресурсы: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id="{02BDD6E9-C99C-4FA3-ADB9-5DAEF542B304}"/>
              </a:ext>
            </a:extLst>
          </p:cNvPr>
          <p:cNvSpPr txBox="1">
            <a:spLocks/>
          </p:cNvSpPr>
          <p:nvPr/>
        </p:nvSpPr>
        <p:spPr bwMode="auto">
          <a:xfrm>
            <a:off x="625782" y="1754730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800" b="1" dirty="0">
                <a:solidFill>
                  <a:srgbClr val="0F1115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https://app.napkin.ai/</a:t>
            </a:r>
            <a:endParaRPr lang="ru-RU" sz="1800" b="1" dirty="0">
              <a:solidFill>
                <a:srgbClr val="0F1115"/>
              </a:solidFill>
              <a:effectLst/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800" b="1" dirty="0">
                <a:solidFill>
                  <a:srgbClr val="0F1115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https://www.photoroom.com</a:t>
            </a:r>
            <a:endParaRPr lang="ru-RU" sz="1800" b="1" dirty="0">
              <a:solidFill>
                <a:srgbClr val="0F1115"/>
              </a:solidFill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800" b="1" dirty="0">
                <a:solidFill>
                  <a:srgbClr val="0F1115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</a:t>
            </a:r>
            <a:r>
              <a:rPr lang="en-US" sz="1800" b="1" dirty="0" err="1">
                <a:solidFill>
                  <a:srgbClr val="0F1115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app.pixverse.ai</a:t>
            </a:r>
            <a:r>
              <a:rPr lang="en-US" sz="1800" b="1" dirty="0">
                <a:solidFill>
                  <a:srgbClr val="0F1115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/create/image-text</a:t>
            </a:r>
            <a:endParaRPr lang="tt-RU" sz="1800" b="1" dirty="0">
              <a:solidFill>
                <a:srgbClr val="0F1115"/>
              </a:solidFill>
              <a:effectLst/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800" b="1" dirty="0">
                <a:solidFill>
                  <a:srgbClr val="0F1115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https://</a:t>
            </a:r>
            <a:r>
              <a:rPr lang="en-US" sz="1800" b="1" dirty="0" err="1">
                <a:solidFill>
                  <a:srgbClr val="0F1115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www.pixa.com</a:t>
            </a:r>
            <a:r>
              <a:rPr lang="en-US" sz="1800" b="1" dirty="0">
                <a:solidFill>
                  <a:srgbClr val="0F1115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/</a:t>
            </a:r>
            <a:r>
              <a:rPr lang="en-US" sz="1800" b="1" dirty="0" err="1">
                <a:solidFill>
                  <a:srgbClr val="0F1115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ru</a:t>
            </a:r>
            <a:r>
              <a:rPr lang="en-US" sz="1800" b="1" dirty="0">
                <a:solidFill>
                  <a:srgbClr val="0F1115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/</a:t>
            </a:r>
            <a:endParaRPr lang="tt-RU" sz="1800" b="1" dirty="0">
              <a:solidFill>
                <a:srgbClr val="0F1115"/>
              </a:solidFill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800" b="1" dirty="0">
                <a:solidFill>
                  <a:schemeClr val="bg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en-US" sz="1800" b="1" dirty="0" err="1">
                <a:solidFill>
                  <a:schemeClr val="bg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www.pixa.com</a:t>
            </a:r>
            <a:r>
              <a:rPr lang="en-US" sz="1800" b="1" dirty="0">
                <a:solidFill>
                  <a:schemeClr val="bg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en-US" sz="1800" b="1" dirty="0" err="1">
                <a:solidFill>
                  <a:schemeClr val="bg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ru</a:t>
            </a:r>
            <a:r>
              <a:rPr lang="en-US" sz="1800" b="1" dirty="0">
                <a:solidFill>
                  <a:schemeClr val="bg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en-US" sz="1800" b="1" dirty="0" err="1">
                <a:solidFill>
                  <a:schemeClr val="bg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ai-image-editor?tool</a:t>
            </a:r>
            <a:r>
              <a:rPr lang="en-US" sz="1800" b="1" dirty="0">
                <a:solidFill>
                  <a:schemeClr val="bg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=</a:t>
            </a:r>
            <a:r>
              <a:rPr lang="en-US" sz="1800" b="1" dirty="0" err="1">
                <a:solidFill>
                  <a:schemeClr val="bg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uncrop</a:t>
            </a:r>
            <a:endParaRPr lang="tt-RU" sz="1800" b="1" dirty="0">
              <a:solidFill>
                <a:schemeClr val="bg1"/>
              </a:solidFill>
              <a:effectLst/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endParaRPr lang="en-US" sz="1800" b="1" dirty="0">
              <a:solidFill>
                <a:srgbClr val="0F1115"/>
              </a:solidFill>
              <a:effectLst/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endParaRPr lang="ru-RU" sz="1800" b="1" dirty="0">
              <a:solidFill>
                <a:srgbClr val="0F1115"/>
              </a:solidFill>
              <a:effectLst/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endParaRPr lang="ru-RU" sz="1800" dirty="0">
              <a:solidFill>
                <a:srgbClr val="0F1115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0219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F9E2B6A-3B75-4212-8E5E-E5716ECB3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mtClean="0"/>
              <a:t>46</a:t>
            </a:fld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E54F3C-B0FE-40B8-9D82-39346A37C775}"/>
              </a:ext>
            </a:extLst>
          </p:cNvPr>
          <p:cNvSpPr txBox="1"/>
          <p:nvPr/>
        </p:nvSpPr>
        <p:spPr>
          <a:xfrm>
            <a:off x="999243" y="2530807"/>
            <a:ext cx="61090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cap="all" dirty="0">
                <a:solidFill>
                  <a:srgbClr val="00626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Я узнал</a:t>
            </a:r>
            <a:r>
              <a:rPr lang="en-US" sz="3600" b="1" cap="all" dirty="0">
                <a:solidFill>
                  <a:srgbClr val="00626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3600" b="1" cap="all" dirty="0">
                <a:solidFill>
                  <a:srgbClr val="00626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…</a:t>
            </a:r>
            <a:endParaRPr lang="en-US" sz="3600" b="1" cap="all" dirty="0">
              <a:solidFill>
                <a:srgbClr val="00626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9A3940-D61D-4543-82C1-A4362E6C66E0}"/>
              </a:ext>
            </a:extLst>
          </p:cNvPr>
          <p:cNvSpPr txBox="1"/>
          <p:nvPr/>
        </p:nvSpPr>
        <p:spPr>
          <a:xfrm>
            <a:off x="965875" y="3686924"/>
            <a:ext cx="61090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cap="all" dirty="0">
                <a:solidFill>
                  <a:srgbClr val="00626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Я ПОЧУВСТВОВАЛ</a:t>
            </a:r>
            <a:r>
              <a:rPr lang="en-US" sz="3600" b="1" cap="all" dirty="0">
                <a:solidFill>
                  <a:srgbClr val="00626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3600" b="1" cap="all" dirty="0">
                <a:solidFill>
                  <a:srgbClr val="00626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…</a:t>
            </a:r>
            <a:endParaRPr lang="en-US" sz="3600" b="1" cap="all" dirty="0">
              <a:solidFill>
                <a:srgbClr val="00626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CBB8B7-116E-4466-A1B3-7508E3790259}"/>
              </a:ext>
            </a:extLst>
          </p:cNvPr>
          <p:cNvSpPr txBox="1"/>
          <p:nvPr/>
        </p:nvSpPr>
        <p:spPr>
          <a:xfrm>
            <a:off x="999243" y="4889924"/>
            <a:ext cx="24647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cap="all" dirty="0">
                <a:solidFill>
                  <a:srgbClr val="00626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Я БУДУ</a:t>
            </a:r>
            <a:r>
              <a:rPr lang="en-US" sz="3600" b="1" cap="all" dirty="0">
                <a:solidFill>
                  <a:srgbClr val="00626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3600" b="1" cap="all" dirty="0">
                <a:solidFill>
                  <a:srgbClr val="00626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…</a:t>
            </a:r>
            <a:endParaRPr lang="en-US" sz="3600" b="1" cap="all" dirty="0">
              <a:solidFill>
                <a:srgbClr val="00626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3" name="f4a88857-51a6-4a53-a632-92e9c88f1906">
            <a:hlinkClick r:id="" action="ppaction://media"/>
            <a:extLst>
              <a:ext uri="{FF2B5EF4-FFF2-40B4-BE49-F238E27FC236}">
                <a16:creationId xmlns:a16="http://schemas.microsoft.com/office/drawing/2014/main" id="{4237E011-7C66-4AE0-AEA0-5DAEE0623AD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652728" y="1665786"/>
            <a:ext cx="4540029" cy="4540029"/>
          </a:xfrm>
          <a:prstGeom prst="rect">
            <a:avLst/>
          </a:prstGeom>
        </p:spPr>
      </p:pic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63AFB559-CCF7-4702-80F9-B8878EB7104D}"/>
              </a:ext>
            </a:extLst>
          </p:cNvPr>
          <p:cNvGrpSpPr/>
          <p:nvPr/>
        </p:nvGrpSpPr>
        <p:grpSpPr>
          <a:xfrm>
            <a:off x="-1" y="198085"/>
            <a:ext cx="12192002" cy="1159203"/>
            <a:chOff x="-1" y="198085"/>
            <a:chExt cx="12192002" cy="1159203"/>
          </a:xfrm>
        </p:grpSpPr>
        <p:sp>
          <p:nvSpPr>
            <p:cNvPr id="21" name="Прямоугольник 3">
              <a:extLst>
                <a:ext uri="{FF2B5EF4-FFF2-40B4-BE49-F238E27FC236}">
                  <a16:creationId xmlns:a16="http://schemas.microsoft.com/office/drawing/2014/main" id="{9F550FD9-6AC2-468C-9E94-7AA20A055B73}"/>
                </a:ext>
              </a:extLst>
            </p:cNvPr>
            <p:cNvSpPr/>
            <p:nvPr/>
          </p:nvSpPr>
          <p:spPr bwMode="auto">
            <a:xfrm rot="10800000" flipH="1" flipV="1">
              <a:off x="7566475" y="198087"/>
              <a:ext cx="841815" cy="1159201"/>
            </a:xfrm>
            <a:custGeom>
              <a:avLst/>
              <a:gdLst>
                <a:gd name="connsiteX0" fmla="*/ 0 w 4572000"/>
                <a:gd name="connsiteY0" fmla="*/ 0 h 1140307"/>
                <a:gd name="connsiteX1" fmla="*/ 4572000 w 4572000"/>
                <a:gd name="connsiteY1" fmla="*/ 0 h 1140307"/>
                <a:gd name="connsiteX2" fmla="*/ 4572000 w 4572000"/>
                <a:gd name="connsiteY2" fmla="*/ 1140307 h 1140307"/>
                <a:gd name="connsiteX3" fmla="*/ 0 w 4572000"/>
                <a:gd name="connsiteY3" fmla="*/ 1140307 h 1140307"/>
                <a:gd name="connsiteX4" fmla="*/ 0 w 4572000"/>
                <a:gd name="connsiteY4" fmla="*/ 0 h 1140307"/>
                <a:gd name="connsiteX0" fmla="*/ 0 w 4572000"/>
                <a:gd name="connsiteY0" fmla="*/ 0 h 1140307"/>
                <a:gd name="connsiteX1" fmla="*/ 4572000 w 4572000"/>
                <a:gd name="connsiteY1" fmla="*/ 0 h 1140307"/>
                <a:gd name="connsiteX2" fmla="*/ 3817398 w 4572000"/>
                <a:gd name="connsiteY2" fmla="*/ 1140307 h 1140307"/>
                <a:gd name="connsiteX3" fmla="*/ 0 w 4572000"/>
                <a:gd name="connsiteY3" fmla="*/ 1140307 h 1140307"/>
                <a:gd name="connsiteX4" fmla="*/ 0 w 4572000"/>
                <a:gd name="connsiteY4" fmla="*/ 0 h 1140307"/>
                <a:gd name="connsiteX0" fmla="*/ 0 w 8922058"/>
                <a:gd name="connsiteY0" fmla="*/ 0 h 1140307"/>
                <a:gd name="connsiteX1" fmla="*/ 8922058 w 8922058"/>
                <a:gd name="connsiteY1" fmla="*/ 0 h 1140307"/>
                <a:gd name="connsiteX2" fmla="*/ 8167456 w 8922058"/>
                <a:gd name="connsiteY2" fmla="*/ 1140307 h 1140307"/>
                <a:gd name="connsiteX3" fmla="*/ 4350058 w 8922058"/>
                <a:gd name="connsiteY3" fmla="*/ 1140307 h 1140307"/>
                <a:gd name="connsiteX4" fmla="*/ 0 w 8922058"/>
                <a:gd name="connsiteY4" fmla="*/ 0 h 1140307"/>
                <a:gd name="connsiteX0" fmla="*/ 0 w 8922058"/>
                <a:gd name="connsiteY0" fmla="*/ 0 h 1140307"/>
                <a:gd name="connsiteX1" fmla="*/ 8922058 w 8922058"/>
                <a:gd name="connsiteY1" fmla="*/ 0 h 1140307"/>
                <a:gd name="connsiteX2" fmla="*/ 8167456 w 8922058"/>
                <a:gd name="connsiteY2" fmla="*/ 1140307 h 1140307"/>
                <a:gd name="connsiteX3" fmla="*/ 88776 w 8922058"/>
                <a:gd name="connsiteY3" fmla="*/ 1131429 h 1140307"/>
                <a:gd name="connsiteX4" fmla="*/ 0 w 8922058"/>
                <a:gd name="connsiteY4" fmla="*/ 0 h 1140307"/>
                <a:gd name="connsiteX0" fmla="*/ 0 w 8868792"/>
                <a:gd name="connsiteY0" fmla="*/ 0 h 1140307"/>
                <a:gd name="connsiteX1" fmla="*/ 8868792 w 8868792"/>
                <a:gd name="connsiteY1" fmla="*/ 0 h 1140307"/>
                <a:gd name="connsiteX2" fmla="*/ 8114190 w 8868792"/>
                <a:gd name="connsiteY2" fmla="*/ 1140307 h 1140307"/>
                <a:gd name="connsiteX3" fmla="*/ 35510 w 8868792"/>
                <a:gd name="connsiteY3" fmla="*/ 1131429 h 1140307"/>
                <a:gd name="connsiteX4" fmla="*/ 0 w 8868792"/>
                <a:gd name="connsiteY4" fmla="*/ 0 h 1140307"/>
                <a:gd name="connsiteX0" fmla="*/ 1 w 8868793"/>
                <a:gd name="connsiteY0" fmla="*/ 0 h 1140307"/>
                <a:gd name="connsiteX1" fmla="*/ 8868793 w 8868793"/>
                <a:gd name="connsiteY1" fmla="*/ 0 h 1140307"/>
                <a:gd name="connsiteX2" fmla="*/ 8114191 w 8868793"/>
                <a:gd name="connsiteY2" fmla="*/ 1140307 h 1140307"/>
                <a:gd name="connsiteX3" fmla="*/ 0 w 8868793"/>
                <a:gd name="connsiteY3" fmla="*/ 1122552 h 1140307"/>
                <a:gd name="connsiteX4" fmla="*/ 1 w 8868793"/>
                <a:gd name="connsiteY4" fmla="*/ 0 h 1140307"/>
                <a:gd name="connsiteX0" fmla="*/ 1 w 8868793"/>
                <a:gd name="connsiteY0" fmla="*/ 0 h 1140307"/>
                <a:gd name="connsiteX1" fmla="*/ 8868793 w 8868793"/>
                <a:gd name="connsiteY1" fmla="*/ 0 h 1140307"/>
                <a:gd name="connsiteX2" fmla="*/ 8114191 w 8868793"/>
                <a:gd name="connsiteY2" fmla="*/ 1140307 h 1140307"/>
                <a:gd name="connsiteX3" fmla="*/ 0 w 8868793"/>
                <a:gd name="connsiteY3" fmla="*/ 1122552 h 1140307"/>
                <a:gd name="connsiteX4" fmla="*/ 1 w 8868793"/>
                <a:gd name="connsiteY4" fmla="*/ 0 h 1140307"/>
                <a:gd name="connsiteX0" fmla="*/ 0 w 8868792"/>
                <a:gd name="connsiteY0" fmla="*/ 0 h 1248797"/>
                <a:gd name="connsiteX1" fmla="*/ 8868792 w 8868792"/>
                <a:gd name="connsiteY1" fmla="*/ 0 h 1248797"/>
                <a:gd name="connsiteX2" fmla="*/ 8114190 w 8868792"/>
                <a:gd name="connsiteY2" fmla="*/ 1140307 h 1248797"/>
                <a:gd name="connsiteX3" fmla="*/ 312948 w 8868792"/>
                <a:gd name="connsiteY3" fmla="*/ 1248797 h 1248797"/>
                <a:gd name="connsiteX4" fmla="*/ 0 w 8868792"/>
                <a:gd name="connsiteY4" fmla="*/ 0 h 1248797"/>
                <a:gd name="connsiteX0" fmla="*/ 1 w 8868793"/>
                <a:gd name="connsiteY0" fmla="*/ 0 h 1140307"/>
                <a:gd name="connsiteX1" fmla="*/ 8868793 w 8868793"/>
                <a:gd name="connsiteY1" fmla="*/ 0 h 1140307"/>
                <a:gd name="connsiteX2" fmla="*/ 8114191 w 8868793"/>
                <a:gd name="connsiteY2" fmla="*/ 1140307 h 1140307"/>
                <a:gd name="connsiteX3" fmla="*/ 0 w 8868793"/>
                <a:gd name="connsiteY3" fmla="*/ 1130442 h 1140307"/>
                <a:gd name="connsiteX4" fmla="*/ 1 w 8868793"/>
                <a:gd name="connsiteY4" fmla="*/ 0 h 1140307"/>
                <a:gd name="connsiteX0" fmla="*/ 0 w 8868792"/>
                <a:gd name="connsiteY0" fmla="*/ 0 h 1140307"/>
                <a:gd name="connsiteX1" fmla="*/ 8868792 w 8868792"/>
                <a:gd name="connsiteY1" fmla="*/ 0 h 1140307"/>
                <a:gd name="connsiteX2" fmla="*/ 8114190 w 8868792"/>
                <a:gd name="connsiteY2" fmla="*/ 1140307 h 1140307"/>
                <a:gd name="connsiteX3" fmla="*/ 7630730 w 8868792"/>
                <a:gd name="connsiteY3" fmla="*/ 874432 h 1140307"/>
                <a:gd name="connsiteX4" fmla="*/ 0 w 8868792"/>
                <a:gd name="connsiteY4" fmla="*/ 0 h 1140307"/>
                <a:gd name="connsiteX0" fmla="*/ 663211 w 1238062"/>
                <a:gd name="connsiteY0" fmla="*/ 0 h 1140307"/>
                <a:gd name="connsiteX1" fmla="*/ 1238062 w 1238062"/>
                <a:gd name="connsiteY1" fmla="*/ 0 h 1140307"/>
                <a:gd name="connsiteX2" fmla="*/ 483460 w 1238062"/>
                <a:gd name="connsiteY2" fmla="*/ 1140307 h 1140307"/>
                <a:gd name="connsiteX3" fmla="*/ 0 w 1238062"/>
                <a:gd name="connsiteY3" fmla="*/ 874432 h 1140307"/>
                <a:gd name="connsiteX4" fmla="*/ 663211 w 1238062"/>
                <a:gd name="connsiteY4" fmla="*/ 0 h 1140307"/>
                <a:gd name="connsiteX0" fmla="*/ 663211 w 1238062"/>
                <a:gd name="connsiteY0" fmla="*/ 0 h 1140307"/>
                <a:gd name="connsiteX1" fmla="*/ 1238062 w 1238062"/>
                <a:gd name="connsiteY1" fmla="*/ 0 h 1140307"/>
                <a:gd name="connsiteX2" fmla="*/ 649073 w 1238062"/>
                <a:gd name="connsiteY2" fmla="*/ 885418 h 1140307"/>
                <a:gd name="connsiteX3" fmla="*/ 483460 w 1238062"/>
                <a:gd name="connsiteY3" fmla="*/ 1140307 h 1140307"/>
                <a:gd name="connsiteX4" fmla="*/ 0 w 1238062"/>
                <a:gd name="connsiteY4" fmla="*/ 874432 h 1140307"/>
                <a:gd name="connsiteX5" fmla="*/ 663211 w 1238062"/>
                <a:gd name="connsiteY5" fmla="*/ 0 h 1140307"/>
                <a:gd name="connsiteX0" fmla="*/ 663211 w 1238062"/>
                <a:gd name="connsiteY0" fmla="*/ 0 h 885418"/>
                <a:gd name="connsiteX1" fmla="*/ 1238062 w 1238062"/>
                <a:gd name="connsiteY1" fmla="*/ 0 h 885418"/>
                <a:gd name="connsiteX2" fmla="*/ 649073 w 1238062"/>
                <a:gd name="connsiteY2" fmla="*/ 885418 h 885418"/>
                <a:gd name="connsiteX3" fmla="*/ 0 w 1238062"/>
                <a:gd name="connsiteY3" fmla="*/ 874432 h 885418"/>
                <a:gd name="connsiteX4" fmla="*/ 663211 w 1238062"/>
                <a:gd name="connsiteY4" fmla="*/ 0 h 885418"/>
                <a:gd name="connsiteX0" fmla="*/ 14138 w 588989"/>
                <a:gd name="connsiteY0" fmla="*/ 0 h 885418"/>
                <a:gd name="connsiteX1" fmla="*/ 588989 w 588989"/>
                <a:gd name="connsiteY1" fmla="*/ 0 h 885418"/>
                <a:gd name="connsiteX2" fmla="*/ 0 w 588989"/>
                <a:gd name="connsiteY2" fmla="*/ 885418 h 885418"/>
                <a:gd name="connsiteX3" fmla="*/ 14138 w 588989"/>
                <a:gd name="connsiteY3" fmla="*/ 0 h 885418"/>
                <a:gd name="connsiteX0" fmla="*/ 9904 w 588989"/>
                <a:gd name="connsiteY0" fmla="*/ 0 h 885418"/>
                <a:gd name="connsiteX1" fmla="*/ 588989 w 588989"/>
                <a:gd name="connsiteY1" fmla="*/ 0 h 885418"/>
                <a:gd name="connsiteX2" fmla="*/ 0 w 588989"/>
                <a:gd name="connsiteY2" fmla="*/ 885418 h 885418"/>
                <a:gd name="connsiteX3" fmla="*/ 9904 w 588989"/>
                <a:gd name="connsiteY3" fmla="*/ 0 h 885418"/>
                <a:gd name="connsiteX0" fmla="*/ 7322 w 588989"/>
                <a:gd name="connsiteY0" fmla="*/ 2342 h 885418"/>
                <a:gd name="connsiteX1" fmla="*/ 588989 w 588989"/>
                <a:gd name="connsiteY1" fmla="*/ 0 h 885418"/>
                <a:gd name="connsiteX2" fmla="*/ 0 w 588989"/>
                <a:gd name="connsiteY2" fmla="*/ 885418 h 885418"/>
                <a:gd name="connsiteX3" fmla="*/ 7322 w 588989"/>
                <a:gd name="connsiteY3" fmla="*/ 2342 h 885418"/>
                <a:gd name="connsiteX0" fmla="*/ 2161 w 588989"/>
                <a:gd name="connsiteY0" fmla="*/ 2342 h 885418"/>
                <a:gd name="connsiteX1" fmla="*/ 588989 w 588989"/>
                <a:gd name="connsiteY1" fmla="*/ 0 h 885418"/>
                <a:gd name="connsiteX2" fmla="*/ 0 w 588989"/>
                <a:gd name="connsiteY2" fmla="*/ 885418 h 885418"/>
                <a:gd name="connsiteX3" fmla="*/ 2161 w 588989"/>
                <a:gd name="connsiteY3" fmla="*/ 2342 h 88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8989" h="885418" extrusionOk="0">
                  <a:moveTo>
                    <a:pt x="2161" y="2342"/>
                  </a:moveTo>
                  <a:lnTo>
                    <a:pt x="588989" y="0"/>
                  </a:lnTo>
                  <a:lnTo>
                    <a:pt x="0" y="885418"/>
                  </a:lnTo>
                  <a:cubicBezTo>
                    <a:pt x="2441" y="591059"/>
                    <a:pt x="-280" y="296701"/>
                    <a:pt x="2161" y="2342"/>
                  </a:cubicBezTo>
                  <a:close/>
                </a:path>
              </a:pathLst>
            </a:custGeom>
            <a:solidFill>
              <a:srgbClr val="206A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6BBAE75F-7F05-4F72-AD2B-4A1C18F0A3DB}"/>
                </a:ext>
              </a:extLst>
            </p:cNvPr>
            <p:cNvSpPr/>
            <p:nvPr/>
          </p:nvSpPr>
          <p:spPr bwMode="auto">
            <a:xfrm rot="10800000">
              <a:off x="-1" y="198085"/>
              <a:ext cx="7576635" cy="1159201"/>
            </a:xfrm>
            <a:prstGeom prst="rect">
              <a:avLst/>
            </a:prstGeom>
            <a:solidFill>
              <a:srgbClr val="206A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ABDE61E1-6D29-49C5-B5F5-1501BB3794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/>
          </p:blipFill>
          <p:spPr bwMode="auto">
            <a:xfrm>
              <a:off x="8316856" y="400167"/>
              <a:ext cx="550346" cy="799032"/>
            </a:xfrm>
            <a:prstGeom prst="rect">
              <a:avLst/>
            </a:prstGeom>
          </p:spPr>
        </p:pic>
        <p:sp>
          <p:nvSpPr>
            <p:cNvPr id="24" name="Прямоугольник 3">
              <a:extLst>
                <a:ext uri="{FF2B5EF4-FFF2-40B4-BE49-F238E27FC236}">
                  <a16:creationId xmlns:a16="http://schemas.microsoft.com/office/drawing/2014/main" id="{A162BA17-31C9-4975-9BE1-2D240F0C33C8}"/>
                </a:ext>
              </a:extLst>
            </p:cNvPr>
            <p:cNvSpPr/>
            <p:nvPr/>
          </p:nvSpPr>
          <p:spPr bwMode="auto">
            <a:xfrm flipH="1" flipV="1">
              <a:off x="8889214" y="198087"/>
              <a:ext cx="841815" cy="1159201"/>
            </a:xfrm>
            <a:custGeom>
              <a:avLst/>
              <a:gdLst>
                <a:gd name="connsiteX0" fmla="*/ 0 w 4572000"/>
                <a:gd name="connsiteY0" fmla="*/ 0 h 1140307"/>
                <a:gd name="connsiteX1" fmla="*/ 4572000 w 4572000"/>
                <a:gd name="connsiteY1" fmla="*/ 0 h 1140307"/>
                <a:gd name="connsiteX2" fmla="*/ 4572000 w 4572000"/>
                <a:gd name="connsiteY2" fmla="*/ 1140307 h 1140307"/>
                <a:gd name="connsiteX3" fmla="*/ 0 w 4572000"/>
                <a:gd name="connsiteY3" fmla="*/ 1140307 h 1140307"/>
                <a:gd name="connsiteX4" fmla="*/ 0 w 4572000"/>
                <a:gd name="connsiteY4" fmla="*/ 0 h 1140307"/>
                <a:gd name="connsiteX0" fmla="*/ 0 w 4572000"/>
                <a:gd name="connsiteY0" fmla="*/ 0 h 1140307"/>
                <a:gd name="connsiteX1" fmla="*/ 4572000 w 4572000"/>
                <a:gd name="connsiteY1" fmla="*/ 0 h 1140307"/>
                <a:gd name="connsiteX2" fmla="*/ 3817398 w 4572000"/>
                <a:gd name="connsiteY2" fmla="*/ 1140307 h 1140307"/>
                <a:gd name="connsiteX3" fmla="*/ 0 w 4572000"/>
                <a:gd name="connsiteY3" fmla="*/ 1140307 h 1140307"/>
                <a:gd name="connsiteX4" fmla="*/ 0 w 4572000"/>
                <a:gd name="connsiteY4" fmla="*/ 0 h 1140307"/>
                <a:gd name="connsiteX0" fmla="*/ 0 w 8922058"/>
                <a:gd name="connsiteY0" fmla="*/ 0 h 1140307"/>
                <a:gd name="connsiteX1" fmla="*/ 8922058 w 8922058"/>
                <a:gd name="connsiteY1" fmla="*/ 0 h 1140307"/>
                <a:gd name="connsiteX2" fmla="*/ 8167456 w 8922058"/>
                <a:gd name="connsiteY2" fmla="*/ 1140307 h 1140307"/>
                <a:gd name="connsiteX3" fmla="*/ 4350058 w 8922058"/>
                <a:gd name="connsiteY3" fmla="*/ 1140307 h 1140307"/>
                <a:gd name="connsiteX4" fmla="*/ 0 w 8922058"/>
                <a:gd name="connsiteY4" fmla="*/ 0 h 1140307"/>
                <a:gd name="connsiteX0" fmla="*/ 0 w 8922058"/>
                <a:gd name="connsiteY0" fmla="*/ 0 h 1140307"/>
                <a:gd name="connsiteX1" fmla="*/ 8922058 w 8922058"/>
                <a:gd name="connsiteY1" fmla="*/ 0 h 1140307"/>
                <a:gd name="connsiteX2" fmla="*/ 8167456 w 8922058"/>
                <a:gd name="connsiteY2" fmla="*/ 1140307 h 1140307"/>
                <a:gd name="connsiteX3" fmla="*/ 88776 w 8922058"/>
                <a:gd name="connsiteY3" fmla="*/ 1131429 h 1140307"/>
                <a:gd name="connsiteX4" fmla="*/ 0 w 8922058"/>
                <a:gd name="connsiteY4" fmla="*/ 0 h 1140307"/>
                <a:gd name="connsiteX0" fmla="*/ 0 w 8868792"/>
                <a:gd name="connsiteY0" fmla="*/ 0 h 1140307"/>
                <a:gd name="connsiteX1" fmla="*/ 8868792 w 8868792"/>
                <a:gd name="connsiteY1" fmla="*/ 0 h 1140307"/>
                <a:gd name="connsiteX2" fmla="*/ 8114190 w 8868792"/>
                <a:gd name="connsiteY2" fmla="*/ 1140307 h 1140307"/>
                <a:gd name="connsiteX3" fmla="*/ 35510 w 8868792"/>
                <a:gd name="connsiteY3" fmla="*/ 1131429 h 1140307"/>
                <a:gd name="connsiteX4" fmla="*/ 0 w 8868792"/>
                <a:gd name="connsiteY4" fmla="*/ 0 h 1140307"/>
                <a:gd name="connsiteX0" fmla="*/ 1 w 8868793"/>
                <a:gd name="connsiteY0" fmla="*/ 0 h 1140307"/>
                <a:gd name="connsiteX1" fmla="*/ 8868793 w 8868793"/>
                <a:gd name="connsiteY1" fmla="*/ 0 h 1140307"/>
                <a:gd name="connsiteX2" fmla="*/ 8114191 w 8868793"/>
                <a:gd name="connsiteY2" fmla="*/ 1140307 h 1140307"/>
                <a:gd name="connsiteX3" fmla="*/ 0 w 8868793"/>
                <a:gd name="connsiteY3" fmla="*/ 1122552 h 1140307"/>
                <a:gd name="connsiteX4" fmla="*/ 1 w 8868793"/>
                <a:gd name="connsiteY4" fmla="*/ 0 h 1140307"/>
                <a:gd name="connsiteX0" fmla="*/ 1 w 8868793"/>
                <a:gd name="connsiteY0" fmla="*/ 0 h 1140307"/>
                <a:gd name="connsiteX1" fmla="*/ 8868793 w 8868793"/>
                <a:gd name="connsiteY1" fmla="*/ 0 h 1140307"/>
                <a:gd name="connsiteX2" fmla="*/ 8114191 w 8868793"/>
                <a:gd name="connsiteY2" fmla="*/ 1140307 h 1140307"/>
                <a:gd name="connsiteX3" fmla="*/ 0 w 8868793"/>
                <a:gd name="connsiteY3" fmla="*/ 1122552 h 1140307"/>
                <a:gd name="connsiteX4" fmla="*/ 1 w 8868793"/>
                <a:gd name="connsiteY4" fmla="*/ 0 h 1140307"/>
                <a:gd name="connsiteX0" fmla="*/ 0 w 8868792"/>
                <a:gd name="connsiteY0" fmla="*/ 0 h 1248797"/>
                <a:gd name="connsiteX1" fmla="*/ 8868792 w 8868792"/>
                <a:gd name="connsiteY1" fmla="*/ 0 h 1248797"/>
                <a:gd name="connsiteX2" fmla="*/ 8114190 w 8868792"/>
                <a:gd name="connsiteY2" fmla="*/ 1140307 h 1248797"/>
                <a:gd name="connsiteX3" fmla="*/ 312948 w 8868792"/>
                <a:gd name="connsiteY3" fmla="*/ 1248797 h 1248797"/>
                <a:gd name="connsiteX4" fmla="*/ 0 w 8868792"/>
                <a:gd name="connsiteY4" fmla="*/ 0 h 1248797"/>
                <a:gd name="connsiteX0" fmla="*/ 1 w 8868793"/>
                <a:gd name="connsiteY0" fmla="*/ 0 h 1140307"/>
                <a:gd name="connsiteX1" fmla="*/ 8868793 w 8868793"/>
                <a:gd name="connsiteY1" fmla="*/ 0 h 1140307"/>
                <a:gd name="connsiteX2" fmla="*/ 8114191 w 8868793"/>
                <a:gd name="connsiteY2" fmla="*/ 1140307 h 1140307"/>
                <a:gd name="connsiteX3" fmla="*/ 0 w 8868793"/>
                <a:gd name="connsiteY3" fmla="*/ 1130442 h 1140307"/>
                <a:gd name="connsiteX4" fmla="*/ 1 w 8868793"/>
                <a:gd name="connsiteY4" fmla="*/ 0 h 1140307"/>
                <a:gd name="connsiteX0" fmla="*/ 0 w 8868792"/>
                <a:gd name="connsiteY0" fmla="*/ 0 h 1140307"/>
                <a:gd name="connsiteX1" fmla="*/ 8868792 w 8868792"/>
                <a:gd name="connsiteY1" fmla="*/ 0 h 1140307"/>
                <a:gd name="connsiteX2" fmla="*/ 8114190 w 8868792"/>
                <a:gd name="connsiteY2" fmla="*/ 1140307 h 1140307"/>
                <a:gd name="connsiteX3" fmla="*/ 7630730 w 8868792"/>
                <a:gd name="connsiteY3" fmla="*/ 874432 h 1140307"/>
                <a:gd name="connsiteX4" fmla="*/ 0 w 8868792"/>
                <a:gd name="connsiteY4" fmla="*/ 0 h 1140307"/>
                <a:gd name="connsiteX0" fmla="*/ 663211 w 1238062"/>
                <a:gd name="connsiteY0" fmla="*/ 0 h 1140307"/>
                <a:gd name="connsiteX1" fmla="*/ 1238062 w 1238062"/>
                <a:gd name="connsiteY1" fmla="*/ 0 h 1140307"/>
                <a:gd name="connsiteX2" fmla="*/ 483460 w 1238062"/>
                <a:gd name="connsiteY2" fmla="*/ 1140307 h 1140307"/>
                <a:gd name="connsiteX3" fmla="*/ 0 w 1238062"/>
                <a:gd name="connsiteY3" fmla="*/ 874432 h 1140307"/>
                <a:gd name="connsiteX4" fmla="*/ 663211 w 1238062"/>
                <a:gd name="connsiteY4" fmla="*/ 0 h 1140307"/>
                <a:gd name="connsiteX0" fmla="*/ 663211 w 1238062"/>
                <a:gd name="connsiteY0" fmla="*/ 0 h 1140307"/>
                <a:gd name="connsiteX1" fmla="*/ 1238062 w 1238062"/>
                <a:gd name="connsiteY1" fmla="*/ 0 h 1140307"/>
                <a:gd name="connsiteX2" fmla="*/ 649073 w 1238062"/>
                <a:gd name="connsiteY2" fmla="*/ 885418 h 1140307"/>
                <a:gd name="connsiteX3" fmla="*/ 483460 w 1238062"/>
                <a:gd name="connsiteY3" fmla="*/ 1140307 h 1140307"/>
                <a:gd name="connsiteX4" fmla="*/ 0 w 1238062"/>
                <a:gd name="connsiteY4" fmla="*/ 874432 h 1140307"/>
                <a:gd name="connsiteX5" fmla="*/ 663211 w 1238062"/>
                <a:gd name="connsiteY5" fmla="*/ 0 h 1140307"/>
                <a:gd name="connsiteX0" fmla="*/ 663211 w 1238062"/>
                <a:gd name="connsiteY0" fmla="*/ 0 h 885418"/>
                <a:gd name="connsiteX1" fmla="*/ 1238062 w 1238062"/>
                <a:gd name="connsiteY1" fmla="*/ 0 h 885418"/>
                <a:gd name="connsiteX2" fmla="*/ 649073 w 1238062"/>
                <a:gd name="connsiteY2" fmla="*/ 885418 h 885418"/>
                <a:gd name="connsiteX3" fmla="*/ 0 w 1238062"/>
                <a:gd name="connsiteY3" fmla="*/ 874432 h 885418"/>
                <a:gd name="connsiteX4" fmla="*/ 663211 w 1238062"/>
                <a:gd name="connsiteY4" fmla="*/ 0 h 885418"/>
                <a:gd name="connsiteX0" fmla="*/ 14138 w 588989"/>
                <a:gd name="connsiteY0" fmla="*/ 0 h 885418"/>
                <a:gd name="connsiteX1" fmla="*/ 588989 w 588989"/>
                <a:gd name="connsiteY1" fmla="*/ 0 h 885418"/>
                <a:gd name="connsiteX2" fmla="*/ 0 w 588989"/>
                <a:gd name="connsiteY2" fmla="*/ 885418 h 885418"/>
                <a:gd name="connsiteX3" fmla="*/ 14138 w 588989"/>
                <a:gd name="connsiteY3" fmla="*/ 0 h 885418"/>
                <a:gd name="connsiteX0" fmla="*/ 9904 w 588989"/>
                <a:gd name="connsiteY0" fmla="*/ 0 h 885418"/>
                <a:gd name="connsiteX1" fmla="*/ 588989 w 588989"/>
                <a:gd name="connsiteY1" fmla="*/ 0 h 885418"/>
                <a:gd name="connsiteX2" fmla="*/ 0 w 588989"/>
                <a:gd name="connsiteY2" fmla="*/ 885418 h 885418"/>
                <a:gd name="connsiteX3" fmla="*/ 9904 w 588989"/>
                <a:gd name="connsiteY3" fmla="*/ 0 h 885418"/>
                <a:gd name="connsiteX0" fmla="*/ 7322 w 588989"/>
                <a:gd name="connsiteY0" fmla="*/ 2342 h 885418"/>
                <a:gd name="connsiteX1" fmla="*/ 588989 w 588989"/>
                <a:gd name="connsiteY1" fmla="*/ 0 h 885418"/>
                <a:gd name="connsiteX2" fmla="*/ 0 w 588989"/>
                <a:gd name="connsiteY2" fmla="*/ 885418 h 885418"/>
                <a:gd name="connsiteX3" fmla="*/ 7322 w 588989"/>
                <a:gd name="connsiteY3" fmla="*/ 2342 h 885418"/>
                <a:gd name="connsiteX0" fmla="*/ 2161 w 588989"/>
                <a:gd name="connsiteY0" fmla="*/ 2342 h 885418"/>
                <a:gd name="connsiteX1" fmla="*/ 588989 w 588989"/>
                <a:gd name="connsiteY1" fmla="*/ 0 h 885418"/>
                <a:gd name="connsiteX2" fmla="*/ 0 w 588989"/>
                <a:gd name="connsiteY2" fmla="*/ 885418 h 885418"/>
                <a:gd name="connsiteX3" fmla="*/ 2161 w 588989"/>
                <a:gd name="connsiteY3" fmla="*/ 2342 h 88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8989" h="885418" extrusionOk="0">
                  <a:moveTo>
                    <a:pt x="2161" y="2342"/>
                  </a:moveTo>
                  <a:lnTo>
                    <a:pt x="588989" y="0"/>
                  </a:lnTo>
                  <a:lnTo>
                    <a:pt x="0" y="885418"/>
                  </a:lnTo>
                  <a:cubicBezTo>
                    <a:pt x="2441" y="591059"/>
                    <a:pt x="-280" y="296701"/>
                    <a:pt x="2161" y="2342"/>
                  </a:cubicBezTo>
                  <a:close/>
                </a:path>
              </a:pathLst>
            </a:custGeom>
            <a:solidFill>
              <a:srgbClr val="206A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196DB031-9227-483F-A344-46CA0C6ABB6E}"/>
                </a:ext>
              </a:extLst>
            </p:cNvPr>
            <p:cNvSpPr/>
            <p:nvPr/>
          </p:nvSpPr>
          <p:spPr>
            <a:xfrm>
              <a:off x="9730105" y="198087"/>
              <a:ext cx="2461896" cy="1159201"/>
            </a:xfrm>
            <a:prstGeom prst="rect">
              <a:avLst/>
            </a:prstGeom>
            <a:solidFill>
              <a:srgbClr val="206A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B1967121-5553-4DC5-A77F-891495D6E79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137708" y="372238"/>
              <a:ext cx="712548" cy="904997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31E7DACF-7919-44E7-BDB5-E0D4DA22D3C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1010" y="268903"/>
              <a:ext cx="947741" cy="999096"/>
            </a:xfrm>
            <a:prstGeom prst="rect">
              <a:avLst/>
            </a:prstGeom>
          </p:spPr>
        </p:pic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E7362360-9CFE-42E2-B4AC-641FCC0F7114}"/>
              </a:ext>
            </a:extLst>
          </p:cNvPr>
          <p:cNvSpPr txBox="1"/>
          <p:nvPr/>
        </p:nvSpPr>
        <p:spPr>
          <a:xfrm>
            <a:off x="969632" y="640070"/>
            <a:ext cx="62550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cap="all" dirty="0">
                <a:solidFill>
                  <a:schemeClr val="bg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Материал БЕСЕДЫ с наставляемым</a:t>
            </a:r>
            <a:endParaRPr lang="ru-RU" sz="1800" b="1" cap="al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914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728543" y="2374812"/>
            <a:ext cx="617387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solidFill>
                  <a:srgbClr val="006260"/>
                </a:solidFill>
              </a:rPr>
              <a:t>Благодарю за внимание!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250732" y="4038669"/>
            <a:ext cx="5965746" cy="1823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2A7E82"/>
                </a:solidFill>
              </a:rPr>
              <a:t>Государственное автономное образовательное учреждение </a:t>
            </a:r>
          </a:p>
          <a:p>
            <a:r>
              <a:rPr lang="ru-RU" sz="1200" dirty="0">
                <a:solidFill>
                  <a:srgbClr val="2A7E82"/>
                </a:solidFill>
              </a:rPr>
              <a:t>дополнительного профессионального образования </a:t>
            </a:r>
          </a:p>
          <a:p>
            <a:r>
              <a:rPr lang="ru-RU" sz="1200" dirty="0">
                <a:solidFill>
                  <a:srgbClr val="2A7E82"/>
                </a:solidFill>
              </a:rPr>
              <a:t>«Институт развития образования Республики Татарстан»</a:t>
            </a:r>
          </a:p>
          <a:p>
            <a:r>
              <a:rPr lang="ru-RU" sz="1200" dirty="0">
                <a:solidFill>
                  <a:srgbClr val="2A7E82"/>
                </a:solidFill>
              </a:rPr>
              <a:t>Адрес: РТ, 420015, г. Казань, ул. Большая Красная, 68</a:t>
            </a:r>
            <a:br>
              <a:rPr lang="ru-RU" sz="1200" dirty="0">
                <a:solidFill>
                  <a:srgbClr val="2A7E82"/>
                </a:solidFill>
              </a:rPr>
            </a:br>
            <a:r>
              <a:rPr lang="ru-RU" sz="1200" dirty="0">
                <a:solidFill>
                  <a:srgbClr val="2A7E82"/>
                </a:solidFill>
              </a:rPr>
              <a:t>Телефон: (843) 236-62-42</a:t>
            </a:r>
            <a:br>
              <a:rPr lang="ru-RU" sz="1200" dirty="0"/>
            </a:br>
            <a:r>
              <a:rPr lang="ru-RU" sz="1200" dirty="0">
                <a:solidFill>
                  <a:srgbClr val="2A7E82"/>
                </a:solidFill>
              </a:rPr>
              <a:t>Сайт института: </a:t>
            </a:r>
            <a:r>
              <a:rPr lang="ru-RU" sz="1200" dirty="0">
                <a:hlinkClick r:id="rId2"/>
              </a:rPr>
              <a:t>http://irort.ru</a:t>
            </a:r>
            <a:br>
              <a:rPr lang="ru-RU" sz="1200" dirty="0"/>
            </a:br>
            <a:endParaRPr lang="ru-RU" sz="1200" dirty="0"/>
          </a:p>
          <a:p>
            <a:pPr algn="ctr"/>
            <a:endParaRPr lang="ru-RU" dirty="0"/>
          </a:p>
          <a:p>
            <a:pPr algn="ctr"/>
            <a:endParaRPr lang="en-US" sz="1050" dirty="0">
              <a:solidFill>
                <a:srgbClr val="28767A"/>
              </a:solidFill>
            </a:endParaRPr>
          </a:p>
        </p:txBody>
      </p:sp>
      <p:pic>
        <p:nvPicPr>
          <p:cNvPr id="13" name="Picture 6" descr="http://qrcoder.ru/code/?http%3A%2F%2Firort.ru%2Fru&amp;4&amp;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473" y="1583612"/>
            <a:ext cx="2257720" cy="2257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2DF631D8-0623-47EB-9ECD-5FFB80A719E9}"/>
              </a:ext>
            </a:extLst>
          </p:cNvPr>
          <p:cNvSpPr/>
          <p:nvPr/>
        </p:nvSpPr>
        <p:spPr>
          <a:xfrm>
            <a:off x="10732644" y="2926934"/>
            <a:ext cx="144879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8">
            <a:extLst>
              <a:ext uri="{FF2B5EF4-FFF2-40B4-BE49-F238E27FC236}">
                <a16:creationId xmlns:a16="http://schemas.microsoft.com/office/drawing/2014/main" id="{3D15A982-2307-44B8-AE9B-49EFE7E887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57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12905"/>
            <a:ext cx="7646922" cy="1052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id="{E5D9CFF0-4838-4B6D-A86A-7EA810463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EEF7049-5EE1-4E1A-91D9-D0CBA1A62646}" type="slidenum">
              <a:rPr lang="ru-RU" smtClean="0"/>
              <a:t>47</a:t>
            </a:fld>
            <a:endParaRPr lang="ru-RU"/>
          </a:p>
        </p:txBody>
      </p: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62826C76-2F79-460E-9A00-9A86EB4D96E7}"/>
              </a:ext>
            </a:extLst>
          </p:cNvPr>
          <p:cNvGrpSpPr/>
          <p:nvPr/>
        </p:nvGrpSpPr>
        <p:grpSpPr>
          <a:xfrm>
            <a:off x="0" y="6410584"/>
            <a:ext cx="12192000" cy="377026"/>
            <a:chOff x="0" y="6410584"/>
            <a:chExt cx="12192000" cy="377026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FA96B76-059E-443E-8931-375FDF85EAC2}"/>
                </a:ext>
              </a:extLst>
            </p:cNvPr>
            <p:cNvSpPr txBox="1"/>
            <p:nvPr/>
          </p:nvSpPr>
          <p:spPr bwMode="auto">
            <a:xfrm>
              <a:off x="8764526" y="6410584"/>
              <a:ext cx="1824203" cy="377026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206A75"/>
                  </a:solidFill>
                  <a:latin typeface="Open Sans"/>
                  <a:ea typeface="Open Sans"/>
                  <a:cs typeface="Open Sans"/>
                </a:rPr>
                <a:t>irort.ru</a:t>
              </a:r>
              <a:endParaRPr lang="ru-RU" sz="2000" b="1" dirty="0">
                <a:solidFill>
                  <a:srgbClr val="206A75"/>
                </a:solidFill>
                <a:latin typeface="Open Sans"/>
                <a:ea typeface="Open Sans"/>
                <a:cs typeface="Open Sans"/>
              </a:endParaRPr>
            </a:p>
          </p:txBody>
        </p:sp>
        <p:grpSp>
          <p:nvGrpSpPr>
            <p:cNvPr id="32" name="Группа 31">
              <a:extLst>
                <a:ext uri="{FF2B5EF4-FFF2-40B4-BE49-F238E27FC236}">
                  <a16:creationId xmlns:a16="http://schemas.microsoft.com/office/drawing/2014/main" id="{3938B0A7-887E-4BB0-A78C-C1D2FB90D104}"/>
                </a:ext>
              </a:extLst>
            </p:cNvPr>
            <p:cNvGrpSpPr/>
            <p:nvPr/>
          </p:nvGrpSpPr>
          <p:grpSpPr>
            <a:xfrm>
              <a:off x="0" y="6455977"/>
              <a:ext cx="9069348" cy="286240"/>
              <a:chOff x="0" y="6455977"/>
              <a:chExt cx="9069348" cy="286240"/>
            </a:xfrm>
          </p:grpSpPr>
          <p:sp>
            <p:nvSpPr>
              <p:cNvPr id="36" name="Прямоугольник 3">
                <a:extLst>
                  <a:ext uri="{FF2B5EF4-FFF2-40B4-BE49-F238E27FC236}">
                    <a16:creationId xmlns:a16="http://schemas.microsoft.com/office/drawing/2014/main" id="{6CB8BDC6-9BDE-48D8-81A8-A99700F6064A}"/>
                  </a:ext>
                </a:extLst>
              </p:cNvPr>
              <p:cNvSpPr/>
              <p:nvPr/>
            </p:nvSpPr>
            <p:spPr bwMode="auto">
              <a:xfrm rot="10800000" flipH="1" flipV="1">
                <a:off x="8861481" y="6455978"/>
                <a:ext cx="207867" cy="286239"/>
              </a:xfrm>
              <a:custGeom>
                <a:avLst/>
                <a:gdLst>
                  <a:gd name="connsiteX0" fmla="*/ 0 w 4572000"/>
                  <a:gd name="connsiteY0" fmla="*/ 0 h 1140307"/>
                  <a:gd name="connsiteX1" fmla="*/ 4572000 w 4572000"/>
                  <a:gd name="connsiteY1" fmla="*/ 0 h 1140307"/>
                  <a:gd name="connsiteX2" fmla="*/ 4572000 w 4572000"/>
                  <a:gd name="connsiteY2" fmla="*/ 1140307 h 1140307"/>
                  <a:gd name="connsiteX3" fmla="*/ 0 w 4572000"/>
                  <a:gd name="connsiteY3" fmla="*/ 1140307 h 1140307"/>
                  <a:gd name="connsiteX4" fmla="*/ 0 w 4572000"/>
                  <a:gd name="connsiteY4" fmla="*/ 0 h 1140307"/>
                  <a:gd name="connsiteX0" fmla="*/ 0 w 4572000"/>
                  <a:gd name="connsiteY0" fmla="*/ 0 h 1140307"/>
                  <a:gd name="connsiteX1" fmla="*/ 4572000 w 4572000"/>
                  <a:gd name="connsiteY1" fmla="*/ 0 h 1140307"/>
                  <a:gd name="connsiteX2" fmla="*/ 3817398 w 4572000"/>
                  <a:gd name="connsiteY2" fmla="*/ 1140307 h 1140307"/>
                  <a:gd name="connsiteX3" fmla="*/ 0 w 4572000"/>
                  <a:gd name="connsiteY3" fmla="*/ 1140307 h 1140307"/>
                  <a:gd name="connsiteX4" fmla="*/ 0 w 4572000"/>
                  <a:gd name="connsiteY4" fmla="*/ 0 h 1140307"/>
                  <a:gd name="connsiteX0" fmla="*/ 0 w 8922058"/>
                  <a:gd name="connsiteY0" fmla="*/ 0 h 1140307"/>
                  <a:gd name="connsiteX1" fmla="*/ 8922058 w 8922058"/>
                  <a:gd name="connsiteY1" fmla="*/ 0 h 1140307"/>
                  <a:gd name="connsiteX2" fmla="*/ 8167456 w 8922058"/>
                  <a:gd name="connsiteY2" fmla="*/ 1140307 h 1140307"/>
                  <a:gd name="connsiteX3" fmla="*/ 4350058 w 8922058"/>
                  <a:gd name="connsiteY3" fmla="*/ 1140307 h 1140307"/>
                  <a:gd name="connsiteX4" fmla="*/ 0 w 8922058"/>
                  <a:gd name="connsiteY4" fmla="*/ 0 h 1140307"/>
                  <a:gd name="connsiteX0" fmla="*/ 0 w 8922058"/>
                  <a:gd name="connsiteY0" fmla="*/ 0 h 1140307"/>
                  <a:gd name="connsiteX1" fmla="*/ 8922058 w 8922058"/>
                  <a:gd name="connsiteY1" fmla="*/ 0 h 1140307"/>
                  <a:gd name="connsiteX2" fmla="*/ 8167456 w 8922058"/>
                  <a:gd name="connsiteY2" fmla="*/ 1140307 h 1140307"/>
                  <a:gd name="connsiteX3" fmla="*/ 88776 w 8922058"/>
                  <a:gd name="connsiteY3" fmla="*/ 1131429 h 1140307"/>
                  <a:gd name="connsiteX4" fmla="*/ 0 w 8922058"/>
                  <a:gd name="connsiteY4" fmla="*/ 0 h 1140307"/>
                  <a:gd name="connsiteX0" fmla="*/ 0 w 8868792"/>
                  <a:gd name="connsiteY0" fmla="*/ 0 h 1140307"/>
                  <a:gd name="connsiteX1" fmla="*/ 8868792 w 8868792"/>
                  <a:gd name="connsiteY1" fmla="*/ 0 h 1140307"/>
                  <a:gd name="connsiteX2" fmla="*/ 8114190 w 8868792"/>
                  <a:gd name="connsiteY2" fmla="*/ 1140307 h 1140307"/>
                  <a:gd name="connsiteX3" fmla="*/ 35510 w 8868792"/>
                  <a:gd name="connsiteY3" fmla="*/ 1131429 h 1140307"/>
                  <a:gd name="connsiteX4" fmla="*/ 0 w 8868792"/>
                  <a:gd name="connsiteY4" fmla="*/ 0 h 1140307"/>
                  <a:gd name="connsiteX0" fmla="*/ 1 w 8868793"/>
                  <a:gd name="connsiteY0" fmla="*/ 0 h 1140307"/>
                  <a:gd name="connsiteX1" fmla="*/ 8868793 w 8868793"/>
                  <a:gd name="connsiteY1" fmla="*/ 0 h 1140307"/>
                  <a:gd name="connsiteX2" fmla="*/ 8114191 w 8868793"/>
                  <a:gd name="connsiteY2" fmla="*/ 1140307 h 1140307"/>
                  <a:gd name="connsiteX3" fmla="*/ 0 w 8868793"/>
                  <a:gd name="connsiteY3" fmla="*/ 1122552 h 1140307"/>
                  <a:gd name="connsiteX4" fmla="*/ 1 w 8868793"/>
                  <a:gd name="connsiteY4" fmla="*/ 0 h 1140307"/>
                  <a:gd name="connsiteX0" fmla="*/ 1 w 8868793"/>
                  <a:gd name="connsiteY0" fmla="*/ 0 h 1140307"/>
                  <a:gd name="connsiteX1" fmla="*/ 8868793 w 8868793"/>
                  <a:gd name="connsiteY1" fmla="*/ 0 h 1140307"/>
                  <a:gd name="connsiteX2" fmla="*/ 8114191 w 8868793"/>
                  <a:gd name="connsiteY2" fmla="*/ 1140307 h 1140307"/>
                  <a:gd name="connsiteX3" fmla="*/ 0 w 8868793"/>
                  <a:gd name="connsiteY3" fmla="*/ 1122552 h 1140307"/>
                  <a:gd name="connsiteX4" fmla="*/ 1 w 8868793"/>
                  <a:gd name="connsiteY4" fmla="*/ 0 h 1140307"/>
                  <a:gd name="connsiteX0" fmla="*/ 0 w 8868792"/>
                  <a:gd name="connsiteY0" fmla="*/ 0 h 1248797"/>
                  <a:gd name="connsiteX1" fmla="*/ 8868792 w 8868792"/>
                  <a:gd name="connsiteY1" fmla="*/ 0 h 1248797"/>
                  <a:gd name="connsiteX2" fmla="*/ 8114190 w 8868792"/>
                  <a:gd name="connsiteY2" fmla="*/ 1140307 h 1248797"/>
                  <a:gd name="connsiteX3" fmla="*/ 312948 w 8868792"/>
                  <a:gd name="connsiteY3" fmla="*/ 1248797 h 1248797"/>
                  <a:gd name="connsiteX4" fmla="*/ 0 w 8868792"/>
                  <a:gd name="connsiteY4" fmla="*/ 0 h 1248797"/>
                  <a:gd name="connsiteX0" fmla="*/ 1 w 8868793"/>
                  <a:gd name="connsiteY0" fmla="*/ 0 h 1140307"/>
                  <a:gd name="connsiteX1" fmla="*/ 8868793 w 8868793"/>
                  <a:gd name="connsiteY1" fmla="*/ 0 h 1140307"/>
                  <a:gd name="connsiteX2" fmla="*/ 8114191 w 8868793"/>
                  <a:gd name="connsiteY2" fmla="*/ 1140307 h 1140307"/>
                  <a:gd name="connsiteX3" fmla="*/ 0 w 8868793"/>
                  <a:gd name="connsiteY3" fmla="*/ 1130442 h 1140307"/>
                  <a:gd name="connsiteX4" fmla="*/ 1 w 8868793"/>
                  <a:gd name="connsiteY4" fmla="*/ 0 h 1140307"/>
                  <a:gd name="connsiteX0" fmla="*/ 0 w 8868792"/>
                  <a:gd name="connsiteY0" fmla="*/ 0 h 1140307"/>
                  <a:gd name="connsiteX1" fmla="*/ 8868792 w 8868792"/>
                  <a:gd name="connsiteY1" fmla="*/ 0 h 1140307"/>
                  <a:gd name="connsiteX2" fmla="*/ 8114190 w 8868792"/>
                  <a:gd name="connsiteY2" fmla="*/ 1140307 h 1140307"/>
                  <a:gd name="connsiteX3" fmla="*/ 7630730 w 8868792"/>
                  <a:gd name="connsiteY3" fmla="*/ 874432 h 1140307"/>
                  <a:gd name="connsiteX4" fmla="*/ 0 w 8868792"/>
                  <a:gd name="connsiteY4" fmla="*/ 0 h 1140307"/>
                  <a:gd name="connsiteX0" fmla="*/ 663211 w 1238062"/>
                  <a:gd name="connsiteY0" fmla="*/ 0 h 1140307"/>
                  <a:gd name="connsiteX1" fmla="*/ 1238062 w 1238062"/>
                  <a:gd name="connsiteY1" fmla="*/ 0 h 1140307"/>
                  <a:gd name="connsiteX2" fmla="*/ 483460 w 1238062"/>
                  <a:gd name="connsiteY2" fmla="*/ 1140307 h 1140307"/>
                  <a:gd name="connsiteX3" fmla="*/ 0 w 1238062"/>
                  <a:gd name="connsiteY3" fmla="*/ 874432 h 1140307"/>
                  <a:gd name="connsiteX4" fmla="*/ 663211 w 1238062"/>
                  <a:gd name="connsiteY4" fmla="*/ 0 h 1140307"/>
                  <a:gd name="connsiteX0" fmla="*/ 663211 w 1238062"/>
                  <a:gd name="connsiteY0" fmla="*/ 0 h 1140307"/>
                  <a:gd name="connsiteX1" fmla="*/ 1238062 w 1238062"/>
                  <a:gd name="connsiteY1" fmla="*/ 0 h 1140307"/>
                  <a:gd name="connsiteX2" fmla="*/ 649073 w 1238062"/>
                  <a:gd name="connsiteY2" fmla="*/ 885418 h 1140307"/>
                  <a:gd name="connsiteX3" fmla="*/ 483460 w 1238062"/>
                  <a:gd name="connsiteY3" fmla="*/ 1140307 h 1140307"/>
                  <a:gd name="connsiteX4" fmla="*/ 0 w 1238062"/>
                  <a:gd name="connsiteY4" fmla="*/ 874432 h 1140307"/>
                  <a:gd name="connsiteX5" fmla="*/ 663211 w 1238062"/>
                  <a:gd name="connsiteY5" fmla="*/ 0 h 1140307"/>
                  <a:gd name="connsiteX0" fmla="*/ 663211 w 1238062"/>
                  <a:gd name="connsiteY0" fmla="*/ 0 h 885418"/>
                  <a:gd name="connsiteX1" fmla="*/ 1238062 w 1238062"/>
                  <a:gd name="connsiteY1" fmla="*/ 0 h 885418"/>
                  <a:gd name="connsiteX2" fmla="*/ 649073 w 1238062"/>
                  <a:gd name="connsiteY2" fmla="*/ 885418 h 885418"/>
                  <a:gd name="connsiteX3" fmla="*/ 0 w 1238062"/>
                  <a:gd name="connsiteY3" fmla="*/ 874432 h 885418"/>
                  <a:gd name="connsiteX4" fmla="*/ 663211 w 1238062"/>
                  <a:gd name="connsiteY4" fmla="*/ 0 h 885418"/>
                  <a:gd name="connsiteX0" fmla="*/ 14138 w 588989"/>
                  <a:gd name="connsiteY0" fmla="*/ 0 h 885418"/>
                  <a:gd name="connsiteX1" fmla="*/ 588989 w 588989"/>
                  <a:gd name="connsiteY1" fmla="*/ 0 h 885418"/>
                  <a:gd name="connsiteX2" fmla="*/ 0 w 588989"/>
                  <a:gd name="connsiteY2" fmla="*/ 885418 h 885418"/>
                  <a:gd name="connsiteX3" fmla="*/ 14138 w 588989"/>
                  <a:gd name="connsiteY3" fmla="*/ 0 h 885418"/>
                  <a:gd name="connsiteX0" fmla="*/ 9904 w 588989"/>
                  <a:gd name="connsiteY0" fmla="*/ 0 h 885418"/>
                  <a:gd name="connsiteX1" fmla="*/ 588989 w 588989"/>
                  <a:gd name="connsiteY1" fmla="*/ 0 h 885418"/>
                  <a:gd name="connsiteX2" fmla="*/ 0 w 588989"/>
                  <a:gd name="connsiteY2" fmla="*/ 885418 h 885418"/>
                  <a:gd name="connsiteX3" fmla="*/ 9904 w 588989"/>
                  <a:gd name="connsiteY3" fmla="*/ 0 h 885418"/>
                  <a:gd name="connsiteX0" fmla="*/ 7322 w 588989"/>
                  <a:gd name="connsiteY0" fmla="*/ 2342 h 885418"/>
                  <a:gd name="connsiteX1" fmla="*/ 588989 w 588989"/>
                  <a:gd name="connsiteY1" fmla="*/ 0 h 885418"/>
                  <a:gd name="connsiteX2" fmla="*/ 0 w 588989"/>
                  <a:gd name="connsiteY2" fmla="*/ 885418 h 885418"/>
                  <a:gd name="connsiteX3" fmla="*/ 7322 w 588989"/>
                  <a:gd name="connsiteY3" fmla="*/ 2342 h 885418"/>
                  <a:gd name="connsiteX0" fmla="*/ 2161 w 588989"/>
                  <a:gd name="connsiteY0" fmla="*/ 2342 h 885418"/>
                  <a:gd name="connsiteX1" fmla="*/ 588989 w 588989"/>
                  <a:gd name="connsiteY1" fmla="*/ 0 h 885418"/>
                  <a:gd name="connsiteX2" fmla="*/ 0 w 588989"/>
                  <a:gd name="connsiteY2" fmla="*/ 885418 h 885418"/>
                  <a:gd name="connsiteX3" fmla="*/ 2161 w 588989"/>
                  <a:gd name="connsiteY3" fmla="*/ 2342 h 885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8989" h="885418" extrusionOk="0">
                    <a:moveTo>
                      <a:pt x="2161" y="2342"/>
                    </a:moveTo>
                    <a:lnTo>
                      <a:pt x="588989" y="0"/>
                    </a:lnTo>
                    <a:lnTo>
                      <a:pt x="0" y="885418"/>
                    </a:lnTo>
                    <a:cubicBezTo>
                      <a:pt x="2441" y="591059"/>
                      <a:pt x="-280" y="296701"/>
                      <a:pt x="2161" y="2342"/>
                    </a:cubicBezTo>
                    <a:close/>
                  </a:path>
                </a:pathLst>
              </a:custGeom>
              <a:solidFill>
                <a:srgbClr val="206A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37" name="Прямоугольник 36">
                <a:extLst>
                  <a:ext uri="{FF2B5EF4-FFF2-40B4-BE49-F238E27FC236}">
                    <a16:creationId xmlns:a16="http://schemas.microsoft.com/office/drawing/2014/main" id="{B31E485F-183B-483D-8AC6-987400268A91}"/>
                  </a:ext>
                </a:extLst>
              </p:cNvPr>
              <p:cNvSpPr/>
              <p:nvPr/>
            </p:nvSpPr>
            <p:spPr bwMode="auto">
              <a:xfrm rot="10800000">
                <a:off x="0" y="6455977"/>
                <a:ext cx="8863989" cy="286239"/>
              </a:xfrm>
              <a:prstGeom prst="rect">
                <a:avLst/>
              </a:prstGeom>
              <a:solidFill>
                <a:srgbClr val="206A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33" name="Группа 32">
              <a:extLst>
                <a:ext uri="{FF2B5EF4-FFF2-40B4-BE49-F238E27FC236}">
                  <a16:creationId xmlns:a16="http://schemas.microsoft.com/office/drawing/2014/main" id="{53FC17FB-51CF-4434-8FFF-605DFC32E39A}"/>
                </a:ext>
              </a:extLst>
            </p:cNvPr>
            <p:cNvGrpSpPr/>
            <p:nvPr/>
          </p:nvGrpSpPr>
          <p:grpSpPr>
            <a:xfrm>
              <a:off x="10283907" y="6455978"/>
              <a:ext cx="1908093" cy="286239"/>
              <a:chOff x="10283907" y="6455978"/>
              <a:chExt cx="1908093" cy="286239"/>
            </a:xfrm>
          </p:grpSpPr>
          <p:sp>
            <p:nvSpPr>
              <p:cNvPr id="34" name="Прямоугольник 3">
                <a:extLst>
                  <a:ext uri="{FF2B5EF4-FFF2-40B4-BE49-F238E27FC236}">
                    <a16:creationId xmlns:a16="http://schemas.microsoft.com/office/drawing/2014/main" id="{3F929011-0EFE-4C2E-BB9F-07733DE5609A}"/>
                  </a:ext>
                </a:extLst>
              </p:cNvPr>
              <p:cNvSpPr/>
              <p:nvPr/>
            </p:nvSpPr>
            <p:spPr bwMode="auto">
              <a:xfrm flipH="1" flipV="1">
                <a:off x="10283907" y="6455978"/>
                <a:ext cx="207867" cy="286239"/>
              </a:xfrm>
              <a:custGeom>
                <a:avLst/>
                <a:gdLst>
                  <a:gd name="connsiteX0" fmla="*/ 0 w 4572000"/>
                  <a:gd name="connsiteY0" fmla="*/ 0 h 1140307"/>
                  <a:gd name="connsiteX1" fmla="*/ 4572000 w 4572000"/>
                  <a:gd name="connsiteY1" fmla="*/ 0 h 1140307"/>
                  <a:gd name="connsiteX2" fmla="*/ 4572000 w 4572000"/>
                  <a:gd name="connsiteY2" fmla="*/ 1140307 h 1140307"/>
                  <a:gd name="connsiteX3" fmla="*/ 0 w 4572000"/>
                  <a:gd name="connsiteY3" fmla="*/ 1140307 h 1140307"/>
                  <a:gd name="connsiteX4" fmla="*/ 0 w 4572000"/>
                  <a:gd name="connsiteY4" fmla="*/ 0 h 1140307"/>
                  <a:gd name="connsiteX0" fmla="*/ 0 w 4572000"/>
                  <a:gd name="connsiteY0" fmla="*/ 0 h 1140307"/>
                  <a:gd name="connsiteX1" fmla="*/ 4572000 w 4572000"/>
                  <a:gd name="connsiteY1" fmla="*/ 0 h 1140307"/>
                  <a:gd name="connsiteX2" fmla="*/ 3817398 w 4572000"/>
                  <a:gd name="connsiteY2" fmla="*/ 1140307 h 1140307"/>
                  <a:gd name="connsiteX3" fmla="*/ 0 w 4572000"/>
                  <a:gd name="connsiteY3" fmla="*/ 1140307 h 1140307"/>
                  <a:gd name="connsiteX4" fmla="*/ 0 w 4572000"/>
                  <a:gd name="connsiteY4" fmla="*/ 0 h 1140307"/>
                  <a:gd name="connsiteX0" fmla="*/ 0 w 8922058"/>
                  <a:gd name="connsiteY0" fmla="*/ 0 h 1140307"/>
                  <a:gd name="connsiteX1" fmla="*/ 8922058 w 8922058"/>
                  <a:gd name="connsiteY1" fmla="*/ 0 h 1140307"/>
                  <a:gd name="connsiteX2" fmla="*/ 8167456 w 8922058"/>
                  <a:gd name="connsiteY2" fmla="*/ 1140307 h 1140307"/>
                  <a:gd name="connsiteX3" fmla="*/ 4350058 w 8922058"/>
                  <a:gd name="connsiteY3" fmla="*/ 1140307 h 1140307"/>
                  <a:gd name="connsiteX4" fmla="*/ 0 w 8922058"/>
                  <a:gd name="connsiteY4" fmla="*/ 0 h 1140307"/>
                  <a:gd name="connsiteX0" fmla="*/ 0 w 8922058"/>
                  <a:gd name="connsiteY0" fmla="*/ 0 h 1140307"/>
                  <a:gd name="connsiteX1" fmla="*/ 8922058 w 8922058"/>
                  <a:gd name="connsiteY1" fmla="*/ 0 h 1140307"/>
                  <a:gd name="connsiteX2" fmla="*/ 8167456 w 8922058"/>
                  <a:gd name="connsiteY2" fmla="*/ 1140307 h 1140307"/>
                  <a:gd name="connsiteX3" fmla="*/ 88776 w 8922058"/>
                  <a:gd name="connsiteY3" fmla="*/ 1131429 h 1140307"/>
                  <a:gd name="connsiteX4" fmla="*/ 0 w 8922058"/>
                  <a:gd name="connsiteY4" fmla="*/ 0 h 1140307"/>
                  <a:gd name="connsiteX0" fmla="*/ 0 w 8868792"/>
                  <a:gd name="connsiteY0" fmla="*/ 0 h 1140307"/>
                  <a:gd name="connsiteX1" fmla="*/ 8868792 w 8868792"/>
                  <a:gd name="connsiteY1" fmla="*/ 0 h 1140307"/>
                  <a:gd name="connsiteX2" fmla="*/ 8114190 w 8868792"/>
                  <a:gd name="connsiteY2" fmla="*/ 1140307 h 1140307"/>
                  <a:gd name="connsiteX3" fmla="*/ 35510 w 8868792"/>
                  <a:gd name="connsiteY3" fmla="*/ 1131429 h 1140307"/>
                  <a:gd name="connsiteX4" fmla="*/ 0 w 8868792"/>
                  <a:gd name="connsiteY4" fmla="*/ 0 h 1140307"/>
                  <a:gd name="connsiteX0" fmla="*/ 1 w 8868793"/>
                  <a:gd name="connsiteY0" fmla="*/ 0 h 1140307"/>
                  <a:gd name="connsiteX1" fmla="*/ 8868793 w 8868793"/>
                  <a:gd name="connsiteY1" fmla="*/ 0 h 1140307"/>
                  <a:gd name="connsiteX2" fmla="*/ 8114191 w 8868793"/>
                  <a:gd name="connsiteY2" fmla="*/ 1140307 h 1140307"/>
                  <a:gd name="connsiteX3" fmla="*/ 0 w 8868793"/>
                  <a:gd name="connsiteY3" fmla="*/ 1122552 h 1140307"/>
                  <a:gd name="connsiteX4" fmla="*/ 1 w 8868793"/>
                  <a:gd name="connsiteY4" fmla="*/ 0 h 1140307"/>
                  <a:gd name="connsiteX0" fmla="*/ 1 w 8868793"/>
                  <a:gd name="connsiteY0" fmla="*/ 0 h 1140307"/>
                  <a:gd name="connsiteX1" fmla="*/ 8868793 w 8868793"/>
                  <a:gd name="connsiteY1" fmla="*/ 0 h 1140307"/>
                  <a:gd name="connsiteX2" fmla="*/ 8114191 w 8868793"/>
                  <a:gd name="connsiteY2" fmla="*/ 1140307 h 1140307"/>
                  <a:gd name="connsiteX3" fmla="*/ 0 w 8868793"/>
                  <a:gd name="connsiteY3" fmla="*/ 1122552 h 1140307"/>
                  <a:gd name="connsiteX4" fmla="*/ 1 w 8868793"/>
                  <a:gd name="connsiteY4" fmla="*/ 0 h 1140307"/>
                  <a:gd name="connsiteX0" fmla="*/ 0 w 8868792"/>
                  <a:gd name="connsiteY0" fmla="*/ 0 h 1248797"/>
                  <a:gd name="connsiteX1" fmla="*/ 8868792 w 8868792"/>
                  <a:gd name="connsiteY1" fmla="*/ 0 h 1248797"/>
                  <a:gd name="connsiteX2" fmla="*/ 8114190 w 8868792"/>
                  <a:gd name="connsiteY2" fmla="*/ 1140307 h 1248797"/>
                  <a:gd name="connsiteX3" fmla="*/ 312948 w 8868792"/>
                  <a:gd name="connsiteY3" fmla="*/ 1248797 h 1248797"/>
                  <a:gd name="connsiteX4" fmla="*/ 0 w 8868792"/>
                  <a:gd name="connsiteY4" fmla="*/ 0 h 1248797"/>
                  <a:gd name="connsiteX0" fmla="*/ 1 w 8868793"/>
                  <a:gd name="connsiteY0" fmla="*/ 0 h 1140307"/>
                  <a:gd name="connsiteX1" fmla="*/ 8868793 w 8868793"/>
                  <a:gd name="connsiteY1" fmla="*/ 0 h 1140307"/>
                  <a:gd name="connsiteX2" fmla="*/ 8114191 w 8868793"/>
                  <a:gd name="connsiteY2" fmla="*/ 1140307 h 1140307"/>
                  <a:gd name="connsiteX3" fmla="*/ 0 w 8868793"/>
                  <a:gd name="connsiteY3" fmla="*/ 1130442 h 1140307"/>
                  <a:gd name="connsiteX4" fmla="*/ 1 w 8868793"/>
                  <a:gd name="connsiteY4" fmla="*/ 0 h 1140307"/>
                  <a:gd name="connsiteX0" fmla="*/ 0 w 8868792"/>
                  <a:gd name="connsiteY0" fmla="*/ 0 h 1140307"/>
                  <a:gd name="connsiteX1" fmla="*/ 8868792 w 8868792"/>
                  <a:gd name="connsiteY1" fmla="*/ 0 h 1140307"/>
                  <a:gd name="connsiteX2" fmla="*/ 8114190 w 8868792"/>
                  <a:gd name="connsiteY2" fmla="*/ 1140307 h 1140307"/>
                  <a:gd name="connsiteX3" fmla="*/ 7630730 w 8868792"/>
                  <a:gd name="connsiteY3" fmla="*/ 874432 h 1140307"/>
                  <a:gd name="connsiteX4" fmla="*/ 0 w 8868792"/>
                  <a:gd name="connsiteY4" fmla="*/ 0 h 1140307"/>
                  <a:gd name="connsiteX0" fmla="*/ 663211 w 1238062"/>
                  <a:gd name="connsiteY0" fmla="*/ 0 h 1140307"/>
                  <a:gd name="connsiteX1" fmla="*/ 1238062 w 1238062"/>
                  <a:gd name="connsiteY1" fmla="*/ 0 h 1140307"/>
                  <a:gd name="connsiteX2" fmla="*/ 483460 w 1238062"/>
                  <a:gd name="connsiteY2" fmla="*/ 1140307 h 1140307"/>
                  <a:gd name="connsiteX3" fmla="*/ 0 w 1238062"/>
                  <a:gd name="connsiteY3" fmla="*/ 874432 h 1140307"/>
                  <a:gd name="connsiteX4" fmla="*/ 663211 w 1238062"/>
                  <a:gd name="connsiteY4" fmla="*/ 0 h 1140307"/>
                  <a:gd name="connsiteX0" fmla="*/ 663211 w 1238062"/>
                  <a:gd name="connsiteY0" fmla="*/ 0 h 1140307"/>
                  <a:gd name="connsiteX1" fmla="*/ 1238062 w 1238062"/>
                  <a:gd name="connsiteY1" fmla="*/ 0 h 1140307"/>
                  <a:gd name="connsiteX2" fmla="*/ 649073 w 1238062"/>
                  <a:gd name="connsiteY2" fmla="*/ 885418 h 1140307"/>
                  <a:gd name="connsiteX3" fmla="*/ 483460 w 1238062"/>
                  <a:gd name="connsiteY3" fmla="*/ 1140307 h 1140307"/>
                  <a:gd name="connsiteX4" fmla="*/ 0 w 1238062"/>
                  <a:gd name="connsiteY4" fmla="*/ 874432 h 1140307"/>
                  <a:gd name="connsiteX5" fmla="*/ 663211 w 1238062"/>
                  <a:gd name="connsiteY5" fmla="*/ 0 h 1140307"/>
                  <a:gd name="connsiteX0" fmla="*/ 663211 w 1238062"/>
                  <a:gd name="connsiteY0" fmla="*/ 0 h 885418"/>
                  <a:gd name="connsiteX1" fmla="*/ 1238062 w 1238062"/>
                  <a:gd name="connsiteY1" fmla="*/ 0 h 885418"/>
                  <a:gd name="connsiteX2" fmla="*/ 649073 w 1238062"/>
                  <a:gd name="connsiteY2" fmla="*/ 885418 h 885418"/>
                  <a:gd name="connsiteX3" fmla="*/ 0 w 1238062"/>
                  <a:gd name="connsiteY3" fmla="*/ 874432 h 885418"/>
                  <a:gd name="connsiteX4" fmla="*/ 663211 w 1238062"/>
                  <a:gd name="connsiteY4" fmla="*/ 0 h 885418"/>
                  <a:gd name="connsiteX0" fmla="*/ 14138 w 588989"/>
                  <a:gd name="connsiteY0" fmla="*/ 0 h 885418"/>
                  <a:gd name="connsiteX1" fmla="*/ 588989 w 588989"/>
                  <a:gd name="connsiteY1" fmla="*/ 0 h 885418"/>
                  <a:gd name="connsiteX2" fmla="*/ 0 w 588989"/>
                  <a:gd name="connsiteY2" fmla="*/ 885418 h 885418"/>
                  <a:gd name="connsiteX3" fmla="*/ 14138 w 588989"/>
                  <a:gd name="connsiteY3" fmla="*/ 0 h 885418"/>
                  <a:gd name="connsiteX0" fmla="*/ 9904 w 588989"/>
                  <a:gd name="connsiteY0" fmla="*/ 0 h 885418"/>
                  <a:gd name="connsiteX1" fmla="*/ 588989 w 588989"/>
                  <a:gd name="connsiteY1" fmla="*/ 0 h 885418"/>
                  <a:gd name="connsiteX2" fmla="*/ 0 w 588989"/>
                  <a:gd name="connsiteY2" fmla="*/ 885418 h 885418"/>
                  <a:gd name="connsiteX3" fmla="*/ 9904 w 588989"/>
                  <a:gd name="connsiteY3" fmla="*/ 0 h 885418"/>
                  <a:gd name="connsiteX0" fmla="*/ 7322 w 588989"/>
                  <a:gd name="connsiteY0" fmla="*/ 2342 h 885418"/>
                  <a:gd name="connsiteX1" fmla="*/ 588989 w 588989"/>
                  <a:gd name="connsiteY1" fmla="*/ 0 h 885418"/>
                  <a:gd name="connsiteX2" fmla="*/ 0 w 588989"/>
                  <a:gd name="connsiteY2" fmla="*/ 885418 h 885418"/>
                  <a:gd name="connsiteX3" fmla="*/ 7322 w 588989"/>
                  <a:gd name="connsiteY3" fmla="*/ 2342 h 885418"/>
                  <a:gd name="connsiteX0" fmla="*/ 2161 w 588989"/>
                  <a:gd name="connsiteY0" fmla="*/ 2342 h 885418"/>
                  <a:gd name="connsiteX1" fmla="*/ 588989 w 588989"/>
                  <a:gd name="connsiteY1" fmla="*/ 0 h 885418"/>
                  <a:gd name="connsiteX2" fmla="*/ 0 w 588989"/>
                  <a:gd name="connsiteY2" fmla="*/ 885418 h 885418"/>
                  <a:gd name="connsiteX3" fmla="*/ 2161 w 588989"/>
                  <a:gd name="connsiteY3" fmla="*/ 2342 h 885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8989" h="885418" extrusionOk="0">
                    <a:moveTo>
                      <a:pt x="2161" y="2342"/>
                    </a:moveTo>
                    <a:lnTo>
                      <a:pt x="588989" y="0"/>
                    </a:lnTo>
                    <a:lnTo>
                      <a:pt x="0" y="885418"/>
                    </a:lnTo>
                    <a:cubicBezTo>
                      <a:pt x="2441" y="591059"/>
                      <a:pt x="-280" y="296701"/>
                      <a:pt x="2161" y="2342"/>
                    </a:cubicBezTo>
                    <a:close/>
                  </a:path>
                </a:pathLst>
              </a:custGeom>
              <a:solidFill>
                <a:srgbClr val="206A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35" name="Прямоугольник 34">
                <a:extLst>
                  <a:ext uri="{FF2B5EF4-FFF2-40B4-BE49-F238E27FC236}">
                    <a16:creationId xmlns:a16="http://schemas.microsoft.com/office/drawing/2014/main" id="{2DFB3185-1E8A-47D3-A7C0-0FC66AB640A6}"/>
                  </a:ext>
                </a:extLst>
              </p:cNvPr>
              <p:cNvSpPr/>
              <p:nvPr/>
            </p:nvSpPr>
            <p:spPr>
              <a:xfrm>
                <a:off x="10489266" y="6455978"/>
                <a:ext cx="1702734" cy="286239"/>
              </a:xfrm>
              <a:prstGeom prst="rect">
                <a:avLst/>
              </a:prstGeom>
              <a:solidFill>
                <a:srgbClr val="206A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887AF408-E9E5-45EB-AC60-2B8F5D7FAB57}"/>
              </a:ext>
            </a:extLst>
          </p:cNvPr>
          <p:cNvGrpSpPr/>
          <p:nvPr/>
        </p:nvGrpSpPr>
        <p:grpSpPr>
          <a:xfrm>
            <a:off x="-1" y="198085"/>
            <a:ext cx="12192002" cy="1159203"/>
            <a:chOff x="-1" y="198085"/>
            <a:chExt cx="12192002" cy="1159203"/>
          </a:xfrm>
        </p:grpSpPr>
        <p:sp>
          <p:nvSpPr>
            <p:cNvPr id="39" name="Прямоугольник 3">
              <a:extLst>
                <a:ext uri="{FF2B5EF4-FFF2-40B4-BE49-F238E27FC236}">
                  <a16:creationId xmlns:a16="http://schemas.microsoft.com/office/drawing/2014/main" id="{306C265A-65FD-4D19-9031-14A9F8B9B9EB}"/>
                </a:ext>
              </a:extLst>
            </p:cNvPr>
            <p:cNvSpPr/>
            <p:nvPr/>
          </p:nvSpPr>
          <p:spPr bwMode="auto">
            <a:xfrm rot="10800000" flipH="1" flipV="1">
              <a:off x="7566475" y="198087"/>
              <a:ext cx="841815" cy="1159201"/>
            </a:xfrm>
            <a:custGeom>
              <a:avLst/>
              <a:gdLst>
                <a:gd name="connsiteX0" fmla="*/ 0 w 4572000"/>
                <a:gd name="connsiteY0" fmla="*/ 0 h 1140307"/>
                <a:gd name="connsiteX1" fmla="*/ 4572000 w 4572000"/>
                <a:gd name="connsiteY1" fmla="*/ 0 h 1140307"/>
                <a:gd name="connsiteX2" fmla="*/ 4572000 w 4572000"/>
                <a:gd name="connsiteY2" fmla="*/ 1140307 h 1140307"/>
                <a:gd name="connsiteX3" fmla="*/ 0 w 4572000"/>
                <a:gd name="connsiteY3" fmla="*/ 1140307 h 1140307"/>
                <a:gd name="connsiteX4" fmla="*/ 0 w 4572000"/>
                <a:gd name="connsiteY4" fmla="*/ 0 h 1140307"/>
                <a:gd name="connsiteX0" fmla="*/ 0 w 4572000"/>
                <a:gd name="connsiteY0" fmla="*/ 0 h 1140307"/>
                <a:gd name="connsiteX1" fmla="*/ 4572000 w 4572000"/>
                <a:gd name="connsiteY1" fmla="*/ 0 h 1140307"/>
                <a:gd name="connsiteX2" fmla="*/ 3817398 w 4572000"/>
                <a:gd name="connsiteY2" fmla="*/ 1140307 h 1140307"/>
                <a:gd name="connsiteX3" fmla="*/ 0 w 4572000"/>
                <a:gd name="connsiteY3" fmla="*/ 1140307 h 1140307"/>
                <a:gd name="connsiteX4" fmla="*/ 0 w 4572000"/>
                <a:gd name="connsiteY4" fmla="*/ 0 h 1140307"/>
                <a:gd name="connsiteX0" fmla="*/ 0 w 8922058"/>
                <a:gd name="connsiteY0" fmla="*/ 0 h 1140307"/>
                <a:gd name="connsiteX1" fmla="*/ 8922058 w 8922058"/>
                <a:gd name="connsiteY1" fmla="*/ 0 h 1140307"/>
                <a:gd name="connsiteX2" fmla="*/ 8167456 w 8922058"/>
                <a:gd name="connsiteY2" fmla="*/ 1140307 h 1140307"/>
                <a:gd name="connsiteX3" fmla="*/ 4350058 w 8922058"/>
                <a:gd name="connsiteY3" fmla="*/ 1140307 h 1140307"/>
                <a:gd name="connsiteX4" fmla="*/ 0 w 8922058"/>
                <a:gd name="connsiteY4" fmla="*/ 0 h 1140307"/>
                <a:gd name="connsiteX0" fmla="*/ 0 w 8922058"/>
                <a:gd name="connsiteY0" fmla="*/ 0 h 1140307"/>
                <a:gd name="connsiteX1" fmla="*/ 8922058 w 8922058"/>
                <a:gd name="connsiteY1" fmla="*/ 0 h 1140307"/>
                <a:gd name="connsiteX2" fmla="*/ 8167456 w 8922058"/>
                <a:gd name="connsiteY2" fmla="*/ 1140307 h 1140307"/>
                <a:gd name="connsiteX3" fmla="*/ 88776 w 8922058"/>
                <a:gd name="connsiteY3" fmla="*/ 1131429 h 1140307"/>
                <a:gd name="connsiteX4" fmla="*/ 0 w 8922058"/>
                <a:gd name="connsiteY4" fmla="*/ 0 h 1140307"/>
                <a:gd name="connsiteX0" fmla="*/ 0 w 8868792"/>
                <a:gd name="connsiteY0" fmla="*/ 0 h 1140307"/>
                <a:gd name="connsiteX1" fmla="*/ 8868792 w 8868792"/>
                <a:gd name="connsiteY1" fmla="*/ 0 h 1140307"/>
                <a:gd name="connsiteX2" fmla="*/ 8114190 w 8868792"/>
                <a:gd name="connsiteY2" fmla="*/ 1140307 h 1140307"/>
                <a:gd name="connsiteX3" fmla="*/ 35510 w 8868792"/>
                <a:gd name="connsiteY3" fmla="*/ 1131429 h 1140307"/>
                <a:gd name="connsiteX4" fmla="*/ 0 w 8868792"/>
                <a:gd name="connsiteY4" fmla="*/ 0 h 1140307"/>
                <a:gd name="connsiteX0" fmla="*/ 1 w 8868793"/>
                <a:gd name="connsiteY0" fmla="*/ 0 h 1140307"/>
                <a:gd name="connsiteX1" fmla="*/ 8868793 w 8868793"/>
                <a:gd name="connsiteY1" fmla="*/ 0 h 1140307"/>
                <a:gd name="connsiteX2" fmla="*/ 8114191 w 8868793"/>
                <a:gd name="connsiteY2" fmla="*/ 1140307 h 1140307"/>
                <a:gd name="connsiteX3" fmla="*/ 0 w 8868793"/>
                <a:gd name="connsiteY3" fmla="*/ 1122552 h 1140307"/>
                <a:gd name="connsiteX4" fmla="*/ 1 w 8868793"/>
                <a:gd name="connsiteY4" fmla="*/ 0 h 1140307"/>
                <a:gd name="connsiteX0" fmla="*/ 1 w 8868793"/>
                <a:gd name="connsiteY0" fmla="*/ 0 h 1140307"/>
                <a:gd name="connsiteX1" fmla="*/ 8868793 w 8868793"/>
                <a:gd name="connsiteY1" fmla="*/ 0 h 1140307"/>
                <a:gd name="connsiteX2" fmla="*/ 8114191 w 8868793"/>
                <a:gd name="connsiteY2" fmla="*/ 1140307 h 1140307"/>
                <a:gd name="connsiteX3" fmla="*/ 0 w 8868793"/>
                <a:gd name="connsiteY3" fmla="*/ 1122552 h 1140307"/>
                <a:gd name="connsiteX4" fmla="*/ 1 w 8868793"/>
                <a:gd name="connsiteY4" fmla="*/ 0 h 1140307"/>
                <a:gd name="connsiteX0" fmla="*/ 0 w 8868792"/>
                <a:gd name="connsiteY0" fmla="*/ 0 h 1248797"/>
                <a:gd name="connsiteX1" fmla="*/ 8868792 w 8868792"/>
                <a:gd name="connsiteY1" fmla="*/ 0 h 1248797"/>
                <a:gd name="connsiteX2" fmla="*/ 8114190 w 8868792"/>
                <a:gd name="connsiteY2" fmla="*/ 1140307 h 1248797"/>
                <a:gd name="connsiteX3" fmla="*/ 312948 w 8868792"/>
                <a:gd name="connsiteY3" fmla="*/ 1248797 h 1248797"/>
                <a:gd name="connsiteX4" fmla="*/ 0 w 8868792"/>
                <a:gd name="connsiteY4" fmla="*/ 0 h 1248797"/>
                <a:gd name="connsiteX0" fmla="*/ 1 w 8868793"/>
                <a:gd name="connsiteY0" fmla="*/ 0 h 1140307"/>
                <a:gd name="connsiteX1" fmla="*/ 8868793 w 8868793"/>
                <a:gd name="connsiteY1" fmla="*/ 0 h 1140307"/>
                <a:gd name="connsiteX2" fmla="*/ 8114191 w 8868793"/>
                <a:gd name="connsiteY2" fmla="*/ 1140307 h 1140307"/>
                <a:gd name="connsiteX3" fmla="*/ 0 w 8868793"/>
                <a:gd name="connsiteY3" fmla="*/ 1130442 h 1140307"/>
                <a:gd name="connsiteX4" fmla="*/ 1 w 8868793"/>
                <a:gd name="connsiteY4" fmla="*/ 0 h 1140307"/>
                <a:gd name="connsiteX0" fmla="*/ 0 w 8868792"/>
                <a:gd name="connsiteY0" fmla="*/ 0 h 1140307"/>
                <a:gd name="connsiteX1" fmla="*/ 8868792 w 8868792"/>
                <a:gd name="connsiteY1" fmla="*/ 0 h 1140307"/>
                <a:gd name="connsiteX2" fmla="*/ 8114190 w 8868792"/>
                <a:gd name="connsiteY2" fmla="*/ 1140307 h 1140307"/>
                <a:gd name="connsiteX3" fmla="*/ 7630730 w 8868792"/>
                <a:gd name="connsiteY3" fmla="*/ 874432 h 1140307"/>
                <a:gd name="connsiteX4" fmla="*/ 0 w 8868792"/>
                <a:gd name="connsiteY4" fmla="*/ 0 h 1140307"/>
                <a:gd name="connsiteX0" fmla="*/ 663211 w 1238062"/>
                <a:gd name="connsiteY0" fmla="*/ 0 h 1140307"/>
                <a:gd name="connsiteX1" fmla="*/ 1238062 w 1238062"/>
                <a:gd name="connsiteY1" fmla="*/ 0 h 1140307"/>
                <a:gd name="connsiteX2" fmla="*/ 483460 w 1238062"/>
                <a:gd name="connsiteY2" fmla="*/ 1140307 h 1140307"/>
                <a:gd name="connsiteX3" fmla="*/ 0 w 1238062"/>
                <a:gd name="connsiteY3" fmla="*/ 874432 h 1140307"/>
                <a:gd name="connsiteX4" fmla="*/ 663211 w 1238062"/>
                <a:gd name="connsiteY4" fmla="*/ 0 h 1140307"/>
                <a:gd name="connsiteX0" fmla="*/ 663211 w 1238062"/>
                <a:gd name="connsiteY0" fmla="*/ 0 h 1140307"/>
                <a:gd name="connsiteX1" fmla="*/ 1238062 w 1238062"/>
                <a:gd name="connsiteY1" fmla="*/ 0 h 1140307"/>
                <a:gd name="connsiteX2" fmla="*/ 649073 w 1238062"/>
                <a:gd name="connsiteY2" fmla="*/ 885418 h 1140307"/>
                <a:gd name="connsiteX3" fmla="*/ 483460 w 1238062"/>
                <a:gd name="connsiteY3" fmla="*/ 1140307 h 1140307"/>
                <a:gd name="connsiteX4" fmla="*/ 0 w 1238062"/>
                <a:gd name="connsiteY4" fmla="*/ 874432 h 1140307"/>
                <a:gd name="connsiteX5" fmla="*/ 663211 w 1238062"/>
                <a:gd name="connsiteY5" fmla="*/ 0 h 1140307"/>
                <a:gd name="connsiteX0" fmla="*/ 663211 w 1238062"/>
                <a:gd name="connsiteY0" fmla="*/ 0 h 885418"/>
                <a:gd name="connsiteX1" fmla="*/ 1238062 w 1238062"/>
                <a:gd name="connsiteY1" fmla="*/ 0 h 885418"/>
                <a:gd name="connsiteX2" fmla="*/ 649073 w 1238062"/>
                <a:gd name="connsiteY2" fmla="*/ 885418 h 885418"/>
                <a:gd name="connsiteX3" fmla="*/ 0 w 1238062"/>
                <a:gd name="connsiteY3" fmla="*/ 874432 h 885418"/>
                <a:gd name="connsiteX4" fmla="*/ 663211 w 1238062"/>
                <a:gd name="connsiteY4" fmla="*/ 0 h 885418"/>
                <a:gd name="connsiteX0" fmla="*/ 14138 w 588989"/>
                <a:gd name="connsiteY0" fmla="*/ 0 h 885418"/>
                <a:gd name="connsiteX1" fmla="*/ 588989 w 588989"/>
                <a:gd name="connsiteY1" fmla="*/ 0 h 885418"/>
                <a:gd name="connsiteX2" fmla="*/ 0 w 588989"/>
                <a:gd name="connsiteY2" fmla="*/ 885418 h 885418"/>
                <a:gd name="connsiteX3" fmla="*/ 14138 w 588989"/>
                <a:gd name="connsiteY3" fmla="*/ 0 h 885418"/>
                <a:gd name="connsiteX0" fmla="*/ 9904 w 588989"/>
                <a:gd name="connsiteY0" fmla="*/ 0 h 885418"/>
                <a:gd name="connsiteX1" fmla="*/ 588989 w 588989"/>
                <a:gd name="connsiteY1" fmla="*/ 0 h 885418"/>
                <a:gd name="connsiteX2" fmla="*/ 0 w 588989"/>
                <a:gd name="connsiteY2" fmla="*/ 885418 h 885418"/>
                <a:gd name="connsiteX3" fmla="*/ 9904 w 588989"/>
                <a:gd name="connsiteY3" fmla="*/ 0 h 885418"/>
                <a:gd name="connsiteX0" fmla="*/ 7322 w 588989"/>
                <a:gd name="connsiteY0" fmla="*/ 2342 h 885418"/>
                <a:gd name="connsiteX1" fmla="*/ 588989 w 588989"/>
                <a:gd name="connsiteY1" fmla="*/ 0 h 885418"/>
                <a:gd name="connsiteX2" fmla="*/ 0 w 588989"/>
                <a:gd name="connsiteY2" fmla="*/ 885418 h 885418"/>
                <a:gd name="connsiteX3" fmla="*/ 7322 w 588989"/>
                <a:gd name="connsiteY3" fmla="*/ 2342 h 885418"/>
                <a:gd name="connsiteX0" fmla="*/ 2161 w 588989"/>
                <a:gd name="connsiteY0" fmla="*/ 2342 h 885418"/>
                <a:gd name="connsiteX1" fmla="*/ 588989 w 588989"/>
                <a:gd name="connsiteY1" fmla="*/ 0 h 885418"/>
                <a:gd name="connsiteX2" fmla="*/ 0 w 588989"/>
                <a:gd name="connsiteY2" fmla="*/ 885418 h 885418"/>
                <a:gd name="connsiteX3" fmla="*/ 2161 w 588989"/>
                <a:gd name="connsiteY3" fmla="*/ 2342 h 88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8989" h="885418" extrusionOk="0">
                  <a:moveTo>
                    <a:pt x="2161" y="2342"/>
                  </a:moveTo>
                  <a:lnTo>
                    <a:pt x="588989" y="0"/>
                  </a:lnTo>
                  <a:lnTo>
                    <a:pt x="0" y="885418"/>
                  </a:lnTo>
                  <a:cubicBezTo>
                    <a:pt x="2441" y="591059"/>
                    <a:pt x="-280" y="296701"/>
                    <a:pt x="2161" y="2342"/>
                  </a:cubicBezTo>
                  <a:close/>
                </a:path>
              </a:pathLst>
            </a:custGeom>
            <a:solidFill>
              <a:srgbClr val="206A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CFB9FAE2-ADBF-457F-A2E9-3D59D90334FE}"/>
                </a:ext>
              </a:extLst>
            </p:cNvPr>
            <p:cNvSpPr/>
            <p:nvPr/>
          </p:nvSpPr>
          <p:spPr bwMode="auto">
            <a:xfrm rot="10800000">
              <a:off x="-1" y="198085"/>
              <a:ext cx="7576635" cy="1159201"/>
            </a:xfrm>
            <a:prstGeom prst="rect">
              <a:avLst/>
            </a:prstGeom>
            <a:solidFill>
              <a:srgbClr val="206A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1" name="Рисунок 40">
              <a:extLst>
                <a:ext uri="{FF2B5EF4-FFF2-40B4-BE49-F238E27FC236}">
                  <a16:creationId xmlns:a16="http://schemas.microsoft.com/office/drawing/2014/main" id="{0E18743F-0B47-4256-B3E1-8A6C8A03A38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/>
          </p:blipFill>
          <p:spPr bwMode="auto">
            <a:xfrm>
              <a:off x="8316856" y="400167"/>
              <a:ext cx="550346" cy="799032"/>
            </a:xfrm>
            <a:prstGeom prst="rect">
              <a:avLst/>
            </a:prstGeom>
          </p:spPr>
        </p:pic>
        <p:sp>
          <p:nvSpPr>
            <p:cNvPr id="42" name="Прямоугольник 3">
              <a:extLst>
                <a:ext uri="{FF2B5EF4-FFF2-40B4-BE49-F238E27FC236}">
                  <a16:creationId xmlns:a16="http://schemas.microsoft.com/office/drawing/2014/main" id="{E9B762FB-0428-4860-BF59-B797C3250532}"/>
                </a:ext>
              </a:extLst>
            </p:cNvPr>
            <p:cNvSpPr/>
            <p:nvPr/>
          </p:nvSpPr>
          <p:spPr bwMode="auto">
            <a:xfrm flipH="1" flipV="1">
              <a:off x="8889214" y="198087"/>
              <a:ext cx="841815" cy="1159201"/>
            </a:xfrm>
            <a:custGeom>
              <a:avLst/>
              <a:gdLst>
                <a:gd name="connsiteX0" fmla="*/ 0 w 4572000"/>
                <a:gd name="connsiteY0" fmla="*/ 0 h 1140307"/>
                <a:gd name="connsiteX1" fmla="*/ 4572000 w 4572000"/>
                <a:gd name="connsiteY1" fmla="*/ 0 h 1140307"/>
                <a:gd name="connsiteX2" fmla="*/ 4572000 w 4572000"/>
                <a:gd name="connsiteY2" fmla="*/ 1140307 h 1140307"/>
                <a:gd name="connsiteX3" fmla="*/ 0 w 4572000"/>
                <a:gd name="connsiteY3" fmla="*/ 1140307 h 1140307"/>
                <a:gd name="connsiteX4" fmla="*/ 0 w 4572000"/>
                <a:gd name="connsiteY4" fmla="*/ 0 h 1140307"/>
                <a:gd name="connsiteX0" fmla="*/ 0 w 4572000"/>
                <a:gd name="connsiteY0" fmla="*/ 0 h 1140307"/>
                <a:gd name="connsiteX1" fmla="*/ 4572000 w 4572000"/>
                <a:gd name="connsiteY1" fmla="*/ 0 h 1140307"/>
                <a:gd name="connsiteX2" fmla="*/ 3817398 w 4572000"/>
                <a:gd name="connsiteY2" fmla="*/ 1140307 h 1140307"/>
                <a:gd name="connsiteX3" fmla="*/ 0 w 4572000"/>
                <a:gd name="connsiteY3" fmla="*/ 1140307 h 1140307"/>
                <a:gd name="connsiteX4" fmla="*/ 0 w 4572000"/>
                <a:gd name="connsiteY4" fmla="*/ 0 h 1140307"/>
                <a:gd name="connsiteX0" fmla="*/ 0 w 8922058"/>
                <a:gd name="connsiteY0" fmla="*/ 0 h 1140307"/>
                <a:gd name="connsiteX1" fmla="*/ 8922058 w 8922058"/>
                <a:gd name="connsiteY1" fmla="*/ 0 h 1140307"/>
                <a:gd name="connsiteX2" fmla="*/ 8167456 w 8922058"/>
                <a:gd name="connsiteY2" fmla="*/ 1140307 h 1140307"/>
                <a:gd name="connsiteX3" fmla="*/ 4350058 w 8922058"/>
                <a:gd name="connsiteY3" fmla="*/ 1140307 h 1140307"/>
                <a:gd name="connsiteX4" fmla="*/ 0 w 8922058"/>
                <a:gd name="connsiteY4" fmla="*/ 0 h 1140307"/>
                <a:gd name="connsiteX0" fmla="*/ 0 w 8922058"/>
                <a:gd name="connsiteY0" fmla="*/ 0 h 1140307"/>
                <a:gd name="connsiteX1" fmla="*/ 8922058 w 8922058"/>
                <a:gd name="connsiteY1" fmla="*/ 0 h 1140307"/>
                <a:gd name="connsiteX2" fmla="*/ 8167456 w 8922058"/>
                <a:gd name="connsiteY2" fmla="*/ 1140307 h 1140307"/>
                <a:gd name="connsiteX3" fmla="*/ 88776 w 8922058"/>
                <a:gd name="connsiteY3" fmla="*/ 1131429 h 1140307"/>
                <a:gd name="connsiteX4" fmla="*/ 0 w 8922058"/>
                <a:gd name="connsiteY4" fmla="*/ 0 h 1140307"/>
                <a:gd name="connsiteX0" fmla="*/ 0 w 8868792"/>
                <a:gd name="connsiteY0" fmla="*/ 0 h 1140307"/>
                <a:gd name="connsiteX1" fmla="*/ 8868792 w 8868792"/>
                <a:gd name="connsiteY1" fmla="*/ 0 h 1140307"/>
                <a:gd name="connsiteX2" fmla="*/ 8114190 w 8868792"/>
                <a:gd name="connsiteY2" fmla="*/ 1140307 h 1140307"/>
                <a:gd name="connsiteX3" fmla="*/ 35510 w 8868792"/>
                <a:gd name="connsiteY3" fmla="*/ 1131429 h 1140307"/>
                <a:gd name="connsiteX4" fmla="*/ 0 w 8868792"/>
                <a:gd name="connsiteY4" fmla="*/ 0 h 1140307"/>
                <a:gd name="connsiteX0" fmla="*/ 1 w 8868793"/>
                <a:gd name="connsiteY0" fmla="*/ 0 h 1140307"/>
                <a:gd name="connsiteX1" fmla="*/ 8868793 w 8868793"/>
                <a:gd name="connsiteY1" fmla="*/ 0 h 1140307"/>
                <a:gd name="connsiteX2" fmla="*/ 8114191 w 8868793"/>
                <a:gd name="connsiteY2" fmla="*/ 1140307 h 1140307"/>
                <a:gd name="connsiteX3" fmla="*/ 0 w 8868793"/>
                <a:gd name="connsiteY3" fmla="*/ 1122552 h 1140307"/>
                <a:gd name="connsiteX4" fmla="*/ 1 w 8868793"/>
                <a:gd name="connsiteY4" fmla="*/ 0 h 1140307"/>
                <a:gd name="connsiteX0" fmla="*/ 1 w 8868793"/>
                <a:gd name="connsiteY0" fmla="*/ 0 h 1140307"/>
                <a:gd name="connsiteX1" fmla="*/ 8868793 w 8868793"/>
                <a:gd name="connsiteY1" fmla="*/ 0 h 1140307"/>
                <a:gd name="connsiteX2" fmla="*/ 8114191 w 8868793"/>
                <a:gd name="connsiteY2" fmla="*/ 1140307 h 1140307"/>
                <a:gd name="connsiteX3" fmla="*/ 0 w 8868793"/>
                <a:gd name="connsiteY3" fmla="*/ 1122552 h 1140307"/>
                <a:gd name="connsiteX4" fmla="*/ 1 w 8868793"/>
                <a:gd name="connsiteY4" fmla="*/ 0 h 1140307"/>
                <a:gd name="connsiteX0" fmla="*/ 0 w 8868792"/>
                <a:gd name="connsiteY0" fmla="*/ 0 h 1248797"/>
                <a:gd name="connsiteX1" fmla="*/ 8868792 w 8868792"/>
                <a:gd name="connsiteY1" fmla="*/ 0 h 1248797"/>
                <a:gd name="connsiteX2" fmla="*/ 8114190 w 8868792"/>
                <a:gd name="connsiteY2" fmla="*/ 1140307 h 1248797"/>
                <a:gd name="connsiteX3" fmla="*/ 312948 w 8868792"/>
                <a:gd name="connsiteY3" fmla="*/ 1248797 h 1248797"/>
                <a:gd name="connsiteX4" fmla="*/ 0 w 8868792"/>
                <a:gd name="connsiteY4" fmla="*/ 0 h 1248797"/>
                <a:gd name="connsiteX0" fmla="*/ 1 w 8868793"/>
                <a:gd name="connsiteY0" fmla="*/ 0 h 1140307"/>
                <a:gd name="connsiteX1" fmla="*/ 8868793 w 8868793"/>
                <a:gd name="connsiteY1" fmla="*/ 0 h 1140307"/>
                <a:gd name="connsiteX2" fmla="*/ 8114191 w 8868793"/>
                <a:gd name="connsiteY2" fmla="*/ 1140307 h 1140307"/>
                <a:gd name="connsiteX3" fmla="*/ 0 w 8868793"/>
                <a:gd name="connsiteY3" fmla="*/ 1130442 h 1140307"/>
                <a:gd name="connsiteX4" fmla="*/ 1 w 8868793"/>
                <a:gd name="connsiteY4" fmla="*/ 0 h 1140307"/>
                <a:gd name="connsiteX0" fmla="*/ 0 w 8868792"/>
                <a:gd name="connsiteY0" fmla="*/ 0 h 1140307"/>
                <a:gd name="connsiteX1" fmla="*/ 8868792 w 8868792"/>
                <a:gd name="connsiteY1" fmla="*/ 0 h 1140307"/>
                <a:gd name="connsiteX2" fmla="*/ 8114190 w 8868792"/>
                <a:gd name="connsiteY2" fmla="*/ 1140307 h 1140307"/>
                <a:gd name="connsiteX3" fmla="*/ 7630730 w 8868792"/>
                <a:gd name="connsiteY3" fmla="*/ 874432 h 1140307"/>
                <a:gd name="connsiteX4" fmla="*/ 0 w 8868792"/>
                <a:gd name="connsiteY4" fmla="*/ 0 h 1140307"/>
                <a:gd name="connsiteX0" fmla="*/ 663211 w 1238062"/>
                <a:gd name="connsiteY0" fmla="*/ 0 h 1140307"/>
                <a:gd name="connsiteX1" fmla="*/ 1238062 w 1238062"/>
                <a:gd name="connsiteY1" fmla="*/ 0 h 1140307"/>
                <a:gd name="connsiteX2" fmla="*/ 483460 w 1238062"/>
                <a:gd name="connsiteY2" fmla="*/ 1140307 h 1140307"/>
                <a:gd name="connsiteX3" fmla="*/ 0 w 1238062"/>
                <a:gd name="connsiteY3" fmla="*/ 874432 h 1140307"/>
                <a:gd name="connsiteX4" fmla="*/ 663211 w 1238062"/>
                <a:gd name="connsiteY4" fmla="*/ 0 h 1140307"/>
                <a:gd name="connsiteX0" fmla="*/ 663211 w 1238062"/>
                <a:gd name="connsiteY0" fmla="*/ 0 h 1140307"/>
                <a:gd name="connsiteX1" fmla="*/ 1238062 w 1238062"/>
                <a:gd name="connsiteY1" fmla="*/ 0 h 1140307"/>
                <a:gd name="connsiteX2" fmla="*/ 649073 w 1238062"/>
                <a:gd name="connsiteY2" fmla="*/ 885418 h 1140307"/>
                <a:gd name="connsiteX3" fmla="*/ 483460 w 1238062"/>
                <a:gd name="connsiteY3" fmla="*/ 1140307 h 1140307"/>
                <a:gd name="connsiteX4" fmla="*/ 0 w 1238062"/>
                <a:gd name="connsiteY4" fmla="*/ 874432 h 1140307"/>
                <a:gd name="connsiteX5" fmla="*/ 663211 w 1238062"/>
                <a:gd name="connsiteY5" fmla="*/ 0 h 1140307"/>
                <a:gd name="connsiteX0" fmla="*/ 663211 w 1238062"/>
                <a:gd name="connsiteY0" fmla="*/ 0 h 885418"/>
                <a:gd name="connsiteX1" fmla="*/ 1238062 w 1238062"/>
                <a:gd name="connsiteY1" fmla="*/ 0 h 885418"/>
                <a:gd name="connsiteX2" fmla="*/ 649073 w 1238062"/>
                <a:gd name="connsiteY2" fmla="*/ 885418 h 885418"/>
                <a:gd name="connsiteX3" fmla="*/ 0 w 1238062"/>
                <a:gd name="connsiteY3" fmla="*/ 874432 h 885418"/>
                <a:gd name="connsiteX4" fmla="*/ 663211 w 1238062"/>
                <a:gd name="connsiteY4" fmla="*/ 0 h 885418"/>
                <a:gd name="connsiteX0" fmla="*/ 14138 w 588989"/>
                <a:gd name="connsiteY0" fmla="*/ 0 h 885418"/>
                <a:gd name="connsiteX1" fmla="*/ 588989 w 588989"/>
                <a:gd name="connsiteY1" fmla="*/ 0 h 885418"/>
                <a:gd name="connsiteX2" fmla="*/ 0 w 588989"/>
                <a:gd name="connsiteY2" fmla="*/ 885418 h 885418"/>
                <a:gd name="connsiteX3" fmla="*/ 14138 w 588989"/>
                <a:gd name="connsiteY3" fmla="*/ 0 h 885418"/>
                <a:gd name="connsiteX0" fmla="*/ 9904 w 588989"/>
                <a:gd name="connsiteY0" fmla="*/ 0 h 885418"/>
                <a:gd name="connsiteX1" fmla="*/ 588989 w 588989"/>
                <a:gd name="connsiteY1" fmla="*/ 0 h 885418"/>
                <a:gd name="connsiteX2" fmla="*/ 0 w 588989"/>
                <a:gd name="connsiteY2" fmla="*/ 885418 h 885418"/>
                <a:gd name="connsiteX3" fmla="*/ 9904 w 588989"/>
                <a:gd name="connsiteY3" fmla="*/ 0 h 885418"/>
                <a:gd name="connsiteX0" fmla="*/ 7322 w 588989"/>
                <a:gd name="connsiteY0" fmla="*/ 2342 h 885418"/>
                <a:gd name="connsiteX1" fmla="*/ 588989 w 588989"/>
                <a:gd name="connsiteY1" fmla="*/ 0 h 885418"/>
                <a:gd name="connsiteX2" fmla="*/ 0 w 588989"/>
                <a:gd name="connsiteY2" fmla="*/ 885418 h 885418"/>
                <a:gd name="connsiteX3" fmla="*/ 7322 w 588989"/>
                <a:gd name="connsiteY3" fmla="*/ 2342 h 885418"/>
                <a:gd name="connsiteX0" fmla="*/ 2161 w 588989"/>
                <a:gd name="connsiteY0" fmla="*/ 2342 h 885418"/>
                <a:gd name="connsiteX1" fmla="*/ 588989 w 588989"/>
                <a:gd name="connsiteY1" fmla="*/ 0 h 885418"/>
                <a:gd name="connsiteX2" fmla="*/ 0 w 588989"/>
                <a:gd name="connsiteY2" fmla="*/ 885418 h 885418"/>
                <a:gd name="connsiteX3" fmla="*/ 2161 w 588989"/>
                <a:gd name="connsiteY3" fmla="*/ 2342 h 88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8989" h="885418" extrusionOk="0">
                  <a:moveTo>
                    <a:pt x="2161" y="2342"/>
                  </a:moveTo>
                  <a:lnTo>
                    <a:pt x="588989" y="0"/>
                  </a:lnTo>
                  <a:lnTo>
                    <a:pt x="0" y="885418"/>
                  </a:lnTo>
                  <a:cubicBezTo>
                    <a:pt x="2441" y="591059"/>
                    <a:pt x="-280" y="296701"/>
                    <a:pt x="2161" y="2342"/>
                  </a:cubicBezTo>
                  <a:close/>
                </a:path>
              </a:pathLst>
            </a:custGeom>
            <a:solidFill>
              <a:srgbClr val="206A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id="{53FD2BC9-F09D-47FA-8BFF-07B82A17709D}"/>
                </a:ext>
              </a:extLst>
            </p:cNvPr>
            <p:cNvSpPr/>
            <p:nvPr/>
          </p:nvSpPr>
          <p:spPr>
            <a:xfrm>
              <a:off x="9730105" y="198087"/>
              <a:ext cx="2461896" cy="1159201"/>
            </a:xfrm>
            <a:prstGeom prst="rect">
              <a:avLst/>
            </a:prstGeom>
            <a:solidFill>
              <a:srgbClr val="206A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4" name="Рисунок 43">
              <a:extLst>
                <a:ext uri="{FF2B5EF4-FFF2-40B4-BE49-F238E27FC236}">
                  <a16:creationId xmlns:a16="http://schemas.microsoft.com/office/drawing/2014/main" id="{6D40339A-DCC4-40BB-AA2F-CA9CFC27771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137708" y="372238"/>
              <a:ext cx="712548" cy="904997"/>
            </a:xfrm>
            <a:prstGeom prst="rect">
              <a:avLst/>
            </a:prstGeom>
          </p:spPr>
        </p:pic>
        <p:pic>
          <p:nvPicPr>
            <p:cNvPr id="45" name="Рисунок 44">
              <a:extLst>
                <a:ext uri="{FF2B5EF4-FFF2-40B4-BE49-F238E27FC236}">
                  <a16:creationId xmlns:a16="http://schemas.microsoft.com/office/drawing/2014/main" id="{014F555A-69AB-42E7-82CF-4ACC063DEB5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1010" y="268903"/>
              <a:ext cx="947741" cy="9990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999217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4616</TotalTime>
  <Words>1544</Words>
  <Application>Microsoft Office PowerPoint</Application>
  <PresentationFormat>Широкоэкранный</PresentationFormat>
  <Paragraphs>263</Paragraphs>
  <Slides>47</Slides>
  <Notes>3</Notes>
  <HiddenSlides>0</HiddenSlides>
  <MMClips>5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58" baseType="lpstr">
      <vt:lpstr>-apple-system</vt:lpstr>
      <vt:lpstr>Arial</vt:lpstr>
      <vt:lpstr>Arial Black</vt:lpstr>
      <vt:lpstr>Calibri</vt:lpstr>
      <vt:lpstr>Calibri Light</vt:lpstr>
      <vt:lpstr>Helvetica Light</vt:lpstr>
      <vt:lpstr>Open Sans</vt:lpstr>
      <vt:lpstr>Segoe UI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3</dc:creator>
  <cp:lastModifiedBy>adminiro</cp:lastModifiedBy>
  <cp:revision>256</cp:revision>
  <cp:lastPrinted>2018-08-06T06:43:04Z</cp:lastPrinted>
  <dcterms:created xsi:type="dcterms:W3CDTF">2018-07-17T12:31:13Z</dcterms:created>
  <dcterms:modified xsi:type="dcterms:W3CDTF">2026-05-17T18:09:03Z</dcterms:modified>
</cp:coreProperties>
</file>