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356" r:id="rId3"/>
    <p:sldId id="337" r:id="rId4"/>
    <p:sldId id="359" r:id="rId5"/>
    <p:sldId id="353" r:id="rId6"/>
    <p:sldId id="354" r:id="rId7"/>
    <p:sldId id="367" r:id="rId8"/>
    <p:sldId id="331" r:id="rId9"/>
    <p:sldId id="351" r:id="rId10"/>
    <p:sldId id="363" r:id="rId11"/>
    <p:sldId id="365" r:id="rId12"/>
    <p:sldId id="33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2442" autoAdjust="0"/>
  </p:normalViewPr>
  <p:slideViewPr>
    <p:cSldViewPr>
      <p:cViewPr varScale="1">
        <p:scale>
          <a:sx n="67" d="100"/>
          <a:sy n="67" d="100"/>
        </p:scale>
        <p:origin x="81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44;&#1080;&#1072;&#1075;&#1088;&#1072;&#1084;&#1084;&#1072;%20&#1074;%20Microsoft%20PowerPoint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2019-2020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Winkid</c:v>
                </c:pt>
                <c:pt idx="1">
                  <c:v>Республиканская олимпиада " Эрудит"</c:v>
                </c:pt>
                <c:pt idx="2">
                  <c:v>Конкурс театральных постановок</c:v>
                </c:pt>
                <c:pt idx="3">
                  <c:v>Олимпиада "Умка"</c:v>
                </c:pt>
                <c:pt idx="4">
                  <c:v>ВсОШ муниципальный этап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2.4</c:v>
                </c:pt>
                <c:pt idx="1">
                  <c:v>2.5</c:v>
                </c:pt>
                <c:pt idx="2">
                  <c:v>2.8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AF-4AC0-ACED-EE00639E3F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2020-2021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Winkid</c:v>
                </c:pt>
                <c:pt idx="1">
                  <c:v>Республиканская олимпиада " Эрудит"</c:v>
                </c:pt>
                <c:pt idx="2">
                  <c:v>Конкурс театральных постановок</c:v>
                </c:pt>
                <c:pt idx="3">
                  <c:v>Олимпиада "Умка"</c:v>
                </c:pt>
                <c:pt idx="4">
                  <c:v>ВсОШ муниципальный этап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2.8</c:v>
                </c:pt>
                <c:pt idx="1">
                  <c:v>3</c:v>
                </c:pt>
                <c:pt idx="2">
                  <c:v>2.8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AF-4AC0-ACED-EE00639E3FA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2021-2022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Winkid</c:v>
                </c:pt>
                <c:pt idx="1">
                  <c:v>Республиканская олимпиада " Эрудит"</c:v>
                </c:pt>
                <c:pt idx="2">
                  <c:v>Конкурс театральных постановок</c:v>
                </c:pt>
                <c:pt idx="3">
                  <c:v>Олимпиада "Умка"</c:v>
                </c:pt>
                <c:pt idx="4">
                  <c:v>ВсОШ муниципальный этап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3.4</c:v>
                </c:pt>
                <c:pt idx="1">
                  <c:v>3.5</c:v>
                </c:pt>
                <c:pt idx="2">
                  <c:v>2.8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AF-4AC0-ACED-EE00639E3FA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2022-2023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Winkid</c:v>
                </c:pt>
                <c:pt idx="1">
                  <c:v>Республиканская олимпиада " Эрудит"</c:v>
                </c:pt>
                <c:pt idx="2">
                  <c:v>Конкурс театральных постановок</c:v>
                </c:pt>
                <c:pt idx="3">
                  <c:v>Олимпиада "Умка"</c:v>
                </c:pt>
                <c:pt idx="4">
                  <c:v>ВсОШ муниципальный этап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4</c:v>
                </c:pt>
                <c:pt idx="1">
                  <c:v>4.3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AF-4AC0-ACED-EE00639E3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2960256"/>
        <c:axId val="72556544"/>
        <c:axId val="0"/>
      </c:bar3DChart>
      <c:catAx>
        <c:axId val="72960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2556544"/>
        <c:crosses val="autoZero"/>
        <c:auto val="1"/>
        <c:lblAlgn val="ctr"/>
        <c:lblOffset val="100"/>
        <c:noMultiLvlLbl val="0"/>
      </c:catAx>
      <c:valAx>
        <c:axId val="72556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9602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/>
              <a:t>Количественные показатели участников проекта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PowerPoint]Лист1'!$G$15</c:f>
              <c:strCache>
                <c:ptCount val="1"/>
                <c:pt idx="0">
                  <c:v>Сотрудничество с социальными партнерами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'[Диаграмма в Microsoft PowerPoint]Лист1'!$F$16:$F$18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'[Диаграмма в Microsoft PowerPoint]Лист1'!$G$16:$G$18</c:f>
              <c:numCache>
                <c:formatCode>General</c:formatCode>
                <c:ptCount val="3"/>
                <c:pt idx="0">
                  <c:v>3</c:v>
                </c:pt>
                <c:pt idx="1">
                  <c:v>7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4D-42E7-A7EF-763F5517713D}"/>
            </c:ext>
          </c:extLst>
        </c:ser>
        <c:ser>
          <c:idx val="1"/>
          <c:order val="1"/>
          <c:tx>
            <c:strRef>
              <c:f>'[Диаграмма в Microsoft PowerPoint]Лист1'!$H$15</c:f>
              <c:strCache>
                <c:ptCount val="1"/>
                <c:pt idx="0">
                  <c:v>Сотрудничество со школами "Методическая сеть"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'[Диаграмма в Microsoft PowerPoint]Лист1'!$F$16:$F$18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'[Диаграмма в Microsoft PowerPoint]Лист1'!$H$16:$H$18</c:f>
              <c:numCache>
                <c:formatCode>General</c:formatCode>
                <c:ptCount val="3"/>
                <c:pt idx="0">
                  <c:v>7</c:v>
                </c:pt>
                <c:pt idx="1">
                  <c:v>18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4D-42E7-A7EF-763F55177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8394368"/>
        <c:axId val="148395904"/>
      </c:barChart>
      <c:catAx>
        <c:axId val="14839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395904"/>
        <c:crosses val="autoZero"/>
        <c:auto val="1"/>
        <c:lblAlgn val="ctr"/>
        <c:lblOffset val="100"/>
        <c:noMultiLvlLbl val="0"/>
      </c:catAx>
      <c:valAx>
        <c:axId val="148395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39436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1200" dirty="0"/>
              <a:t>Количественные показатели участников проекта</a:t>
            </a:r>
          </a:p>
        </c:rich>
      </c:tx>
      <c:layout>
        <c:manualLayout>
          <c:xMode val="edge"/>
          <c:yMode val="edge"/>
          <c:x val="0.18725952961524064"/>
          <c:y val="2.293964645248302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914247928441249"/>
          <c:y val="0.19725609858032875"/>
          <c:w val="0.85527852530042103"/>
          <c:h val="0.431172828342482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Лист1!$C$9</c:f>
              <c:strCache>
                <c:ptCount val="1"/>
                <c:pt idx="0">
                  <c:v>Молодежные движения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Лист1!$B$10:$B$12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Лист1!$C$10:$C$12</c:f>
              <c:numCache>
                <c:formatCode>General</c:formatCode>
                <c:ptCount val="3"/>
                <c:pt idx="0">
                  <c:v>350</c:v>
                </c:pt>
                <c:pt idx="1">
                  <c:v>700</c:v>
                </c:pt>
                <c:pt idx="2">
                  <c:v>1350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2-446E-AB03-B315D9ACEAEC}"/>
            </c:ext>
          </c:extLst>
        </c:ser>
        <c:ser>
          <c:idx val="1"/>
          <c:order val="1"/>
          <c:tx>
            <c:strRef>
              <c:f>Лист1!$D$9</c:f>
              <c:strCache>
                <c:ptCount val="1"/>
                <c:pt idx="0">
                  <c:v>Проектная работа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Лист1!$B$10:$B$12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Лист1!$D$10:$D$12</c:f>
              <c:numCache>
                <c:formatCode>General</c:formatCode>
                <c:ptCount val="3"/>
                <c:pt idx="0">
                  <c:v>420</c:v>
                </c:pt>
                <c:pt idx="1">
                  <c:v>950</c:v>
                </c:pt>
                <c:pt idx="2">
                  <c:v>1780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2-446E-AB03-B315D9ACEAEC}"/>
            </c:ext>
          </c:extLst>
        </c:ser>
        <c:ser>
          <c:idx val="2"/>
          <c:order val="2"/>
          <c:tx>
            <c:strRef>
              <c:f>Лист1!$E$9</c:f>
              <c:strCache>
                <c:ptCount val="1"/>
                <c:pt idx="0">
                  <c:v>Персонализированная платформа модульного обучения "СберКласс"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Лист1!$B$10:$B$12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Лист1!$E$10:$E$12</c:f>
              <c:numCache>
                <c:formatCode>General</c:formatCode>
                <c:ptCount val="3"/>
                <c:pt idx="0">
                  <c:v>50</c:v>
                </c:pt>
                <c:pt idx="1">
                  <c:v>350</c:v>
                </c:pt>
                <c:pt idx="2">
                  <c:v>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2-446E-AB03-B315D9ACE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3497344"/>
        <c:axId val="83498880"/>
      </c:barChart>
      <c:catAx>
        <c:axId val="8349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498880"/>
        <c:crosses val="autoZero"/>
        <c:auto val="1"/>
        <c:lblAlgn val="ctr"/>
        <c:lblOffset val="100"/>
        <c:noMultiLvlLbl val="0"/>
      </c:catAx>
      <c:valAx>
        <c:axId val="8349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49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08361804586872"/>
          <c:y val="0.77766670122501269"/>
          <c:w val="0.77231484054179056"/>
          <c:h val="0.20387526633342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8064A2">
        <a:lumMod val="75000"/>
      </a:srgb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7879BF-E50C-4FCA-B97F-C4C788C0A3E4}" type="doc">
      <dgm:prSet loTypeId="urn:microsoft.com/office/officeart/2005/8/layout/defaul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3F1AE18-5EFF-4EB2-9778-0185AD524603}">
      <dgm:prSet phldrT="[Текст]"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Букашева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Лилия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Хамитовна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, учитель высшей категории</a:t>
          </a:r>
        </a:p>
      </dgm:t>
    </dgm:pt>
    <dgm:pt modelId="{8BF9753E-C035-4D40-A27E-E22ADF5DA39F}" type="parTrans" cxnId="{4C415657-6154-4D0F-B70D-59F9D94D0750}">
      <dgm:prSet/>
      <dgm:spPr/>
      <dgm:t>
        <a:bodyPr/>
        <a:lstStyle/>
        <a:p>
          <a:endParaRPr lang="ru-RU"/>
        </a:p>
      </dgm:t>
    </dgm:pt>
    <dgm:pt modelId="{8513F492-ADFF-4018-863D-32FA33FA71C0}" type="sibTrans" cxnId="{4C415657-6154-4D0F-B70D-59F9D94D0750}">
      <dgm:prSet/>
      <dgm:spPr/>
      <dgm:t>
        <a:bodyPr/>
        <a:lstStyle/>
        <a:p>
          <a:endParaRPr lang="ru-RU"/>
        </a:p>
      </dgm:t>
    </dgm:pt>
    <dgm:pt modelId="{ECC40DD3-F5BE-4079-8105-EC26D51C6D9E}">
      <dgm:prSet phldrT="[Текст]" custT="1"/>
      <dgm:spPr/>
      <dgm:t>
        <a:bodyPr/>
        <a:lstStyle/>
        <a:p>
          <a:r>
            <a:rPr lang="ru-RU" sz="1400" dirty="0">
              <a:latin typeface="Times New Roman" pitchFamily="18" charset="0"/>
              <a:cs typeface="Times New Roman" pitchFamily="18" charset="0"/>
            </a:rPr>
            <a:t>Валеева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Лейсан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Харисовна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, учитель 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I 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категории</a:t>
          </a:r>
        </a:p>
      </dgm:t>
    </dgm:pt>
    <dgm:pt modelId="{D9161EBC-9E97-4E3F-ACE6-990CDC9CF1CE}" type="parTrans" cxnId="{63EAC1B2-0B5E-43DF-A8EC-301C49A8C146}">
      <dgm:prSet/>
      <dgm:spPr/>
      <dgm:t>
        <a:bodyPr/>
        <a:lstStyle/>
        <a:p>
          <a:endParaRPr lang="ru-RU"/>
        </a:p>
      </dgm:t>
    </dgm:pt>
    <dgm:pt modelId="{F7854DFB-5BB2-40E9-8AAF-A68A29DBD781}" type="sibTrans" cxnId="{63EAC1B2-0B5E-43DF-A8EC-301C49A8C146}">
      <dgm:prSet/>
      <dgm:spPr/>
      <dgm:t>
        <a:bodyPr/>
        <a:lstStyle/>
        <a:p>
          <a:endParaRPr lang="ru-RU"/>
        </a:p>
      </dgm:t>
    </dgm:pt>
    <dgm:pt modelId="{A0763F34-3CD9-4255-8583-93607CCE364F}">
      <dgm:prSet phldrT="[Текст]" custT="1"/>
      <dgm:spPr/>
      <dgm:t>
        <a:bodyPr/>
        <a:lstStyle/>
        <a:p>
          <a:r>
            <a:rPr lang="ru-RU" sz="1400" dirty="0">
              <a:latin typeface="Times New Roman" pitchFamily="18" charset="0"/>
              <a:cs typeface="Times New Roman" pitchFamily="18" charset="0"/>
            </a:rPr>
            <a:t>Андреева Наталья Николаевна, учитель 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категории</a:t>
          </a:r>
        </a:p>
      </dgm:t>
    </dgm:pt>
    <dgm:pt modelId="{A34C0794-FF60-4D1A-931C-7C3568390DB1}" type="parTrans" cxnId="{73AE602B-D87F-4D51-8C18-74668E083C94}">
      <dgm:prSet/>
      <dgm:spPr/>
      <dgm:t>
        <a:bodyPr/>
        <a:lstStyle/>
        <a:p>
          <a:endParaRPr lang="ru-RU"/>
        </a:p>
      </dgm:t>
    </dgm:pt>
    <dgm:pt modelId="{7EAE91F2-2A3A-4B39-888B-67024B0E283C}" type="sibTrans" cxnId="{73AE602B-D87F-4D51-8C18-74668E083C94}">
      <dgm:prSet/>
      <dgm:spPr/>
      <dgm:t>
        <a:bodyPr/>
        <a:lstStyle/>
        <a:p>
          <a:endParaRPr lang="ru-RU"/>
        </a:p>
      </dgm:t>
    </dgm:pt>
    <dgm:pt modelId="{14083DD9-3A42-4DDB-9885-53CA74D50ABD}">
      <dgm:prSet phldrT="[Текст]"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Идиатуллина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Регина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Рамилевна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, учитель высшей категории</a:t>
          </a:r>
        </a:p>
      </dgm:t>
    </dgm:pt>
    <dgm:pt modelId="{0775F362-A3C0-43E4-93A1-5C41C96C4181}" type="parTrans" cxnId="{97AA9559-5F87-4A91-8DD9-3D1B5DBC0E70}">
      <dgm:prSet/>
      <dgm:spPr/>
      <dgm:t>
        <a:bodyPr/>
        <a:lstStyle/>
        <a:p>
          <a:endParaRPr lang="ru-RU"/>
        </a:p>
      </dgm:t>
    </dgm:pt>
    <dgm:pt modelId="{B2B67933-7550-461B-8CD0-16B58C5C98B4}" type="sibTrans" cxnId="{97AA9559-5F87-4A91-8DD9-3D1B5DBC0E70}">
      <dgm:prSet/>
      <dgm:spPr/>
      <dgm:t>
        <a:bodyPr/>
        <a:lstStyle/>
        <a:p>
          <a:endParaRPr lang="ru-RU"/>
        </a:p>
      </dgm:t>
    </dgm:pt>
    <dgm:pt modelId="{45266BB2-E97D-4131-8B83-8C33492A06A9}">
      <dgm:prSet phldrT="[Текст]"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Кадирова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Гульназ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Илдаровна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, учитель высшей категории</a:t>
          </a:r>
        </a:p>
      </dgm:t>
    </dgm:pt>
    <dgm:pt modelId="{2B7513C1-0516-492D-96A1-2B60A85F79A8}" type="parTrans" cxnId="{CD0EFBFF-7882-4B8F-A033-8618E813B8CB}">
      <dgm:prSet/>
      <dgm:spPr/>
      <dgm:t>
        <a:bodyPr/>
        <a:lstStyle/>
        <a:p>
          <a:endParaRPr lang="ru-RU"/>
        </a:p>
      </dgm:t>
    </dgm:pt>
    <dgm:pt modelId="{20013A4C-10DB-4C3A-BA8F-C6CA3177DFCF}" type="sibTrans" cxnId="{CD0EFBFF-7882-4B8F-A033-8618E813B8CB}">
      <dgm:prSet/>
      <dgm:spPr/>
      <dgm:t>
        <a:bodyPr/>
        <a:lstStyle/>
        <a:p>
          <a:endParaRPr lang="ru-RU"/>
        </a:p>
      </dgm:t>
    </dgm:pt>
    <dgm:pt modelId="{1E302DC8-8F69-40DC-9E44-F44423E74566}">
      <dgm:prSet phldrT="[Текст]" custT="1"/>
      <dgm:spPr/>
      <dgm:t>
        <a:bodyPr/>
        <a:lstStyle/>
        <a:p>
          <a:r>
            <a:rPr lang="ru-RU" sz="1400" dirty="0">
              <a:latin typeface="Times New Roman" pitchFamily="18" charset="0"/>
              <a:cs typeface="Times New Roman" pitchFamily="18" charset="0"/>
            </a:rPr>
            <a:t>Козина Светлана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Абдурахимовна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378ECFA-FB3E-4499-9587-9B881935CDF0}" type="parTrans" cxnId="{B0A629B5-154E-4DE6-8728-CD92428762A0}">
      <dgm:prSet/>
      <dgm:spPr/>
      <dgm:t>
        <a:bodyPr/>
        <a:lstStyle/>
        <a:p>
          <a:endParaRPr lang="ru-RU"/>
        </a:p>
      </dgm:t>
    </dgm:pt>
    <dgm:pt modelId="{20832938-FA96-4AA6-9183-AF6FB54AB87C}" type="sibTrans" cxnId="{B0A629B5-154E-4DE6-8728-CD92428762A0}">
      <dgm:prSet/>
      <dgm:spPr/>
      <dgm:t>
        <a:bodyPr/>
        <a:lstStyle/>
        <a:p>
          <a:endParaRPr lang="ru-RU"/>
        </a:p>
      </dgm:t>
    </dgm:pt>
    <dgm:pt modelId="{8220E78F-CF72-4493-A15A-9AEB0E18AA10}">
      <dgm:prSet phldrT="[Текст]" custT="1"/>
      <dgm:spPr/>
      <dgm:t>
        <a:bodyPr/>
        <a:lstStyle/>
        <a:p>
          <a:r>
            <a:rPr lang="ru-RU" sz="1400" dirty="0">
              <a:latin typeface="Times New Roman" pitchFamily="18" charset="0"/>
              <a:cs typeface="Times New Roman" pitchFamily="18" charset="0"/>
            </a:rPr>
            <a:t>Кабанова Инна Юрьевна, учитель высшей категории</a:t>
          </a:r>
        </a:p>
      </dgm:t>
    </dgm:pt>
    <dgm:pt modelId="{48BA4AAA-3D84-4E43-9436-6AE456B42CAD}" type="parTrans" cxnId="{070F3FE2-85E5-4891-9E18-D045CC93C428}">
      <dgm:prSet/>
      <dgm:spPr/>
      <dgm:t>
        <a:bodyPr/>
        <a:lstStyle/>
        <a:p>
          <a:endParaRPr lang="ru-RU"/>
        </a:p>
      </dgm:t>
    </dgm:pt>
    <dgm:pt modelId="{D0C738E9-3F74-4720-BE6D-3E14EB854519}" type="sibTrans" cxnId="{070F3FE2-85E5-4891-9E18-D045CC93C428}">
      <dgm:prSet/>
      <dgm:spPr/>
      <dgm:t>
        <a:bodyPr/>
        <a:lstStyle/>
        <a:p>
          <a:endParaRPr lang="ru-RU"/>
        </a:p>
      </dgm:t>
    </dgm:pt>
    <dgm:pt modelId="{1EA38387-4C56-4955-9D61-59423C57FBEE}">
      <dgm:prSet phldrT="[Текст]"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Гарайева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Лилия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Рамиловна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5E7C0AA-7E2C-4F29-AD5D-181B25E1CF1F}" type="parTrans" cxnId="{FC5F673A-CA16-4A8A-941C-2BBB4D94D18C}">
      <dgm:prSet/>
      <dgm:spPr/>
      <dgm:t>
        <a:bodyPr/>
        <a:lstStyle/>
        <a:p>
          <a:endParaRPr lang="ru-RU"/>
        </a:p>
      </dgm:t>
    </dgm:pt>
    <dgm:pt modelId="{A11DA610-C685-443C-BD82-2648A78DD64B}" type="sibTrans" cxnId="{FC5F673A-CA16-4A8A-941C-2BBB4D94D18C}">
      <dgm:prSet/>
      <dgm:spPr/>
      <dgm:t>
        <a:bodyPr/>
        <a:lstStyle/>
        <a:p>
          <a:endParaRPr lang="ru-RU"/>
        </a:p>
      </dgm:t>
    </dgm:pt>
    <dgm:pt modelId="{CF7AB89C-9126-4253-BE41-B45F9E0E8EF1}">
      <dgm:prSet phldrT="[Текст]" custT="1"/>
      <dgm:spPr/>
      <dgm:t>
        <a:bodyPr/>
        <a:lstStyle/>
        <a:p>
          <a:r>
            <a:rPr lang="ru-RU" sz="1400" dirty="0">
              <a:latin typeface="Times New Roman" pitchFamily="18" charset="0"/>
              <a:cs typeface="Times New Roman" pitchFamily="18" charset="0"/>
            </a:rPr>
            <a:t>Алексеева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Рамзия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Мухаметхановна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3BAE73B-1256-45A0-9D39-489353686D45}" type="parTrans" cxnId="{68D5FEB0-E695-45E0-90FF-9790AC20D119}">
      <dgm:prSet/>
      <dgm:spPr/>
      <dgm:t>
        <a:bodyPr/>
        <a:lstStyle/>
        <a:p>
          <a:endParaRPr lang="ru-RU"/>
        </a:p>
      </dgm:t>
    </dgm:pt>
    <dgm:pt modelId="{86BDEC77-759A-4227-8F3C-25ED4FC58BBF}" type="sibTrans" cxnId="{68D5FEB0-E695-45E0-90FF-9790AC20D119}">
      <dgm:prSet/>
      <dgm:spPr/>
      <dgm:t>
        <a:bodyPr/>
        <a:lstStyle/>
        <a:p>
          <a:endParaRPr lang="ru-RU"/>
        </a:p>
      </dgm:t>
    </dgm:pt>
    <dgm:pt modelId="{B6F20677-BE09-4166-B1B0-4ACC19A2E6C8}">
      <dgm:prSet phldrT="[Текст]"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Гильмизянова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Лейсан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Шамилевна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, учитель 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I 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категории</a:t>
          </a:r>
        </a:p>
      </dgm:t>
    </dgm:pt>
    <dgm:pt modelId="{B186DCB3-6236-41AD-92F0-BFD902C9315F}" type="parTrans" cxnId="{80239C0D-2143-4455-8DFF-88B3FEE14272}">
      <dgm:prSet/>
      <dgm:spPr/>
      <dgm:t>
        <a:bodyPr/>
        <a:lstStyle/>
        <a:p>
          <a:endParaRPr lang="ru-RU"/>
        </a:p>
      </dgm:t>
    </dgm:pt>
    <dgm:pt modelId="{AB399985-9903-4579-8C15-8F65823465E4}" type="sibTrans" cxnId="{80239C0D-2143-4455-8DFF-88B3FEE14272}">
      <dgm:prSet/>
      <dgm:spPr/>
      <dgm:t>
        <a:bodyPr/>
        <a:lstStyle/>
        <a:p>
          <a:endParaRPr lang="ru-RU"/>
        </a:p>
      </dgm:t>
    </dgm:pt>
    <dgm:pt modelId="{93872280-E1CB-43BD-A81E-0832D8C97982}">
      <dgm:prSet phldrT="[Текст]"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Ситдикова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Аделя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Ильдаровна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, молодой специалист</a:t>
          </a:r>
        </a:p>
      </dgm:t>
    </dgm:pt>
    <dgm:pt modelId="{31D1032B-430B-4C0B-88EC-657DCDDC748A}" type="parTrans" cxnId="{DA9E0BAD-8584-4A7B-B90D-7898C5006008}">
      <dgm:prSet/>
      <dgm:spPr/>
      <dgm:t>
        <a:bodyPr/>
        <a:lstStyle/>
        <a:p>
          <a:endParaRPr lang="ru-RU"/>
        </a:p>
      </dgm:t>
    </dgm:pt>
    <dgm:pt modelId="{7F5E4989-B51C-409D-B8AB-A6CDD41B3D95}" type="sibTrans" cxnId="{DA9E0BAD-8584-4A7B-B90D-7898C5006008}">
      <dgm:prSet/>
      <dgm:spPr/>
      <dgm:t>
        <a:bodyPr/>
        <a:lstStyle/>
        <a:p>
          <a:endParaRPr lang="ru-RU"/>
        </a:p>
      </dgm:t>
    </dgm:pt>
    <dgm:pt modelId="{A7C43FA6-FA1F-4EB3-BB6A-DE3CC4239DD0}">
      <dgm:prSet phldrT="[Текст]"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Гусманова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Наталья Юрьевна</a:t>
          </a:r>
        </a:p>
      </dgm:t>
    </dgm:pt>
    <dgm:pt modelId="{047B32CF-50A2-4AEF-9F16-A466205A8C86}" type="parTrans" cxnId="{759C0744-BA79-4052-A08A-2825946CF215}">
      <dgm:prSet/>
      <dgm:spPr/>
      <dgm:t>
        <a:bodyPr/>
        <a:lstStyle/>
        <a:p>
          <a:endParaRPr lang="ru-RU"/>
        </a:p>
      </dgm:t>
    </dgm:pt>
    <dgm:pt modelId="{829533D2-A065-42C2-9598-A8DF50D0D3E4}" type="sibTrans" cxnId="{759C0744-BA79-4052-A08A-2825946CF215}">
      <dgm:prSet/>
      <dgm:spPr/>
      <dgm:t>
        <a:bodyPr/>
        <a:lstStyle/>
        <a:p>
          <a:endParaRPr lang="ru-RU"/>
        </a:p>
      </dgm:t>
    </dgm:pt>
    <dgm:pt modelId="{8F9625B0-17FD-4A16-957D-974D083E5149}" type="pres">
      <dgm:prSet presAssocID="{4D7879BF-E50C-4FCA-B97F-C4C788C0A3E4}" presName="diagram" presStyleCnt="0">
        <dgm:presLayoutVars>
          <dgm:dir/>
          <dgm:resizeHandles val="exact"/>
        </dgm:presLayoutVars>
      </dgm:prSet>
      <dgm:spPr/>
    </dgm:pt>
    <dgm:pt modelId="{CB8B7439-011D-472A-8882-C1629CBD30B1}" type="pres">
      <dgm:prSet presAssocID="{13F1AE18-5EFF-4EB2-9778-0185AD524603}" presName="node" presStyleLbl="node1" presStyleIdx="0" presStyleCnt="12">
        <dgm:presLayoutVars>
          <dgm:bulletEnabled val="1"/>
        </dgm:presLayoutVars>
      </dgm:prSet>
      <dgm:spPr/>
    </dgm:pt>
    <dgm:pt modelId="{766D8C09-4E6C-46ED-8337-66FB2F15E2C4}" type="pres">
      <dgm:prSet presAssocID="{8513F492-ADFF-4018-863D-32FA33FA71C0}" presName="sibTrans" presStyleCnt="0"/>
      <dgm:spPr/>
    </dgm:pt>
    <dgm:pt modelId="{E006782F-AA46-473A-846A-04B84937A2B0}" type="pres">
      <dgm:prSet presAssocID="{ECC40DD3-F5BE-4079-8105-EC26D51C6D9E}" presName="node" presStyleLbl="node1" presStyleIdx="1" presStyleCnt="12">
        <dgm:presLayoutVars>
          <dgm:bulletEnabled val="1"/>
        </dgm:presLayoutVars>
      </dgm:prSet>
      <dgm:spPr/>
    </dgm:pt>
    <dgm:pt modelId="{67EEAF33-4E57-46A3-B8FA-71EEE2AE46FC}" type="pres">
      <dgm:prSet presAssocID="{F7854DFB-5BB2-40E9-8AAF-A68A29DBD781}" presName="sibTrans" presStyleCnt="0"/>
      <dgm:spPr/>
    </dgm:pt>
    <dgm:pt modelId="{CE511AFD-6883-468F-A20F-DA909878C025}" type="pres">
      <dgm:prSet presAssocID="{A0763F34-3CD9-4255-8583-93607CCE364F}" presName="node" presStyleLbl="node1" presStyleIdx="2" presStyleCnt="12">
        <dgm:presLayoutVars>
          <dgm:bulletEnabled val="1"/>
        </dgm:presLayoutVars>
      </dgm:prSet>
      <dgm:spPr/>
    </dgm:pt>
    <dgm:pt modelId="{076FD74D-B87A-4746-8750-412092431182}" type="pres">
      <dgm:prSet presAssocID="{7EAE91F2-2A3A-4B39-888B-67024B0E283C}" presName="sibTrans" presStyleCnt="0"/>
      <dgm:spPr/>
    </dgm:pt>
    <dgm:pt modelId="{DD9022EC-298F-4826-B0FB-F3863B5B92E3}" type="pres">
      <dgm:prSet presAssocID="{14083DD9-3A42-4DDB-9885-53CA74D50ABD}" presName="node" presStyleLbl="node1" presStyleIdx="3" presStyleCnt="12">
        <dgm:presLayoutVars>
          <dgm:bulletEnabled val="1"/>
        </dgm:presLayoutVars>
      </dgm:prSet>
      <dgm:spPr/>
    </dgm:pt>
    <dgm:pt modelId="{ADA0A359-5C3C-4D35-88DD-8F5BD5F05D70}" type="pres">
      <dgm:prSet presAssocID="{B2B67933-7550-461B-8CD0-16B58C5C98B4}" presName="sibTrans" presStyleCnt="0"/>
      <dgm:spPr/>
    </dgm:pt>
    <dgm:pt modelId="{E1509927-DBFC-414E-BE15-5DF4E328FEFD}" type="pres">
      <dgm:prSet presAssocID="{45266BB2-E97D-4131-8B83-8C33492A06A9}" presName="node" presStyleLbl="node1" presStyleIdx="4" presStyleCnt="12">
        <dgm:presLayoutVars>
          <dgm:bulletEnabled val="1"/>
        </dgm:presLayoutVars>
      </dgm:prSet>
      <dgm:spPr/>
    </dgm:pt>
    <dgm:pt modelId="{EC014AB8-9784-4BE3-8458-CE9FF6244A58}" type="pres">
      <dgm:prSet presAssocID="{20013A4C-10DB-4C3A-BA8F-C6CA3177DFCF}" presName="sibTrans" presStyleCnt="0"/>
      <dgm:spPr/>
    </dgm:pt>
    <dgm:pt modelId="{7868B486-09A0-4B59-BC25-0A40248C452E}" type="pres">
      <dgm:prSet presAssocID="{8220E78F-CF72-4493-A15A-9AEB0E18AA10}" presName="node" presStyleLbl="node1" presStyleIdx="5" presStyleCnt="12">
        <dgm:presLayoutVars>
          <dgm:bulletEnabled val="1"/>
        </dgm:presLayoutVars>
      </dgm:prSet>
      <dgm:spPr/>
    </dgm:pt>
    <dgm:pt modelId="{CF9B4F89-3396-465D-8E74-B8413CC9078F}" type="pres">
      <dgm:prSet presAssocID="{D0C738E9-3F74-4720-BE6D-3E14EB854519}" presName="sibTrans" presStyleCnt="0"/>
      <dgm:spPr/>
    </dgm:pt>
    <dgm:pt modelId="{A4BD202E-4951-4E27-8624-4F26E54A6344}" type="pres">
      <dgm:prSet presAssocID="{1EA38387-4C56-4955-9D61-59423C57FBEE}" presName="node" presStyleLbl="node1" presStyleIdx="6" presStyleCnt="12">
        <dgm:presLayoutVars>
          <dgm:bulletEnabled val="1"/>
        </dgm:presLayoutVars>
      </dgm:prSet>
      <dgm:spPr/>
    </dgm:pt>
    <dgm:pt modelId="{5FC97D8E-ADCF-4296-A300-36F3E2149A3A}" type="pres">
      <dgm:prSet presAssocID="{A11DA610-C685-443C-BD82-2648A78DD64B}" presName="sibTrans" presStyleCnt="0"/>
      <dgm:spPr/>
    </dgm:pt>
    <dgm:pt modelId="{E2551462-47CB-48A2-8A9B-D49CD8604C9C}" type="pres">
      <dgm:prSet presAssocID="{CF7AB89C-9126-4253-BE41-B45F9E0E8EF1}" presName="node" presStyleLbl="node1" presStyleIdx="7" presStyleCnt="12">
        <dgm:presLayoutVars>
          <dgm:bulletEnabled val="1"/>
        </dgm:presLayoutVars>
      </dgm:prSet>
      <dgm:spPr/>
    </dgm:pt>
    <dgm:pt modelId="{E88B8FB5-0C32-4824-A82A-2463F4530007}" type="pres">
      <dgm:prSet presAssocID="{86BDEC77-759A-4227-8F3C-25ED4FC58BBF}" presName="sibTrans" presStyleCnt="0"/>
      <dgm:spPr/>
    </dgm:pt>
    <dgm:pt modelId="{D0D83109-32E8-4168-AF8B-3673FC4C388B}" type="pres">
      <dgm:prSet presAssocID="{B6F20677-BE09-4166-B1B0-4ACC19A2E6C8}" presName="node" presStyleLbl="node1" presStyleIdx="8" presStyleCnt="12">
        <dgm:presLayoutVars>
          <dgm:bulletEnabled val="1"/>
        </dgm:presLayoutVars>
      </dgm:prSet>
      <dgm:spPr/>
    </dgm:pt>
    <dgm:pt modelId="{93CC3BC1-E0FC-436D-B5D8-CAC2667D7389}" type="pres">
      <dgm:prSet presAssocID="{AB399985-9903-4579-8C15-8F65823465E4}" presName="sibTrans" presStyleCnt="0"/>
      <dgm:spPr/>
    </dgm:pt>
    <dgm:pt modelId="{4B79835B-66C7-4DFB-9E4C-6E61B1F59AB3}" type="pres">
      <dgm:prSet presAssocID="{93872280-E1CB-43BD-A81E-0832D8C97982}" presName="node" presStyleLbl="node1" presStyleIdx="9" presStyleCnt="12" custScaleX="100000" custLinFactNeighborX="-695" custLinFactNeighborY="-2380">
        <dgm:presLayoutVars>
          <dgm:bulletEnabled val="1"/>
        </dgm:presLayoutVars>
      </dgm:prSet>
      <dgm:spPr/>
    </dgm:pt>
    <dgm:pt modelId="{DD0E8C6E-1E20-4C66-8223-CD82BF3C3E19}" type="pres">
      <dgm:prSet presAssocID="{7F5E4989-B51C-409D-B8AB-A6CDD41B3D95}" presName="sibTrans" presStyleCnt="0"/>
      <dgm:spPr/>
    </dgm:pt>
    <dgm:pt modelId="{45B5D62C-1970-41DB-944C-DBAB97F608BC}" type="pres">
      <dgm:prSet presAssocID="{1E302DC8-8F69-40DC-9E44-F44423E74566}" presName="node" presStyleLbl="node1" presStyleIdx="10" presStyleCnt="12" custScaleX="98694" custLinFactNeighborX="-663" custLinFactNeighborY="-2380">
        <dgm:presLayoutVars>
          <dgm:bulletEnabled val="1"/>
        </dgm:presLayoutVars>
      </dgm:prSet>
      <dgm:spPr/>
    </dgm:pt>
    <dgm:pt modelId="{69255F75-F7B0-46C1-867B-650E47284B3B}" type="pres">
      <dgm:prSet presAssocID="{20832938-FA96-4AA6-9183-AF6FB54AB87C}" presName="sibTrans" presStyleCnt="0"/>
      <dgm:spPr/>
    </dgm:pt>
    <dgm:pt modelId="{6C2F8E50-3124-41A0-8322-578AC8F526AB}" type="pres">
      <dgm:prSet presAssocID="{A7C43FA6-FA1F-4EB3-BB6A-DE3CC4239DD0}" presName="node" presStyleLbl="node1" presStyleIdx="11" presStyleCnt="12" custScaleX="98672" custLinFactNeighborX="-2421" custLinFactNeighborY="-2380">
        <dgm:presLayoutVars>
          <dgm:bulletEnabled val="1"/>
        </dgm:presLayoutVars>
      </dgm:prSet>
      <dgm:spPr/>
    </dgm:pt>
  </dgm:ptLst>
  <dgm:cxnLst>
    <dgm:cxn modelId="{64146809-4861-4769-889C-28C05376B6E8}" type="presOf" srcId="{1EA38387-4C56-4955-9D61-59423C57FBEE}" destId="{A4BD202E-4951-4E27-8624-4F26E54A6344}" srcOrd="0" destOrd="0" presId="urn:microsoft.com/office/officeart/2005/8/layout/default"/>
    <dgm:cxn modelId="{80239C0D-2143-4455-8DFF-88B3FEE14272}" srcId="{4D7879BF-E50C-4FCA-B97F-C4C788C0A3E4}" destId="{B6F20677-BE09-4166-B1B0-4ACC19A2E6C8}" srcOrd="8" destOrd="0" parTransId="{B186DCB3-6236-41AD-92F0-BFD902C9315F}" sibTransId="{AB399985-9903-4579-8C15-8F65823465E4}"/>
    <dgm:cxn modelId="{25C55E15-F263-4135-ACAA-066E4C673E6E}" type="presOf" srcId="{CF7AB89C-9126-4253-BE41-B45F9E0E8EF1}" destId="{E2551462-47CB-48A2-8A9B-D49CD8604C9C}" srcOrd="0" destOrd="0" presId="urn:microsoft.com/office/officeart/2005/8/layout/default"/>
    <dgm:cxn modelId="{90963017-88E6-45D6-86A2-475D8E9BD9D1}" type="presOf" srcId="{14083DD9-3A42-4DDB-9885-53CA74D50ABD}" destId="{DD9022EC-298F-4826-B0FB-F3863B5B92E3}" srcOrd="0" destOrd="0" presId="urn:microsoft.com/office/officeart/2005/8/layout/default"/>
    <dgm:cxn modelId="{1214AA17-D52F-4506-8D06-B40E37381C64}" type="presOf" srcId="{A0763F34-3CD9-4255-8583-93607CCE364F}" destId="{CE511AFD-6883-468F-A20F-DA909878C025}" srcOrd="0" destOrd="0" presId="urn:microsoft.com/office/officeart/2005/8/layout/default"/>
    <dgm:cxn modelId="{73AE602B-D87F-4D51-8C18-74668E083C94}" srcId="{4D7879BF-E50C-4FCA-B97F-C4C788C0A3E4}" destId="{A0763F34-3CD9-4255-8583-93607CCE364F}" srcOrd="2" destOrd="0" parTransId="{A34C0794-FF60-4D1A-931C-7C3568390DB1}" sibTransId="{7EAE91F2-2A3A-4B39-888B-67024B0E283C}"/>
    <dgm:cxn modelId="{FC5F673A-CA16-4A8A-941C-2BBB4D94D18C}" srcId="{4D7879BF-E50C-4FCA-B97F-C4C788C0A3E4}" destId="{1EA38387-4C56-4955-9D61-59423C57FBEE}" srcOrd="6" destOrd="0" parTransId="{45E7C0AA-7E2C-4F29-AD5D-181B25E1CF1F}" sibTransId="{A11DA610-C685-443C-BD82-2648A78DD64B}"/>
    <dgm:cxn modelId="{51BF5B5B-21B5-46EE-A54D-EE7EDFAB10F4}" type="presOf" srcId="{ECC40DD3-F5BE-4079-8105-EC26D51C6D9E}" destId="{E006782F-AA46-473A-846A-04B84937A2B0}" srcOrd="0" destOrd="0" presId="urn:microsoft.com/office/officeart/2005/8/layout/default"/>
    <dgm:cxn modelId="{759C0744-BA79-4052-A08A-2825946CF215}" srcId="{4D7879BF-E50C-4FCA-B97F-C4C788C0A3E4}" destId="{A7C43FA6-FA1F-4EB3-BB6A-DE3CC4239DD0}" srcOrd="11" destOrd="0" parTransId="{047B32CF-50A2-4AEF-9F16-A466205A8C86}" sibTransId="{829533D2-A065-42C2-9598-A8DF50D0D3E4}"/>
    <dgm:cxn modelId="{D5937E48-0493-49BD-A677-9A8E9EBF6840}" type="presOf" srcId="{45266BB2-E97D-4131-8B83-8C33492A06A9}" destId="{E1509927-DBFC-414E-BE15-5DF4E328FEFD}" srcOrd="0" destOrd="0" presId="urn:microsoft.com/office/officeart/2005/8/layout/default"/>
    <dgm:cxn modelId="{2201574E-C284-4530-A043-8B235D22570C}" type="presOf" srcId="{4D7879BF-E50C-4FCA-B97F-C4C788C0A3E4}" destId="{8F9625B0-17FD-4A16-957D-974D083E5149}" srcOrd="0" destOrd="0" presId="urn:microsoft.com/office/officeart/2005/8/layout/default"/>
    <dgm:cxn modelId="{4C415657-6154-4D0F-B70D-59F9D94D0750}" srcId="{4D7879BF-E50C-4FCA-B97F-C4C788C0A3E4}" destId="{13F1AE18-5EFF-4EB2-9778-0185AD524603}" srcOrd="0" destOrd="0" parTransId="{8BF9753E-C035-4D40-A27E-E22ADF5DA39F}" sibTransId="{8513F492-ADFF-4018-863D-32FA33FA71C0}"/>
    <dgm:cxn modelId="{97AA9559-5F87-4A91-8DD9-3D1B5DBC0E70}" srcId="{4D7879BF-E50C-4FCA-B97F-C4C788C0A3E4}" destId="{14083DD9-3A42-4DDB-9885-53CA74D50ABD}" srcOrd="3" destOrd="0" parTransId="{0775F362-A3C0-43E4-93A1-5C41C96C4181}" sibTransId="{B2B67933-7550-461B-8CD0-16B58C5C98B4}"/>
    <dgm:cxn modelId="{BAC5F57E-F366-4C40-95B5-423A3CBC9E3C}" type="presOf" srcId="{B6F20677-BE09-4166-B1B0-4ACC19A2E6C8}" destId="{D0D83109-32E8-4168-AF8B-3673FC4C388B}" srcOrd="0" destOrd="0" presId="urn:microsoft.com/office/officeart/2005/8/layout/default"/>
    <dgm:cxn modelId="{4DC3CF81-34B2-42E8-843C-89312C432CDB}" type="presOf" srcId="{13F1AE18-5EFF-4EB2-9778-0185AD524603}" destId="{CB8B7439-011D-472A-8882-C1629CBD30B1}" srcOrd="0" destOrd="0" presId="urn:microsoft.com/office/officeart/2005/8/layout/default"/>
    <dgm:cxn modelId="{F4DF4191-41EA-4D50-ADD8-7D424A8F0C61}" type="presOf" srcId="{8220E78F-CF72-4493-A15A-9AEB0E18AA10}" destId="{7868B486-09A0-4B59-BC25-0A40248C452E}" srcOrd="0" destOrd="0" presId="urn:microsoft.com/office/officeart/2005/8/layout/default"/>
    <dgm:cxn modelId="{B9DEB3A7-C731-4ADE-982F-B7E535D8E31D}" type="presOf" srcId="{1E302DC8-8F69-40DC-9E44-F44423E74566}" destId="{45B5D62C-1970-41DB-944C-DBAB97F608BC}" srcOrd="0" destOrd="0" presId="urn:microsoft.com/office/officeart/2005/8/layout/default"/>
    <dgm:cxn modelId="{DA9E0BAD-8584-4A7B-B90D-7898C5006008}" srcId="{4D7879BF-E50C-4FCA-B97F-C4C788C0A3E4}" destId="{93872280-E1CB-43BD-A81E-0832D8C97982}" srcOrd="9" destOrd="0" parTransId="{31D1032B-430B-4C0B-88EC-657DCDDC748A}" sibTransId="{7F5E4989-B51C-409D-B8AB-A6CDD41B3D95}"/>
    <dgm:cxn modelId="{68D5FEB0-E695-45E0-90FF-9790AC20D119}" srcId="{4D7879BF-E50C-4FCA-B97F-C4C788C0A3E4}" destId="{CF7AB89C-9126-4253-BE41-B45F9E0E8EF1}" srcOrd="7" destOrd="0" parTransId="{03BAE73B-1256-45A0-9D39-489353686D45}" sibTransId="{86BDEC77-759A-4227-8F3C-25ED4FC58BBF}"/>
    <dgm:cxn modelId="{63EAC1B2-0B5E-43DF-A8EC-301C49A8C146}" srcId="{4D7879BF-E50C-4FCA-B97F-C4C788C0A3E4}" destId="{ECC40DD3-F5BE-4079-8105-EC26D51C6D9E}" srcOrd="1" destOrd="0" parTransId="{D9161EBC-9E97-4E3F-ACE6-990CDC9CF1CE}" sibTransId="{F7854DFB-5BB2-40E9-8AAF-A68A29DBD781}"/>
    <dgm:cxn modelId="{B0A629B5-154E-4DE6-8728-CD92428762A0}" srcId="{4D7879BF-E50C-4FCA-B97F-C4C788C0A3E4}" destId="{1E302DC8-8F69-40DC-9E44-F44423E74566}" srcOrd="10" destOrd="0" parTransId="{1378ECFA-FB3E-4499-9587-9B881935CDF0}" sibTransId="{20832938-FA96-4AA6-9183-AF6FB54AB87C}"/>
    <dgm:cxn modelId="{474B70C8-D0F9-4942-B6EE-E657075268F1}" type="presOf" srcId="{93872280-E1CB-43BD-A81E-0832D8C97982}" destId="{4B79835B-66C7-4DFB-9E4C-6E61B1F59AB3}" srcOrd="0" destOrd="0" presId="urn:microsoft.com/office/officeart/2005/8/layout/default"/>
    <dgm:cxn modelId="{95166DCD-90E9-4326-B50C-E47A8256ECFE}" type="presOf" srcId="{A7C43FA6-FA1F-4EB3-BB6A-DE3CC4239DD0}" destId="{6C2F8E50-3124-41A0-8322-578AC8F526AB}" srcOrd="0" destOrd="0" presId="urn:microsoft.com/office/officeart/2005/8/layout/default"/>
    <dgm:cxn modelId="{070F3FE2-85E5-4891-9E18-D045CC93C428}" srcId="{4D7879BF-E50C-4FCA-B97F-C4C788C0A3E4}" destId="{8220E78F-CF72-4493-A15A-9AEB0E18AA10}" srcOrd="5" destOrd="0" parTransId="{48BA4AAA-3D84-4E43-9436-6AE456B42CAD}" sibTransId="{D0C738E9-3F74-4720-BE6D-3E14EB854519}"/>
    <dgm:cxn modelId="{CD0EFBFF-7882-4B8F-A033-8618E813B8CB}" srcId="{4D7879BF-E50C-4FCA-B97F-C4C788C0A3E4}" destId="{45266BB2-E97D-4131-8B83-8C33492A06A9}" srcOrd="4" destOrd="0" parTransId="{2B7513C1-0516-492D-96A1-2B60A85F79A8}" sibTransId="{20013A4C-10DB-4C3A-BA8F-C6CA3177DFCF}"/>
    <dgm:cxn modelId="{3D263CF1-C546-4447-8B89-617125C89A4B}" type="presParOf" srcId="{8F9625B0-17FD-4A16-957D-974D083E5149}" destId="{CB8B7439-011D-472A-8882-C1629CBD30B1}" srcOrd="0" destOrd="0" presId="urn:microsoft.com/office/officeart/2005/8/layout/default"/>
    <dgm:cxn modelId="{8FE2207F-CF80-4750-A0BD-A4C24E139F5F}" type="presParOf" srcId="{8F9625B0-17FD-4A16-957D-974D083E5149}" destId="{766D8C09-4E6C-46ED-8337-66FB2F15E2C4}" srcOrd="1" destOrd="0" presId="urn:microsoft.com/office/officeart/2005/8/layout/default"/>
    <dgm:cxn modelId="{4AADD7FE-0D01-4D94-B1E2-E3F85D246E27}" type="presParOf" srcId="{8F9625B0-17FD-4A16-957D-974D083E5149}" destId="{E006782F-AA46-473A-846A-04B84937A2B0}" srcOrd="2" destOrd="0" presId="urn:microsoft.com/office/officeart/2005/8/layout/default"/>
    <dgm:cxn modelId="{0E375DE2-4596-4FB5-9FC7-578AE9DC9E1C}" type="presParOf" srcId="{8F9625B0-17FD-4A16-957D-974D083E5149}" destId="{67EEAF33-4E57-46A3-B8FA-71EEE2AE46FC}" srcOrd="3" destOrd="0" presId="urn:microsoft.com/office/officeart/2005/8/layout/default"/>
    <dgm:cxn modelId="{689B319E-441F-4956-B68D-AC5B0190E13F}" type="presParOf" srcId="{8F9625B0-17FD-4A16-957D-974D083E5149}" destId="{CE511AFD-6883-468F-A20F-DA909878C025}" srcOrd="4" destOrd="0" presId="urn:microsoft.com/office/officeart/2005/8/layout/default"/>
    <dgm:cxn modelId="{AD9DF651-AF98-4853-8CB1-5D58A038CAF7}" type="presParOf" srcId="{8F9625B0-17FD-4A16-957D-974D083E5149}" destId="{076FD74D-B87A-4746-8750-412092431182}" srcOrd="5" destOrd="0" presId="urn:microsoft.com/office/officeart/2005/8/layout/default"/>
    <dgm:cxn modelId="{DFE68B0E-5DE8-41FB-8A6E-C7F313F8A28E}" type="presParOf" srcId="{8F9625B0-17FD-4A16-957D-974D083E5149}" destId="{DD9022EC-298F-4826-B0FB-F3863B5B92E3}" srcOrd="6" destOrd="0" presId="urn:microsoft.com/office/officeart/2005/8/layout/default"/>
    <dgm:cxn modelId="{10AA3EB3-2480-4305-8D77-AA9AF3F53FDD}" type="presParOf" srcId="{8F9625B0-17FD-4A16-957D-974D083E5149}" destId="{ADA0A359-5C3C-4D35-88DD-8F5BD5F05D70}" srcOrd="7" destOrd="0" presId="urn:microsoft.com/office/officeart/2005/8/layout/default"/>
    <dgm:cxn modelId="{C466BC3F-2D38-4C55-A36D-6FB1B8D644A1}" type="presParOf" srcId="{8F9625B0-17FD-4A16-957D-974D083E5149}" destId="{E1509927-DBFC-414E-BE15-5DF4E328FEFD}" srcOrd="8" destOrd="0" presId="urn:microsoft.com/office/officeart/2005/8/layout/default"/>
    <dgm:cxn modelId="{E4D45D0D-EAA4-466D-B0D7-F0CFFBE1B829}" type="presParOf" srcId="{8F9625B0-17FD-4A16-957D-974D083E5149}" destId="{EC014AB8-9784-4BE3-8458-CE9FF6244A58}" srcOrd="9" destOrd="0" presId="urn:microsoft.com/office/officeart/2005/8/layout/default"/>
    <dgm:cxn modelId="{21C88419-521B-450F-B019-414C8209A7B5}" type="presParOf" srcId="{8F9625B0-17FD-4A16-957D-974D083E5149}" destId="{7868B486-09A0-4B59-BC25-0A40248C452E}" srcOrd="10" destOrd="0" presId="urn:microsoft.com/office/officeart/2005/8/layout/default"/>
    <dgm:cxn modelId="{AEE8845C-6832-47B0-BC9F-C6C6B51325CF}" type="presParOf" srcId="{8F9625B0-17FD-4A16-957D-974D083E5149}" destId="{CF9B4F89-3396-465D-8E74-B8413CC9078F}" srcOrd="11" destOrd="0" presId="urn:microsoft.com/office/officeart/2005/8/layout/default"/>
    <dgm:cxn modelId="{2D92F05A-8CF4-4769-BBD1-30C36A5F9B8B}" type="presParOf" srcId="{8F9625B0-17FD-4A16-957D-974D083E5149}" destId="{A4BD202E-4951-4E27-8624-4F26E54A6344}" srcOrd="12" destOrd="0" presId="urn:microsoft.com/office/officeart/2005/8/layout/default"/>
    <dgm:cxn modelId="{F7336766-955F-496B-A7F6-ADCB1C95243D}" type="presParOf" srcId="{8F9625B0-17FD-4A16-957D-974D083E5149}" destId="{5FC97D8E-ADCF-4296-A300-36F3E2149A3A}" srcOrd="13" destOrd="0" presId="urn:microsoft.com/office/officeart/2005/8/layout/default"/>
    <dgm:cxn modelId="{56FB49E8-7C8B-4A2F-AACD-AA9BFFE4DC98}" type="presParOf" srcId="{8F9625B0-17FD-4A16-957D-974D083E5149}" destId="{E2551462-47CB-48A2-8A9B-D49CD8604C9C}" srcOrd="14" destOrd="0" presId="urn:microsoft.com/office/officeart/2005/8/layout/default"/>
    <dgm:cxn modelId="{1B139721-0104-4E17-B8FE-226BD3DC9836}" type="presParOf" srcId="{8F9625B0-17FD-4A16-957D-974D083E5149}" destId="{E88B8FB5-0C32-4824-A82A-2463F4530007}" srcOrd="15" destOrd="0" presId="urn:microsoft.com/office/officeart/2005/8/layout/default"/>
    <dgm:cxn modelId="{D2683574-4A0C-4652-BFA5-014B1A07BE42}" type="presParOf" srcId="{8F9625B0-17FD-4A16-957D-974D083E5149}" destId="{D0D83109-32E8-4168-AF8B-3673FC4C388B}" srcOrd="16" destOrd="0" presId="urn:microsoft.com/office/officeart/2005/8/layout/default"/>
    <dgm:cxn modelId="{FE6454C2-E94F-441A-802E-6EE8A6497258}" type="presParOf" srcId="{8F9625B0-17FD-4A16-957D-974D083E5149}" destId="{93CC3BC1-E0FC-436D-B5D8-CAC2667D7389}" srcOrd="17" destOrd="0" presId="urn:microsoft.com/office/officeart/2005/8/layout/default"/>
    <dgm:cxn modelId="{31F0ED9C-B045-4A31-B9AF-108EF0938C54}" type="presParOf" srcId="{8F9625B0-17FD-4A16-957D-974D083E5149}" destId="{4B79835B-66C7-4DFB-9E4C-6E61B1F59AB3}" srcOrd="18" destOrd="0" presId="urn:microsoft.com/office/officeart/2005/8/layout/default"/>
    <dgm:cxn modelId="{E5DB4D78-7AAB-45C9-8C8B-61D253C5DB6A}" type="presParOf" srcId="{8F9625B0-17FD-4A16-957D-974D083E5149}" destId="{DD0E8C6E-1E20-4C66-8223-CD82BF3C3E19}" srcOrd="19" destOrd="0" presId="urn:microsoft.com/office/officeart/2005/8/layout/default"/>
    <dgm:cxn modelId="{F66E0997-7944-4421-B991-A8816196606F}" type="presParOf" srcId="{8F9625B0-17FD-4A16-957D-974D083E5149}" destId="{45B5D62C-1970-41DB-944C-DBAB97F608BC}" srcOrd="20" destOrd="0" presId="urn:microsoft.com/office/officeart/2005/8/layout/default"/>
    <dgm:cxn modelId="{EFE7DFC2-63FF-4051-B66A-08ED75D7672C}" type="presParOf" srcId="{8F9625B0-17FD-4A16-957D-974D083E5149}" destId="{69255F75-F7B0-46C1-867B-650E47284B3B}" srcOrd="21" destOrd="0" presId="urn:microsoft.com/office/officeart/2005/8/layout/default"/>
    <dgm:cxn modelId="{CF9AC986-2556-45AE-9993-879AAEE87458}" type="presParOf" srcId="{8F9625B0-17FD-4A16-957D-974D083E5149}" destId="{6C2F8E50-3124-41A0-8322-578AC8F526AB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B7439-011D-472A-8882-C1629CBD30B1}">
      <dsp:nvSpPr>
        <dsp:cNvPr id="0" name=""/>
        <dsp:cNvSpPr/>
      </dsp:nvSpPr>
      <dsp:spPr>
        <a:xfrm>
          <a:off x="575699" y="2097"/>
          <a:ext cx="1897832" cy="11386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Букашева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Лилия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Хамитовна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, учитель высшей категории</a:t>
          </a:r>
        </a:p>
      </dsp:txBody>
      <dsp:txXfrm>
        <a:off x="575699" y="2097"/>
        <a:ext cx="1897832" cy="1138699"/>
      </dsp:txXfrm>
    </dsp:sp>
    <dsp:sp modelId="{E006782F-AA46-473A-846A-04B84937A2B0}">
      <dsp:nvSpPr>
        <dsp:cNvPr id="0" name=""/>
        <dsp:cNvSpPr/>
      </dsp:nvSpPr>
      <dsp:spPr>
        <a:xfrm>
          <a:off x="2663315" y="2097"/>
          <a:ext cx="1897832" cy="11386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Валеева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Лейсан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Харисовна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, учитель 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I 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категории</a:t>
          </a:r>
        </a:p>
      </dsp:txBody>
      <dsp:txXfrm>
        <a:off x="2663315" y="2097"/>
        <a:ext cx="1897832" cy="1138699"/>
      </dsp:txXfrm>
    </dsp:sp>
    <dsp:sp modelId="{CE511AFD-6883-468F-A20F-DA909878C025}">
      <dsp:nvSpPr>
        <dsp:cNvPr id="0" name=""/>
        <dsp:cNvSpPr/>
      </dsp:nvSpPr>
      <dsp:spPr>
        <a:xfrm>
          <a:off x="4750931" y="2097"/>
          <a:ext cx="1897832" cy="11386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Андреева Наталья Николаевна, учитель 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категории</a:t>
          </a:r>
        </a:p>
      </dsp:txBody>
      <dsp:txXfrm>
        <a:off x="4750931" y="2097"/>
        <a:ext cx="1897832" cy="1138699"/>
      </dsp:txXfrm>
    </dsp:sp>
    <dsp:sp modelId="{DD9022EC-298F-4826-B0FB-F3863B5B92E3}">
      <dsp:nvSpPr>
        <dsp:cNvPr id="0" name=""/>
        <dsp:cNvSpPr/>
      </dsp:nvSpPr>
      <dsp:spPr>
        <a:xfrm>
          <a:off x="575699" y="1330580"/>
          <a:ext cx="1897832" cy="11386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Идиатуллина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Регина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Рамилевна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, учитель высшей категории</a:t>
          </a:r>
        </a:p>
      </dsp:txBody>
      <dsp:txXfrm>
        <a:off x="575699" y="1330580"/>
        <a:ext cx="1897832" cy="1138699"/>
      </dsp:txXfrm>
    </dsp:sp>
    <dsp:sp modelId="{E1509927-DBFC-414E-BE15-5DF4E328FEFD}">
      <dsp:nvSpPr>
        <dsp:cNvPr id="0" name=""/>
        <dsp:cNvSpPr/>
      </dsp:nvSpPr>
      <dsp:spPr>
        <a:xfrm>
          <a:off x="2663315" y="1330580"/>
          <a:ext cx="1897832" cy="11386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Кадирова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Гульназ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Илдаровна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, учитель высшей категории</a:t>
          </a:r>
        </a:p>
      </dsp:txBody>
      <dsp:txXfrm>
        <a:off x="2663315" y="1330580"/>
        <a:ext cx="1897832" cy="1138699"/>
      </dsp:txXfrm>
    </dsp:sp>
    <dsp:sp modelId="{7868B486-09A0-4B59-BC25-0A40248C452E}">
      <dsp:nvSpPr>
        <dsp:cNvPr id="0" name=""/>
        <dsp:cNvSpPr/>
      </dsp:nvSpPr>
      <dsp:spPr>
        <a:xfrm>
          <a:off x="4750931" y="1330580"/>
          <a:ext cx="1897832" cy="11386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Кабанова Инна Юрьевна, учитель высшей категории</a:t>
          </a:r>
        </a:p>
      </dsp:txBody>
      <dsp:txXfrm>
        <a:off x="4750931" y="1330580"/>
        <a:ext cx="1897832" cy="1138699"/>
      </dsp:txXfrm>
    </dsp:sp>
    <dsp:sp modelId="{A4BD202E-4951-4E27-8624-4F26E54A6344}">
      <dsp:nvSpPr>
        <dsp:cNvPr id="0" name=""/>
        <dsp:cNvSpPr/>
      </dsp:nvSpPr>
      <dsp:spPr>
        <a:xfrm>
          <a:off x="575699" y="2659063"/>
          <a:ext cx="1897832" cy="11386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Гарайева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Лилия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Рамиловна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5699" y="2659063"/>
        <a:ext cx="1897832" cy="1138699"/>
      </dsp:txXfrm>
    </dsp:sp>
    <dsp:sp modelId="{E2551462-47CB-48A2-8A9B-D49CD8604C9C}">
      <dsp:nvSpPr>
        <dsp:cNvPr id="0" name=""/>
        <dsp:cNvSpPr/>
      </dsp:nvSpPr>
      <dsp:spPr>
        <a:xfrm>
          <a:off x="2663315" y="2659063"/>
          <a:ext cx="1897832" cy="11386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Алексеева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Рамзия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Мухаметхановна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63315" y="2659063"/>
        <a:ext cx="1897832" cy="1138699"/>
      </dsp:txXfrm>
    </dsp:sp>
    <dsp:sp modelId="{D0D83109-32E8-4168-AF8B-3673FC4C388B}">
      <dsp:nvSpPr>
        <dsp:cNvPr id="0" name=""/>
        <dsp:cNvSpPr/>
      </dsp:nvSpPr>
      <dsp:spPr>
        <a:xfrm>
          <a:off x="4750931" y="2659063"/>
          <a:ext cx="1897832" cy="11386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Гильмизянова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Лейсан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Шамилевна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, учитель 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I 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категории</a:t>
          </a:r>
        </a:p>
      </dsp:txBody>
      <dsp:txXfrm>
        <a:off x="4750931" y="2659063"/>
        <a:ext cx="1897832" cy="1138699"/>
      </dsp:txXfrm>
    </dsp:sp>
    <dsp:sp modelId="{4B79835B-66C7-4DFB-9E4C-6E61B1F59AB3}">
      <dsp:nvSpPr>
        <dsp:cNvPr id="0" name=""/>
        <dsp:cNvSpPr/>
      </dsp:nvSpPr>
      <dsp:spPr>
        <a:xfrm>
          <a:off x="587503" y="3960445"/>
          <a:ext cx="1897832" cy="11386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Ситдикова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Аделя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Ильдаровна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, молодой специалист</a:t>
          </a:r>
        </a:p>
      </dsp:txBody>
      <dsp:txXfrm>
        <a:off x="587503" y="3960445"/>
        <a:ext cx="1897832" cy="1138699"/>
      </dsp:txXfrm>
    </dsp:sp>
    <dsp:sp modelId="{45B5D62C-1970-41DB-944C-DBAB97F608BC}">
      <dsp:nvSpPr>
        <dsp:cNvPr id="0" name=""/>
        <dsp:cNvSpPr/>
      </dsp:nvSpPr>
      <dsp:spPr>
        <a:xfrm>
          <a:off x="2675727" y="3960445"/>
          <a:ext cx="1873047" cy="11386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Козина Светлана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Абдурахимовна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75727" y="3960445"/>
        <a:ext cx="1873047" cy="1138699"/>
      </dsp:txXfrm>
    </dsp:sp>
    <dsp:sp modelId="{6C2F8E50-3124-41A0-8322-578AC8F526AB}">
      <dsp:nvSpPr>
        <dsp:cNvPr id="0" name=""/>
        <dsp:cNvSpPr/>
      </dsp:nvSpPr>
      <dsp:spPr>
        <a:xfrm>
          <a:off x="4705193" y="3960445"/>
          <a:ext cx="1872629" cy="11386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Гусманова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Наталья Юрьевна</a:t>
          </a:r>
        </a:p>
      </dsp:txBody>
      <dsp:txXfrm>
        <a:off x="4705193" y="3960445"/>
        <a:ext cx="1872629" cy="1138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B56151CA-156F-48B0-B0BD-1FCA98A9992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flipV="1">
          <a:off x="-4158764" y="-1700808"/>
          <a:ext cx="0" cy="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FABD38-898A-4197-AB7B-8960248EE2C9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008AAD-4BE5-4C7D-B5EB-EA4A222F30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98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08AAD-4BE5-4C7D-B5EB-EA4A222F30E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97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008AAD-4BE5-4C7D-B5EB-EA4A222F30E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97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.jpe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2.jpe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.jpe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chart" Target="../charts/chart1.xml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chart" Target="../charts/chart2.xml"/><Relationship Id="rId3" Type="http://schemas.openxmlformats.org/officeDocument/2006/relationships/image" Target="../media/image2.jpe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1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971600" y="908720"/>
            <a:ext cx="7728629" cy="12961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наставничество в современной школе»</a:t>
            </a:r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8"/>
            <a:ext cx="1205435" cy="1170368"/>
          </a:xfrm>
          <a:prstGeom prst="rect">
            <a:avLst/>
          </a:prstGeom>
        </p:spPr>
      </p:pic>
      <p:pic>
        <p:nvPicPr>
          <p:cNvPr id="8" name="Picture 3" descr="C:\Users\Фото &amp; Видео\Desktop\ФОН ШКОЛЫ\1 сжатыйц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042" y="2204864"/>
            <a:ext cx="7499743" cy="44046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874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педагогов МО иностранных языков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1142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742166"/>
            <a:ext cx="9144793" cy="115834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955428323"/>
              </p:ext>
            </p:extLst>
          </p:nvPr>
        </p:nvGraphicFramePr>
        <p:xfrm>
          <a:off x="960165" y="836712"/>
          <a:ext cx="7224464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76085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1" y="998"/>
            <a:ext cx="1205435" cy="1170368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87624" y="102940"/>
            <a:ext cx="7488832" cy="1368152"/>
          </a:xfrm>
        </p:spPr>
        <p:txBody>
          <a:bodyPr>
            <a:normAutofit/>
          </a:bodyPr>
          <a:lstStyle/>
          <a:p>
            <a:br>
              <a:rPr lang="ru-RU" sz="2800" dirty="0"/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Наш девиз: «Развивая себя - развиваешь общество»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268760"/>
            <a:ext cx="2017713" cy="164623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183" y="4365104"/>
            <a:ext cx="1658937" cy="22066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95" y="2853212"/>
            <a:ext cx="1658937" cy="22066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95" y="4358754"/>
            <a:ext cx="1658937" cy="22129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853212"/>
            <a:ext cx="1566863" cy="22129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060" y="4662487"/>
            <a:ext cx="1573213" cy="219551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482" y="1201236"/>
            <a:ext cx="3352933" cy="255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52205"/>
            <a:ext cx="3241549" cy="2327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01237"/>
            <a:ext cx="3324961" cy="255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27" y="3809218"/>
            <a:ext cx="2916855" cy="214006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731468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8"/>
            <a:ext cx="1205435" cy="117036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70" y="1271601"/>
            <a:ext cx="2740257" cy="1871882"/>
          </a:xfrm>
          <a:prstGeom prst="rect">
            <a:avLst/>
          </a:prstGeom>
          <a:solidFill>
            <a:schemeClr val="bg1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53" y="4672773"/>
            <a:ext cx="2722714" cy="185257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70" y="4579040"/>
            <a:ext cx="3024336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631" y="1271601"/>
            <a:ext cx="2722714" cy="187188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672773"/>
            <a:ext cx="2736304" cy="185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1271601"/>
            <a:ext cx="2808312" cy="19413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" name="Скругленный прямоугольник 2"/>
          <p:cNvSpPr/>
          <p:nvPr/>
        </p:nvSpPr>
        <p:spPr>
          <a:xfrm>
            <a:off x="1495298" y="3119243"/>
            <a:ext cx="6173046" cy="1553530"/>
          </a:xfrm>
          <a:prstGeom prst="round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Методическая тема объединения учителей  предметников иностранных языков:</a:t>
            </a:r>
          </a:p>
          <a:p>
            <a:pPr algn="ctr"/>
            <a:r>
              <a:rPr lang="ru-RU" dirty="0"/>
              <a:t>« Развитие профессиональных компетенций педагогов, как одно из условий обеспечения качественного образования»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5354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8"/>
            <a:ext cx="1205435" cy="11703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9733" y="745578"/>
            <a:ext cx="705678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качественного уровня методически грамотного педагога, готового к ведению образовательного процесса в условиях трансформации воспитательной системы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2492045"/>
            <a:ext cx="3906896" cy="27137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14287" y="1980582"/>
            <a:ext cx="6096528" cy="44084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6009" y="3462693"/>
            <a:ext cx="1365910" cy="1327159"/>
          </a:xfrm>
          <a:prstGeom prst="rect">
            <a:avLst/>
          </a:prstGeom>
        </p:spPr>
      </p:pic>
      <p:sp>
        <p:nvSpPr>
          <p:cNvPr id="9" name="Стрелка вправо 8"/>
          <p:cNvSpPr/>
          <p:nvPr/>
        </p:nvSpPr>
        <p:spPr>
          <a:xfrm>
            <a:off x="4721010" y="3907438"/>
            <a:ext cx="432048" cy="277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962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8"/>
            <a:ext cx="1205435" cy="1170368"/>
          </a:xfrm>
          <a:prstGeom prst="rect">
            <a:avLst/>
          </a:prstGeom>
        </p:spPr>
      </p:pic>
      <p:pic>
        <p:nvPicPr>
          <p:cNvPr id="9" name="Picture 2" descr="C:\! Директор\Консорциум\DSC_21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623343"/>
            <a:ext cx="2448565" cy="16334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6096" y="3640257"/>
            <a:ext cx="3524754" cy="26165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039" y="2146159"/>
            <a:ext cx="1080121" cy="1080121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97046"/>
            <a:ext cx="5149989" cy="321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4194371"/>
            <a:ext cx="1213995" cy="109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142320" y="626160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основные приемы работы </a:t>
            </a:r>
            <a:endParaRPr lang="ru-RU" sz="2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492" y="1171366"/>
            <a:ext cx="3894059" cy="24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623343"/>
            <a:ext cx="2485692" cy="16859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476733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8"/>
            <a:ext cx="1205435" cy="11703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5434" y="836712"/>
            <a:ext cx="7481365" cy="58092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методической работы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4685083" cy="292945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12776"/>
            <a:ext cx="2808312" cy="281171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0" name="AutoShape 6" descr="20211126_1203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 descr="20211126_12031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010" y="4520092"/>
            <a:ext cx="4027454" cy="226921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618" y="4520093"/>
            <a:ext cx="1876772" cy="226921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520093"/>
            <a:ext cx="1800200" cy="2269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585597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1" y="998"/>
            <a:ext cx="1205435" cy="117036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7584" y="1578644"/>
            <a:ext cx="51125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Результативность учащихся в конкурсах, олимпиадах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84024548"/>
              </p:ext>
            </p:extLst>
          </p:nvPr>
        </p:nvGraphicFramePr>
        <p:xfrm>
          <a:off x="275981" y="1653324"/>
          <a:ext cx="6960315" cy="4944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409" y="1098392"/>
            <a:ext cx="1415995" cy="181629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818" y="733979"/>
            <a:ext cx="540051" cy="8891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010" y="5914839"/>
            <a:ext cx="621008" cy="92201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81" y="1886421"/>
            <a:ext cx="804523" cy="122401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706" y="5190030"/>
            <a:ext cx="761028" cy="102644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829" y="2953133"/>
            <a:ext cx="1437581" cy="184618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373216"/>
            <a:ext cx="902419" cy="135406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734" y="4799314"/>
            <a:ext cx="1393346" cy="205868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4" name="Прямоугольник 3"/>
          <p:cNvSpPr/>
          <p:nvPr/>
        </p:nvSpPr>
        <p:spPr>
          <a:xfrm>
            <a:off x="1187624" y="711811"/>
            <a:ext cx="3804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результаты.</a:t>
            </a:r>
          </a:p>
        </p:txBody>
      </p:sp>
    </p:spTree>
    <p:extLst>
      <p:ext uri="{BB962C8B-B14F-4D97-AF65-F5344CB8AC3E}">
        <p14:creationId xmlns:p14="http://schemas.microsoft.com/office/powerpoint/2010/main" val="1032642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1" y="998"/>
            <a:ext cx="1205435" cy="1170368"/>
          </a:xfrm>
          <a:prstGeom prst="rect">
            <a:avLst/>
          </a:prstGeom>
        </p:spPr>
      </p:pic>
      <p:sp>
        <p:nvSpPr>
          <p:cNvPr id="2" name="AutoShape 2" descr="Главная страниц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Главная страниц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Главная страниц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Главная страница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Главная страница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idx="1"/>
          </p:nvPr>
        </p:nvSpPr>
        <p:spPr>
          <a:xfrm>
            <a:off x="155576" y="1737989"/>
            <a:ext cx="3552328" cy="2865400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81" y="1481252"/>
            <a:ext cx="207645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286000" y="3152001"/>
            <a:ext cx="63184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6" y="2412833"/>
            <a:ext cx="2013850" cy="48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731" y="771716"/>
            <a:ext cx="2428872" cy="162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742936"/>
            <a:ext cx="3210994" cy="76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731" y="2390111"/>
            <a:ext cx="2441183" cy="1897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450396"/>
            <a:ext cx="3853953" cy="229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187624" y="711811"/>
            <a:ext cx="43512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результаты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партнерами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227" y="2996951"/>
            <a:ext cx="1598874" cy="74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974" y="5973168"/>
            <a:ext cx="1265058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21" y="3750766"/>
            <a:ext cx="725074" cy="61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560" y="4191726"/>
            <a:ext cx="662782" cy="63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931" y="4956294"/>
            <a:ext cx="735966" cy="67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252" y="5157192"/>
            <a:ext cx="847679" cy="64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2" y="4544224"/>
            <a:ext cx="3528392" cy="2103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826514"/>
            <a:ext cx="3853953" cy="191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4" name="Диаграмма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782066"/>
              </p:ext>
            </p:extLst>
          </p:nvPr>
        </p:nvGraphicFramePr>
        <p:xfrm>
          <a:off x="376606" y="1466353"/>
          <a:ext cx="3974736" cy="2106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592099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1" y="998"/>
            <a:ext cx="1205435" cy="1170368"/>
          </a:xfrm>
          <a:prstGeom prst="rect">
            <a:avLst/>
          </a:prstGeom>
        </p:spPr>
      </p:pic>
      <p:sp>
        <p:nvSpPr>
          <p:cNvPr id="2" name="AutoShape 2" descr="Главная страниц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Главная страниц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Главная страниц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Главная страница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Главная страница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 fontScale="90000"/>
          </a:bodyPr>
          <a:lstStyle/>
          <a:p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Качественные показатели участия в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грантовых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конкурсах и проектах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i="1" dirty="0"/>
          </a:p>
          <a:p>
            <a:endParaRPr lang="ru-RU" dirty="0"/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79290954"/>
              </p:ext>
            </p:extLst>
          </p:nvPr>
        </p:nvGraphicFramePr>
        <p:xfrm>
          <a:off x="107504" y="1320040"/>
          <a:ext cx="3322712" cy="54650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56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6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Учебный период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Наименование проекта (конкурса</a:t>
                      </a: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)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03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2019-2020</a:t>
                      </a:r>
                    </a:p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Победа в конкурсе грантов в рамках реализации мероприятия «Создание сети школ, реализующих инновационные программы для отработки новых технологий и содержания обучения и воспитания, через конкурсную поддержку школьных инициатив и сетевых проектов» ведомственной целевой программы «Развитие современных механизмов и технологий дошкольного и общего образования» государственной программы Российской Федерации «Развитие образования», Конкурс 2020 Лот № 4. Разработка и апробация учебных программ, курсов, модулей с учетом внедрения искусственного интеллекта», 2020 г.</a:t>
                      </a:r>
                    </a:p>
                    <a:p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982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2020-2021</a:t>
                      </a:r>
                    </a:p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Победа в конкурсе «Пятьдесят лучших инновационных идей для Республики Татарстан» с проектом «Многофункциональный веб-сервис «</a:t>
                      </a:r>
                      <a:r>
                        <a:rPr kumimoji="0" lang="ru-RU" sz="9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Quick</a:t>
                      </a: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ru-RU" sz="9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Check</a:t>
                      </a: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», 2021 г.</a:t>
                      </a:r>
                    </a:p>
                    <a:p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78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2020-2021</a:t>
                      </a:r>
                    </a:p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Победа во Всероссийском конкурсе «Команда СберКласса-2020»  в номинации «Лидер </a:t>
                      </a:r>
                      <a:r>
                        <a:rPr kumimoji="0" lang="ru-RU" sz="9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СберКласса</a:t>
                      </a:r>
                      <a:r>
                        <a:rPr kumimoji="0" lang="ru-RU" sz="9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», АНО «Платформа новой школы»</a:t>
                      </a:r>
                    </a:p>
                    <a:p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Объект 1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00022756"/>
              </p:ext>
            </p:extLst>
          </p:nvPr>
        </p:nvGraphicFramePr>
        <p:xfrm>
          <a:off x="3635896" y="1484784"/>
          <a:ext cx="504056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02655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1" y="998"/>
            <a:ext cx="1205435" cy="1170368"/>
          </a:xfrm>
          <a:prstGeom prst="rect">
            <a:avLst/>
          </a:prstGeom>
        </p:spPr>
      </p:pic>
      <p:sp>
        <p:nvSpPr>
          <p:cNvPr id="2" name="AutoShape 2" descr="Главная страниц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Главная страниц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Главная страниц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Главная страница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Главная страница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475655" y="1171366"/>
            <a:ext cx="7292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Сильным, опытным становится педагог, который умеет анализировать свой труд»</a:t>
            </a:r>
          </a:p>
          <a:p>
            <a:pPr algn="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В.А. Сухомлинский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992" y="2591306"/>
            <a:ext cx="4624650" cy="309634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3" name="Picture 6" descr="C:\Users\Admin\Pictures\Рисунок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601214"/>
            <a:ext cx="4175748" cy="311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06651"/>
            <a:ext cx="4175748" cy="58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87624" y="652568"/>
            <a:ext cx="2836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результаты. </a:t>
            </a:r>
          </a:p>
        </p:txBody>
      </p:sp>
    </p:spTree>
    <p:extLst>
      <p:ext uri="{BB962C8B-B14F-4D97-AF65-F5344CB8AC3E}">
        <p14:creationId xmlns:p14="http://schemas.microsoft.com/office/powerpoint/2010/main" val="663483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600" y="1849388"/>
            <a:ext cx="2807440" cy="357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794162"/>
            <a:ext cx="6078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>Спасибо за внимание!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3285B0E-C554-45C4-9E0E-F23A0CD9CB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75981" y="586182"/>
            <a:ext cx="8890059" cy="1103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1" y="998"/>
            <a:ext cx="1205435" cy="1170368"/>
          </a:xfrm>
          <a:prstGeom prst="rect">
            <a:avLst/>
          </a:prstGeom>
        </p:spPr>
      </p:pic>
      <p:sp>
        <p:nvSpPr>
          <p:cNvPr id="9" name="Прямоугольник 10">
            <a:extLst>
              <a:ext uri="{FF2B5EF4-FFF2-40B4-BE49-F238E27FC236}">
                <a16:creationId xmlns:a16="http://schemas.microsoft.com/office/drawing/2014/main" id="{B7D1BF40-D900-49A9-A318-F1E5428AE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02940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Segoe UI Semibold" pitchFamily="34" charset="0"/>
                <a:cs typeface="Segoe UI Light" panose="020B0502040204020203" pitchFamily="34" charset="0"/>
              </a:rPr>
              <a:t>МБОУ «Политехнический лицей №182»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81" y="1844824"/>
            <a:ext cx="6061899" cy="39604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072508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Другая 8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862900"/>
    </a:accent3>
    <a:accent4>
      <a:srgbClr val="EC7016"/>
    </a:accent4>
    <a:accent5>
      <a:srgbClr val="E64823"/>
    </a:accent5>
    <a:accent6>
      <a:srgbClr val="BC4A4A"/>
    </a:accent6>
    <a:hlink>
      <a:srgbClr val="2998E3"/>
    </a:hlink>
    <a:folHlink>
      <a:srgbClr val="7F723D"/>
    </a:folHlink>
  </a:clrScheme>
  <a:fontScheme name="Другая 5">
    <a:majorFont>
      <a:latin typeface="JakobTT"/>
      <a:ea typeface=""/>
      <a:cs typeface=""/>
    </a:majorFont>
    <a:minorFont>
      <a:latin typeface="Montserrat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3343</TotalTime>
  <Words>411</Words>
  <Application>Microsoft Office PowerPoint</Application>
  <PresentationFormat>Экран (4:3)</PresentationFormat>
  <Paragraphs>68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Segoe UI Semibold</vt:lpstr>
      <vt:lpstr>Times New Roman</vt:lpstr>
      <vt:lpstr>Тема Office</vt:lpstr>
      <vt:lpstr>Презентация PowerPoint</vt:lpstr>
      <vt:lpstr>Команда педагогов МО иностранных языков</vt:lpstr>
      <vt:lpstr> Наш девиз: «Развивая себя - развиваешь общество»</vt:lpstr>
      <vt:lpstr>Презентация PowerPoint</vt:lpstr>
      <vt:lpstr>Презентация PowerPoint</vt:lpstr>
      <vt:lpstr>Презентация PowerPoint</vt:lpstr>
      <vt:lpstr>Формы методической работы</vt:lpstr>
      <vt:lpstr>Презентация PowerPoint</vt:lpstr>
      <vt:lpstr>Презентация PowerPoint</vt:lpstr>
      <vt:lpstr> Качественные показатели участия в грантовых конкурсах и проектах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Руслан Дуженков</dc:creator>
  <cp:lastModifiedBy>Пользователь</cp:lastModifiedBy>
  <cp:revision>273</cp:revision>
  <dcterms:created xsi:type="dcterms:W3CDTF">2018-02-18T15:55:18Z</dcterms:created>
  <dcterms:modified xsi:type="dcterms:W3CDTF">2024-03-28T11:06:36Z</dcterms:modified>
</cp:coreProperties>
</file>