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7" r:id="rId3"/>
    <p:sldId id="278" r:id="rId4"/>
    <p:sldId id="279" r:id="rId5"/>
    <p:sldId id="280" r:id="rId6"/>
    <p:sldId id="261" r:id="rId7"/>
    <p:sldId id="281" r:id="rId8"/>
    <p:sldId id="283" r:id="rId9"/>
    <p:sldId id="271" r:id="rId10"/>
    <p:sldId id="282" r:id="rId11"/>
    <p:sldId id="275" r:id="rId12"/>
    <p:sldId id="284" r:id="rId13"/>
    <p:sldId id="27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07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0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414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76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585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44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225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417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617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901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47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370D7-2CC2-4478-869B-2442F7507904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8E09C-833B-446B-8C06-918F820D5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62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2A8FA0-99AD-43A0-80D3-A5825C8BA4D9}"/>
              </a:ext>
            </a:extLst>
          </p:cNvPr>
          <p:cNvSpPr txBox="1"/>
          <p:nvPr/>
        </p:nvSpPr>
        <p:spPr>
          <a:xfrm>
            <a:off x="899592" y="2204864"/>
            <a:ext cx="7560840" cy="216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«Результаты деятельности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 2023-2024 учебный год в рамках управленческого проекта наставничества»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FCD0BD-0F9B-45F1-8743-2DFD48B51E2D}"/>
              </a:ext>
            </a:extLst>
          </p:cNvPr>
          <p:cNvSpPr txBox="1"/>
          <p:nvPr/>
        </p:nvSpPr>
        <p:spPr>
          <a:xfrm>
            <a:off x="683568" y="457238"/>
            <a:ext cx="8136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Муниципальное бюджетное общеобразовательное учреждение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"Гимназия №1 г. Лаишево"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Лаишевского муниципального района Республики Татарстан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458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29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579296" cy="364902"/>
          </a:xfrm>
        </p:spPr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«Конкурсы»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176B512A-3BA8-4FD3-9980-338A307610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2816"/>
            <a:ext cx="3394472" cy="4525963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C32B51-2EB1-47DF-8F2B-6E3F2AD93A51}"/>
              </a:ext>
            </a:extLst>
          </p:cNvPr>
          <p:cNvSpPr txBox="1"/>
          <p:nvPr/>
        </p:nvSpPr>
        <p:spPr>
          <a:xfrm>
            <a:off x="3836000" y="2348880"/>
            <a:ext cx="520049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Габдракипова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Гульназ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Мансуровна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победитель муниципального этапа республиканского конкурса профессионального мастерства работников сферы воспитания «Воспитать человека» в номинации «Управление воспитательным процессом» </a:t>
            </a:r>
          </a:p>
        </p:txBody>
      </p:sp>
    </p:spTree>
    <p:extLst>
      <p:ext uri="{BB962C8B-B14F-4D97-AF65-F5344CB8AC3E}">
        <p14:creationId xmlns:p14="http://schemas.microsoft.com/office/powerpoint/2010/main" val="3298757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29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579296" cy="364902"/>
          </a:xfrm>
        </p:spPr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«Конкурсы»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2AD4CE7-AD65-41B6-8D5D-B72DF2811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6"/>
            <a:ext cx="3013117" cy="4525963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86C6C3-70F6-4E4E-AB58-8BA609EE4531}"/>
              </a:ext>
            </a:extLst>
          </p:cNvPr>
          <p:cNvSpPr txBox="1"/>
          <p:nvPr/>
        </p:nvSpPr>
        <p:spPr>
          <a:xfrm>
            <a:off x="4211960" y="1860078"/>
            <a:ext cx="460851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Мордовская Динара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Василовна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призер муниципального этапа республиканского конкурса профессионального мастерства работников сферы воспитания «Воспитать человека» в номинации «Воспитательные траектории детских общественных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объединений» для педагогов-организаторов</a:t>
            </a:r>
          </a:p>
        </p:txBody>
      </p:sp>
    </p:spTree>
    <p:extLst>
      <p:ext uri="{BB962C8B-B14F-4D97-AF65-F5344CB8AC3E}">
        <p14:creationId xmlns:p14="http://schemas.microsoft.com/office/powerpoint/2010/main" val="4191761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29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579296" cy="364902"/>
          </a:xfrm>
        </p:spPr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«Конкурсы»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258A88A-CE33-47D4-9982-E8F4F93968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60" y="1772816"/>
            <a:ext cx="3599826" cy="4525963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362AAD-332C-4FF1-AFFB-4F948CF6EE42}"/>
              </a:ext>
            </a:extLst>
          </p:cNvPr>
          <p:cNvSpPr txBox="1"/>
          <p:nvPr/>
        </p:nvSpPr>
        <p:spPr>
          <a:xfrm>
            <a:off x="4227386" y="1860078"/>
            <a:ext cx="46650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Ситдикова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Зулфия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Ринатовна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призер муниципального этапа республиканского конкурса профессионального мастерства работников сферы воспитания «Воспитать человека» в номинации в номинации «Навигаторы детства» для советников директоров по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воспитанию и взаимодействию с детскими общественными объединениями:</a:t>
            </a:r>
          </a:p>
        </p:txBody>
      </p:sp>
    </p:spTree>
    <p:extLst>
      <p:ext uri="{BB962C8B-B14F-4D97-AF65-F5344CB8AC3E}">
        <p14:creationId xmlns:p14="http://schemas.microsoft.com/office/powerpoint/2010/main" val="94190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29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579296" cy="364902"/>
          </a:xfrm>
        </p:spPr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«Конкурсы»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9F45FB8-A909-48A3-B5CF-90ABB78507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28800"/>
            <a:ext cx="3301614" cy="4525963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E1D982-3B1E-4B10-82B7-137A32E54937}"/>
              </a:ext>
            </a:extLst>
          </p:cNvPr>
          <p:cNvSpPr txBox="1"/>
          <p:nvPr/>
        </p:nvSpPr>
        <p:spPr>
          <a:xfrm>
            <a:off x="4283968" y="2636912"/>
            <a:ext cx="449324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Ситдикова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Зулфия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Ринатовна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межрегионального конкурса авторских разработок профориентационной направленности «Славим человека труда!»</a:t>
            </a:r>
          </a:p>
        </p:txBody>
      </p:sp>
    </p:spTree>
    <p:extLst>
      <p:ext uri="{BB962C8B-B14F-4D97-AF65-F5344CB8AC3E}">
        <p14:creationId xmlns:p14="http://schemas.microsoft.com/office/powerpoint/2010/main" val="2564749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604" y="4763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8BCA54-A79A-4DE3-9BA5-83C02FE8A9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9"/>
          <a:stretch/>
        </p:blipFill>
        <p:spPr>
          <a:xfrm>
            <a:off x="651717" y="1523219"/>
            <a:ext cx="3584959" cy="4387626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265413F-1552-4470-9EA8-825BA829275D}"/>
              </a:ext>
            </a:extLst>
          </p:cNvPr>
          <p:cNvSpPr txBox="1">
            <a:spLocks/>
          </p:cNvSpPr>
          <p:nvPr/>
        </p:nvSpPr>
        <p:spPr>
          <a:xfrm>
            <a:off x="457200" y="1052736"/>
            <a:ext cx="8579296" cy="364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«Конкурсы»</a:t>
            </a:r>
            <a:br>
              <a:rPr lang="ru-RU" sz="16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5C3529-8246-4DC0-B222-F8ED6564C7EC}"/>
              </a:ext>
            </a:extLst>
          </p:cNvPr>
          <p:cNvSpPr txBox="1"/>
          <p:nvPr/>
        </p:nvSpPr>
        <p:spPr>
          <a:xfrm>
            <a:off x="4355976" y="2378204"/>
            <a:ext cx="42484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Габдракипова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Гульназ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Мансуровна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Мордовская Динара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Василовна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призеры республиканской научно – практической конференции «Река времен»</a:t>
            </a:r>
          </a:p>
        </p:txBody>
      </p:sp>
    </p:spTree>
    <p:extLst>
      <p:ext uri="{BB962C8B-B14F-4D97-AF65-F5344CB8AC3E}">
        <p14:creationId xmlns:p14="http://schemas.microsoft.com/office/powerpoint/2010/main" val="1890880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604" y="4763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265413F-1552-4470-9EA8-825BA829275D}"/>
              </a:ext>
            </a:extLst>
          </p:cNvPr>
          <p:cNvSpPr txBox="1">
            <a:spLocks/>
          </p:cNvSpPr>
          <p:nvPr/>
        </p:nvSpPr>
        <p:spPr>
          <a:xfrm>
            <a:off x="457200" y="1052736"/>
            <a:ext cx="8579296" cy="364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«Конкурсы»</a:t>
            </a:r>
            <a:br>
              <a:rPr lang="ru-RU" sz="16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5C3529-8246-4DC0-B222-F8ED6564C7EC}"/>
              </a:ext>
            </a:extLst>
          </p:cNvPr>
          <p:cNvSpPr txBox="1"/>
          <p:nvPr/>
        </p:nvSpPr>
        <p:spPr>
          <a:xfrm>
            <a:off x="3911887" y="2996952"/>
            <a:ext cx="49685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Гайнуллина Эльвира Михайловна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призер муниципального конкурса «Современный урок в начальной школе»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F812F4-F12E-4D05-BF6E-B4769050C2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r="26278"/>
          <a:stretch/>
        </p:blipFill>
        <p:spPr>
          <a:xfrm rot="5400000">
            <a:off x="149890" y="2445992"/>
            <a:ext cx="4435172" cy="30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63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73616" cy="86895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 «Олимпиады»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D70593-1BFA-44A9-9B7B-4DD71CCC6E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50" y="1108624"/>
            <a:ext cx="4010527" cy="54588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DC72D0-9FD7-4ED7-AB09-EFFDB00F33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3"/>
          <a:stretch/>
        </p:blipFill>
        <p:spPr>
          <a:xfrm>
            <a:off x="323653" y="1365629"/>
            <a:ext cx="4228033" cy="52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22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73616" cy="86895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 «Олимпиады»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99C325-96D5-439F-B46C-953F3DF2D9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1"/>
          <a:stretch/>
        </p:blipFill>
        <p:spPr>
          <a:xfrm>
            <a:off x="1189956" y="1129606"/>
            <a:ext cx="6984776" cy="572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77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73616" cy="86895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 «Олимпиады»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E5B380-AE2A-4BB7-901D-4BF98FC052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" t="16661" r="-103" b="-190"/>
          <a:stretch/>
        </p:blipFill>
        <p:spPr>
          <a:xfrm>
            <a:off x="829916" y="980728"/>
            <a:ext cx="7704856" cy="572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54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3" y="0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73616" cy="86895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«Молодой педагог»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002E0E-9A67-4DFE-A15B-C4FEE392DC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1" b="23750"/>
          <a:stretch/>
        </p:blipFill>
        <p:spPr>
          <a:xfrm>
            <a:off x="539552" y="1649651"/>
            <a:ext cx="4413639" cy="38884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4E948E-8A96-43F3-9003-0FD3CAAA2CD1}"/>
              </a:ext>
            </a:extLst>
          </p:cNvPr>
          <p:cNvSpPr txBox="1"/>
          <p:nvPr/>
        </p:nvSpPr>
        <p:spPr>
          <a:xfrm>
            <a:off x="4976160" y="2099287"/>
            <a:ext cx="42484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Евграфова Виктория Александровна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призер муниципального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этапа профессионального конкурса «Учитель года» в 2023-2024 учебном году  в номинации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«Педагогический дебют»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894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3" y="0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73616" cy="86895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«Молодой педагог»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4E948E-8A96-43F3-9003-0FD3CAAA2CD1}"/>
              </a:ext>
            </a:extLst>
          </p:cNvPr>
          <p:cNvSpPr txBox="1"/>
          <p:nvPr/>
        </p:nvSpPr>
        <p:spPr>
          <a:xfrm>
            <a:off x="4976160" y="2099287"/>
            <a:ext cx="424847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Хафизова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Миляуша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Мударисовна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участвует в проведении семинаров муниципального уровня на базе МБОУ «Гимназия № 1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г.Лаишево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A636CF-D9C1-48BF-BBF9-39233D5CFE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1"/>
          <a:stretch/>
        </p:blipFill>
        <p:spPr>
          <a:xfrm>
            <a:off x="577888" y="1569768"/>
            <a:ext cx="4104456" cy="410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8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821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73616" cy="86895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 «Инклюзия»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CD89E4-6F28-4460-9EE9-D0A605432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344" y="1172627"/>
            <a:ext cx="3990340" cy="30914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F2901E-1EAF-41E6-A539-B49778AD6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70" y="1172627"/>
            <a:ext cx="4111742" cy="31153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6A623C-8BEB-43BC-B2FB-93109B052C04}"/>
              </a:ext>
            </a:extLst>
          </p:cNvPr>
          <p:cNvSpPr txBox="1"/>
          <p:nvPr/>
        </p:nvSpPr>
        <p:spPr>
          <a:xfrm>
            <a:off x="285192" y="4406892"/>
            <a:ext cx="85736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сетевого взаимодействия государственное бюджетное общеобразовательное учреждение «Лаишевская школа-интернат для детей с ограниченными возможностями здоровья» провела обучение для учителей гимназии «Роль классного руководителя по созданию условий социализации для детей с ОВЗ»</a:t>
            </a:r>
          </a:p>
        </p:txBody>
      </p:sp>
    </p:spTree>
    <p:extLst>
      <p:ext uri="{BB962C8B-B14F-4D97-AF65-F5344CB8AC3E}">
        <p14:creationId xmlns:p14="http://schemas.microsoft.com/office/powerpoint/2010/main" val="36062017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314</Words>
  <Application>Microsoft Office PowerPoint</Application>
  <PresentationFormat>Экран (4:3)</PresentationFormat>
  <Paragraphs>35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Презентация PowerPoint</vt:lpstr>
      <vt:lpstr> Блок «Конкурсы» </vt:lpstr>
      <vt:lpstr> Блок «Конкурсы» </vt:lpstr>
      <vt:lpstr> Блок «Конкурсы» </vt:lpstr>
      <vt:lpstr> Блок «Конкурсы» </vt:lpstr>
      <vt:lpstr>Презентация PowerPoint</vt:lpstr>
      <vt:lpstr>Презентация PowerPoint</vt:lpstr>
      <vt:lpstr>Блок  «Олимпиады»</vt:lpstr>
      <vt:lpstr>Блок  «Олимпиады»</vt:lpstr>
      <vt:lpstr>Блок  «Олимпиады»</vt:lpstr>
      <vt:lpstr>Блок «Молодой педагог»</vt:lpstr>
      <vt:lpstr>Блок «Молодой педагог»</vt:lpstr>
      <vt:lpstr>Блок «Инклюзия»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Гузель Валеевна</cp:lastModifiedBy>
  <cp:revision>49</cp:revision>
  <dcterms:created xsi:type="dcterms:W3CDTF">2021-03-26T15:18:52Z</dcterms:created>
  <dcterms:modified xsi:type="dcterms:W3CDTF">2024-03-07T15:13:16Z</dcterms:modified>
</cp:coreProperties>
</file>