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2" r:id="rId2"/>
    <p:sldId id="257" r:id="rId3"/>
    <p:sldId id="276" r:id="rId4"/>
    <p:sldId id="277" r:id="rId5"/>
    <p:sldId id="259" r:id="rId6"/>
    <p:sldId id="260" r:id="rId7"/>
    <p:sldId id="267" r:id="rId8"/>
    <p:sldId id="268" r:id="rId9"/>
    <p:sldId id="269" r:id="rId10"/>
    <p:sldId id="275" r:id="rId11"/>
    <p:sldId id="279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1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2B386D-3022-41AB-84B7-D7DD42CE93CD}" type="doc">
      <dgm:prSet loTypeId="urn:microsoft.com/office/officeart/2005/8/layout/default#1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551DFE15-AB52-4884-9EA6-C25C38D160C9}">
      <dgm:prSet phldrT="[Текст]" custT="1"/>
      <dgm:spPr/>
      <dgm:t>
        <a:bodyPr/>
        <a:lstStyle/>
        <a:p>
          <a:pPr marL="0" marR="0" indent="0" defTabSz="20891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ru-RU" sz="1600" dirty="0" smtClean="0"/>
            <a:t>Создать сборник локальных нормативных актов, обеспечивающих распространение моделей сотрудничества</a:t>
          </a:r>
        </a:p>
        <a:p>
          <a:pPr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dirty="0"/>
        </a:p>
      </dgm:t>
    </dgm:pt>
    <dgm:pt modelId="{AA07FE66-6D2D-48CA-B2AD-4587000768DC}" type="parTrans" cxnId="{3AE93946-04E4-44D7-99AF-F9B12C9EF60A}">
      <dgm:prSet/>
      <dgm:spPr/>
      <dgm:t>
        <a:bodyPr/>
        <a:lstStyle/>
        <a:p>
          <a:endParaRPr lang="ru-RU" sz="2000"/>
        </a:p>
      </dgm:t>
    </dgm:pt>
    <dgm:pt modelId="{6714FA50-A2EB-45F4-8614-DB451DC5E82F}" type="sibTrans" cxnId="{3AE93946-04E4-44D7-99AF-F9B12C9EF60A}">
      <dgm:prSet/>
      <dgm:spPr/>
      <dgm:t>
        <a:bodyPr/>
        <a:lstStyle/>
        <a:p>
          <a:endParaRPr lang="ru-RU" sz="2000"/>
        </a:p>
      </dgm:t>
    </dgm:pt>
    <dgm:pt modelId="{6C9BA855-6A42-4102-8687-DBEF671A0A73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 smtClean="0"/>
            <a:t>Создать эффективную модель взаимодействия</a:t>
          </a:r>
          <a:endParaRPr lang="ru-RU" sz="1800" dirty="0"/>
        </a:p>
      </dgm:t>
    </dgm:pt>
    <dgm:pt modelId="{EB15B862-99ED-475E-93B6-02316143C070}" type="parTrans" cxnId="{7C78B3F6-EB4B-4693-85A4-2834EC38F03A}">
      <dgm:prSet/>
      <dgm:spPr/>
      <dgm:t>
        <a:bodyPr/>
        <a:lstStyle/>
        <a:p>
          <a:endParaRPr lang="ru-RU" sz="2000"/>
        </a:p>
      </dgm:t>
    </dgm:pt>
    <dgm:pt modelId="{8F1A9C20-1C1B-4996-A405-16F19D4BE507}" type="sibTrans" cxnId="{7C78B3F6-EB4B-4693-85A4-2834EC38F03A}">
      <dgm:prSet/>
      <dgm:spPr/>
      <dgm:t>
        <a:bodyPr/>
        <a:lstStyle/>
        <a:p>
          <a:endParaRPr lang="ru-RU" sz="2000"/>
        </a:p>
      </dgm:t>
    </dgm:pt>
    <dgm:pt modelId="{94EFA14A-692E-4850-93F1-CFAE9985DBCA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 smtClean="0"/>
            <a:t>Развивать системное сотрудничество между ОУ</a:t>
          </a:r>
        </a:p>
        <a:p>
          <a:pPr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dirty="0"/>
        </a:p>
      </dgm:t>
    </dgm:pt>
    <dgm:pt modelId="{6A2670EA-C181-411D-B52A-A27AA14F9421}" type="parTrans" cxnId="{C9C3EEE4-8D2E-4768-90E2-8ED3BB1E7126}">
      <dgm:prSet/>
      <dgm:spPr/>
      <dgm:t>
        <a:bodyPr/>
        <a:lstStyle/>
        <a:p>
          <a:endParaRPr lang="ru-RU" sz="2000"/>
        </a:p>
      </dgm:t>
    </dgm:pt>
    <dgm:pt modelId="{A9AE6546-2BC7-419A-A717-BBAB4FF9E205}" type="sibTrans" cxnId="{C9C3EEE4-8D2E-4768-90E2-8ED3BB1E7126}">
      <dgm:prSet/>
      <dgm:spPr/>
      <dgm:t>
        <a:bodyPr/>
        <a:lstStyle/>
        <a:p>
          <a:endParaRPr lang="ru-RU" sz="2000"/>
        </a:p>
      </dgm:t>
    </dgm:pt>
    <dgm:pt modelId="{AA0E4A73-82F4-4113-A683-4E0ABCAAF8CC}">
      <dgm:prSet phldrT="[Текст]" custT="1"/>
      <dgm:spPr/>
      <dgm:t>
        <a:bodyPr/>
        <a:lstStyle/>
        <a:p>
          <a:r>
            <a:rPr lang="ru-RU" sz="1600" dirty="0" smtClean="0"/>
            <a:t>Организовать системный информационный обмен по вопросам образования</a:t>
          </a:r>
          <a:endParaRPr lang="ru-RU" sz="1600" dirty="0"/>
        </a:p>
      </dgm:t>
    </dgm:pt>
    <dgm:pt modelId="{EE9FF5DC-A6F5-461D-B6A5-873E05F0500F}" type="parTrans" cxnId="{DB60C935-CFF6-4D26-9241-E7BAFCF78D45}">
      <dgm:prSet/>
      <dgm:spPr/>
      <dgm:t>
        <a:bodyPr/>
        <a:lstStyle/>
        <a:p>
          <a:endParaRPr lang="ru-RU" sz="2000"/>
        </a:p>
      </dgm:t>
    </dgm:pt>
    <dgm:pt modelId="{4B52289D-567C-47C3-985C-A85FFF57ECAE}" type="sibTrans" cxnId="{DB60C935-CFF6-4D26-9241-E7BAFCF78D45}">
      <dgm:prSet/>
      <dgm:spPr/>
      <dgm:t>
        <a:bodyPr/>
        <a:lstStyle/>
        <a:p>
          <a:endParaRPr lang="ru-RU" sz="2000"/>
        </a:p>
      </dgm:t>
    </dgm:pt>
    <dgm:pt modelId="{F45EF6B8-83BC-4E0C-9F47-C01DE9F5500B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dirty="0" smtClean="0"/>
            <a:t>Подготовить электронный каталог лучших практик по проекту «Сотрудничество»</a:t>
          </a:r>
          <a:endParaRPr lang="ru-RU" sz="1600" dirty="0"/>
        </a:p>
      </dgm:t>
    </dgm:pt>
    <dgm:pt modelId="{DA133D7F-6FE8-4D71-A2DF-EA9C416558EA}" type="parTrans" cxnId="{57868F6D-47A6-4857-93AD-65C06CCD4E95}">
      <dgm:prSet/>
      <dgm:spPr/>
      <dgm:t>
        <a:bodyPr/>
        <a:lstStyle/>
        <a:p>
          <a:endParaRPr lang="ru-RU" sz="2000"/>
        </a:p>
      </dgm:t>
    </dgm:pt>
    <dgm:pt modelId="{B3FBE34A-693D-47D1-850E-72F0B6C5738D}" type="sibTrans" cxnId="{57868F6D-47A6-4857-93AD-65C06CCD4E95}">
      <dgm:prSet/>
      <dgm:spPr/>
      <dgm:t>
        <a:bodyPr/>
        <a:lstStyle/>
        <a:p>
          <a:endParaRPr lang="ru-RU" sz="2000"/>
        </a:p>
      </dgm:t>
    </dgm:pt>
    <dgm:pt modelId="{60708FA9-A0A1-465E-BDBD-939158C91C6A}">
      <dgm:prSet/>
      <dgm:spPr>
        <a:gradFill rotWithShape="0">
          <a:gsLst>
            <a:gs pos="0">
              <a:srgbClr val="00B0F0"/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ru-RU" dirty="0" smtClean="0"/>
            <a:t>Обеспечение условий для реализации проектов по созданию образовательных моделей, обеспечивающих качественное образование</a:t>
          </a:r>
          <a:endParaRPr lang="ru-RU" dirty="0"/>
        </a:p>
      </dgm:t>
    </dgm:pt>
    <dgm:pt modelId="{8F5AE389-7274-4FFD-B1B9-CF4C4BBCD645}" type="parTrans" cxnId="{AE3A217B-DA13-45B3-BD2C-05A8A49D004D}">
      <dgm:prSet/>
      <dgm:spPr/>
      <dgm:t>
        <a:bodyPr/>
        <a:lstStyle/>
        <a:p>
          <a:endParaRPr lang="ru-RU"/>
        </a:p>
      </dgm:t>
    </dgm:pt>
    <dgm:pt modelId="{C44285BC-DDF0-42F8-9A87-788B2D08A4F8}" type="sibTrans" cxnId="{AE3A217B-DA13-45B3-BD2C-05A8A49D004D}">
      <dgm:prSet/>
      <dgm:spPr/>
      <dgm:t>
        <a:bodyPr/>
        <a:lstStyle/>
        <a:p>
          <a:endParaRPr lang="ru-RU"/>
        </a:p>
      </dgm:t>
    </dgm:pt>
    <dgm:pt modelId="{3D651183-57F5-4E39-AD8B-C7B63E6187EC}" type="pres">
      <dgm:prSet presAssocID="{392B386D-3022-41AB-84B7-D7DD42CE93C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3C4128C-693D-4E6E-8525-1D4C6478275C}" type="pres">
      <dgm:prSet presAssocID="{551DFE15-AB52-4884-9EA6-C25C38D160C9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E3524E-5F14-46B9-8851-A5EDAE550577}" type="pres">
      <dgm:prSet presAssocID="{6714FA50-A2EB-45F4-8614-DB451DC5E82F}" presName="sibTrans" presStyleCnt="0"/>
      <dgm:spPr/>
    </dgm:pt>
    <dgm:pt modelId="{3C8E51BF-B9F9-4579-AD87-C8A41B31327A}" type="pres">
      <dgm:prSet presAssocID="{60708FA9-A0A1-465E-BDBD-939158C91C6A}" presName="node" presStyleLbl="node1" presStyleIdx="1" presStyleCnt="6" custLinFactNeighborX="432" custLinFactNeighborY="-668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16298A-6289-4207-935E-889E505B7E70}" type="pres">
      <dgm:prSet presAssocID="{C44285BC-DDF0-42F8-9A87-788B2D08A4F8}" presName="sibTrans" presStyleCnt="0"/>
      <dgm:spPr/>
    </dgm:pt>
    <dgm:pt modelId="{87265ABC-66F6-4D1F-A89F-6ED1087ED93E}" type="pres">
      <dgm:prSet presAssocID="{6C9BA855-6A42-4102-8687-DBEF671A0A73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9F54D1-974C-4227-ABE0-975F51089D68}" type="pres">
      <dgm:prSet presAssocID="{8F1A9C20-1C1B-4996-A405-16F19D4BE507}" presName="sibTrans" presStyleCnt="0"/>
      <dgm:spPr/>
    </dgm:pt>
    <dgm:pt modelId="{450DD370-4183-48A0-A46B-241D51D11D9D}" type="pres">
      <dgm:prSet presAssocID="{94EFA14A-692E-4850-93F1-CFAE9985DBCA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7142EA-220F-4AFE-8996-E60AC0939069}" type="pres">
      <dgm:prSet presAssocID="{A9AE6546-2BC7-419A-A717-BBAB4FF9E205}" presName="sibTrans" presStyleCnt="0"/>
      <dgm:spPr/>
    </dgm:pt>
    <dgm:pt modelId="{B3F1FDF0-4664-4ACD-B654-EB2A2A165533}" type="pres">
      <dgm:prSet presAssocID="{AA0E4A73-82F4-4113-A683-4E0ABCAAF8CC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AC2691-FB0B-4033-B8C3-7FCB18B06C81}" type="pres">
      <dgm:prSet presAssocID="{4B52289D-567C-47C3-985C-A85FFF57ECAE}" presName="sibTrans" presStyleCnt="0"/>
      <dgm:spPr/>
    </dgm:pt>
    <dgm:pt modelId="{AB6E393B-AE54-492C-831B-5B411727441B}" type="pres">
      <dgm:prSet presAssocID="{F45EF6B8-83BC-4E0C-9F47-C01DE9F5500B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05BA115-2060-4ACD-9B90-E295ABB01318}" type="presOf" srcId="{60708FA9-A0A1-465E-BDBD-939158C91C6A}" destId="{3C8E51BF-B9F9-4579-AD87-C8A41B31327A}" srcOrd="0" destOrd="0" presId="urn:microsoft.com/office/officeart/2005/8/layout/default#1"/>
    <dgm:cxn modelId="{DB60C935-CFF6-4D26-9241-E7BAFCF78D45}" srcId="{392B386D-3022-41AB-84B7-D7DD42CE93CD}" destId="{AA0E4A73-82F4-4113-A683-4E0ABCAAF8CC}" srcOrd="4" destOrd="0" parTransId="{EE9FF5DC-A6F5-461D-B6A5-873E05F0500F}" sibTransId="{4B52289D-567C-47C3-985C-A85FFF57ECAE}"/>
    <dgm:cxn modelId="{4A56A58D-75B4-4D20-9E57-425914B3ED5B}" type="presOf" srcId="{F45EF6B8-83BC-4E0C-9F47-C01DE9F5500B}" destId="{AB6E393B-AE54-492C-831B-5B411727441B}" srcOrd="0" destOrd="0" presId="urn:microsoft.com/office/officeart/2005/8/layout/default#1"/>
    <dgm:cxn modelId="{C9C3EEE4-8D2E-4768-90E2-8ED3BB1E7126}" srcId="{392B386D-3022-41AB-84B7-D7DD42CE93CD}" destId="{94EFA14A-692E-4850-93F1-CFAE9985DBCA}" srcOrd="3" destOrd="0" parTransId="{6A2670EA-C181-411D-B52A-A27AA14F9421}" sibTransId="{A9AE6546-2BC7-419A-A717-BBAB4FF9E205}"/>
    <dgm:cxn modelId="{49E29202-1C94-4863-858D-9A4B04C37701}" type="presOf" srcId="{6C9BA855-6A42-4102-8687-DBEF671A0A73}" destId="{87265ABC-66F6-4D1F-A89F-6ED1087ED93E}" srcOrd="0" destOrd="0" presId="urn:microsoft.com/office/officeart/2005/8/layout/default#1"/>
    <dgm:cxn modelId="{9F1A504B-8691-4437-B469-4631C5C68E94}" type="presOf" srcId="{392B386D-3022-41AB-84B7-D7DD42CE93CD}" destId="{3D651183-57F5-4E39-AD8B-C7B63E6187EC}" srcOrd="0" destOrd="0" presId="urn:microsoft.com/office/officeart/2005/8/layout/default#1"/>
    <dgm:cxn modelId="{7C78B3F6-EB4B-4693-85A4-2834EC38F03A}" srcId="{392B386D-3022-41AB-84B7-D7DD42CE93CD}" destId="{6C9BA855-6A42-4102-8687-DBEF671A0A73}" srcOrd="2" destOrd="0" parTransId="{EB15B862-99ED-475E-93B6-02316143C070}" sibTransId="{8F1A9C20-1C1B-4996-A405-16F19D4BE507}"/>
    <dgm:cxn modelId="{AE3A217B-DA13-45B3-BD2C-05A8A49D004D}" srcId="{392B386D-3022-41AB-84B7-D7DD42CE93CD}" destId="{60708FA9-A0A1-465E-BDBD-939158C91C6A}" srcOrd="1" destOrd="0" parTransId="{8F5AE389-7274-4FFD-B1B9-CF4C4BBCD645}" sibTransId="{C44285BC-DDF0-42F8-9A87-788B2D08A4F8}"/>
    <dgm:cxn modelId="{5555A13D-2CDC-4120-B40A-849706B92D49}" type="presOf" srcId="{94EFA14A-692E-4850-93F1-CFAE9985DBCA}" destId="{450DD370-4183-48A0-A46B-241D51D11D9D}" srcOrd="0" destOrd="0" presId="urn:microsoft.com/office/officeart/2005/8/layout/default#1"/>
    <dgm:cxn modelId="{4620D7CE-4B78-44C3-81ED-1F58294BA1CE}" type="presOf" srcId="{AA0E4A73-82F4-4113-A683-4E0ABCAAF8CC}" destId="{B3F1FDF0-4664-4ACD-B654-EB2A2A165533}" srcOrd="0" destOrd="0" presId="urn:microsoft.com/office/officeart/2005/8/layout/default#1"/>
    <dgm:cxn modelId="{3AE93946-04E4-44D7-99AF-F9B12C9EF60A}" srcId="{392B386D-3022-41AB-84B7-D7DD42CE93CD}" destId="{551DFE15-AB52-4884-9EA6-C25C38D160C9}" srcOrd="0" destOrd="0" parTransId="{AA07FE66-6D2D-48CA-B2AD-4587000768DC}" sibTransId="{6714FA50-A2EB-45F4-8614-DB451DC5E82F}"/>
    <dgm:cxn modelId="{57868F6D-47A6-4857-93AD-65C06CCD4E95}" srcId="{392B386D-3022-41AB-84B7-D7DD42CE93CD}" destId="{F45EF6B8-83BC-4E0C-9F47-C01DE9F5500B}" srcOrd="5" destOrd="0" parTransId="{DA133D7F-6FE8-4D71-A2DF-EA9C416558EA}" sibTransId="{B3FBE34A-693D-47D1-850E-72F0B6C5738D}"/>
    <dgm:cxn modelId="{CB9916E4-DB13-4FD2-97FD-6E93DFB824DB}" type="presOf" srcId="{551DFE15-AB52-4884-9EA6-C25C38D160C9}" destId="{53C4128C-693D-4E6E-8525-1D4C6478275C}" srcOrd="0" destOrd="0" presId="urn:microsoft.com/office/officeart/2005/8/layout/default#1"/>
    <dgm:cxn modelId="{59B8682F-2536-47A8-9810-C058C2E92FEF}" type="presParOf" srcId="{3D651183-57F5-4E39-AD8B-C7B63E6187EC}" destId="{53C4128C-693D-4E6E-8525-1D4C6478275C}" srcOrd="0" destOrd="0" presId="urn:microsoft.com/office/officeart/2005/8/layout/default#1"/>
    <dgm:cxn modelId="{AFD8E33B-F81E-4E57-A26C-A5527ADEBA35}" type="presParOf" srcId="{3D651183-57F5-4E39-AD8B-C7B63E6187EC}" destId="{66E3524E-5F14-46B9-8851-A5EDAE550577}" srcOrd="1" destOrd="0" presId="urn:microsoft.com/office/officeart/2005/8/layout/default#1"/>
    <dgm:cxn modelId="{311CF658-4645-412F-9ECE-2AE29C72FD26}" type="presParOf" srcId="{3D651183-57F5-4E39-AD8B-C7B63E6187EC}" destId="{3C8E51BF-B9F9-4579-AD87-C8A41B31327A}" srcOrd="2" destOrd="0" presId="urn:microsoft.com/office/officeart/2005/8/layout/default#1"/>
    <dgm:cxn modelId="{23025706-C9B3-4D56-B624-5005AD4892E6}" type="presParOf" srcId="{3D651183-57F5-4E39-AD8B-C7B63E6187EC}" destId="{FA16298A-6289-4207-935E-889E505B7E70}" srcOrd="3" destOrd="0" presId="urn:microsoft.com/office/officeart/2005/8/layout/default#1"/>
    <dgm:cxn modelId="{6C6A4E8C-EB69-483E-A555-C2D6DAFFEF38}" type="presParOf" srcId="{3D651183-57F5-4E39-AD8B-C7B63E6187EC}" destId="{87265ABC-66F6-4D1F-A89F-6ED1087ED93E}" srcOrd="4" destOrd="0" presId="urn:microsoft.com/office/officeart/2005/8/layout/default#1"/>
    <dgm:cxn modelId="{2BE3E120-DB98-41A2-9947-25978D706368}" type="presParOf" srcId="{3D651183-57F5-4E39-AD8B-C7B63E6187EC}" destId="{309F54D1-974C-4227-ABE0-975F51089D68}" srcOrd="5" destOrd="0" presId="urn:microsoft.com/office/officeart/2005/8/layout/default#1"/>
    <dgm:cxn modelId="{D8260A21-0CD8-429D-A577-754811A52AB9}" type="presParOf" srcId="{3D651183-57F5-4E39-AD8B-C7B63E6187EC}" destId="{450DD370-4183-48A0-A46B-241D51D11D9D}" srcOrd="6" destOrd="0" presId="urn:microsoft.com/office/officeart/2005/8/layout/default#1"/>
    <dgm:cxn modelId="{01E0AE56-EDA9-4F1F-924E-B58A132F6035}" type="presParOf" srcId="{3D651183-57F5-4E39-AD8B-C7B63E6187EC}" destId="{3D7142EA-220F-4AFE-8996-E60AC0939069}" srcOrd="7" destOrd="0" presId="urn:microsoft.com/office/officeart/2005/8/layout/default#1"/>
    <dgm:cxn modelId="{6ACA38C3-8DC8-4465-B184-60F4FCE03AC6}" type="presParOf" srcId="{3D651183-57F5-4E39-AD8B-C7B63E6187EC}" destId="{B3F1FDF0-4664-4ACD-B654-EB2A2A165533}" srcOrd="8" destOrd="0" presId="urn:microsoft.com/office/officeart/2005/8/layout/default#1"/>
    <dgm:cxn modelId="{58C98A6C-43F9-41F2-8F08-C9A7CFF5BFCC}" type="presParOf" srcId="{3D651183-57F5-4E39-AD8B-C7B63E6187EC}" destId="{DAAC2691-FB0B-4033-B8C3-7FCB18B06C81}" srcOrd="9" destOrd="0" presId="urn:microsoft.com/office/officeart/2005/8/layout/default#1"/>
    <dgm:cxn modelId="{BD5B5E28-3E79-46D7-B2BC-C66B49D772EB}" type="presParOf" srcId="{3D651183-57F5-4E39-AD8B-C7B63E6187EC}" destId="{AB6E393B-AE54-492C-831B-5B411727441B}" srcOrd="1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3259D2E-D74D-40FF-8B2B-BC30D817F9BC}" type="doc">
      <dgm:prSet loTypeId="urn:microsoft.com/office/officeart/2005/8/layout/hProcess7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387D37F0-9313-4F1E-AE4F-64EE4C9DB361}">
      <dgm:prSet phldrT="[Текст]"/>
      <dgm:spPr/>
      <dgm:t>
        <a:bodyPr/>
        <a:lstStyle/>
        <a:p>
          <a:r>
            <a:rPr lang="ru-RU" dirty="0" smtClean="0"/>
            <a:t>управленческие</a:t>
          </a:r>
          <a:endParaRPr lang="ru-RU" dirty="0"/>
        </a:p>
      </dgm:t>
    </dgm:pt>
    <dgm:pt modelId="{F8A91787-E4C6-4191-8D83-6E8D6E2A4A5E}" type="parTrans" cxnId="{40779BF3-C78D-46FD-889D-62B973B785CE}">
      <dgm:prSet/>
      <dgm:spPr/>
      <dgm:t>
        <a:bodyPr/>
        <a:lstStyle/>
        <a:p>
          <a:endParaRPr lang="ru-RU"/>
        </a:p>
      </dgm:t>
    </dgm:pt>
    <dgm:pt modelId="{C777FE3E-16C6-4D7A-B85D-3675419C9672}" type="sibTrans" cxnId="{40779BF3-C78D-46FD-889D-62B973B785CE}">
      <dgm:prSet/>
      <dgm:spPr/>
      <dgm:t>
        <a:bodyPr/>
        <a:lstStyle/>
        <a:p>
          <a:endParaRPr lang="ru-RU"/>
        </a:p>
      </dgm:t>
    </dgm:pt>
    <dgm:pt modelId="{517FACC8-D027-4EA7-9F81-5AB6023D6962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Низкий управленческий потенциал;</a:t>
          </a:r>
        </a:p>
        <a:p>
          <a:endParaRPr lang="ru-RU" b="1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Недостаточный уровень квалификации для организации наставничества;</a:t>
          </a:r>
        </a:p>
        <a:p>
          <a:endParaRPr lang="ru-RU" b="1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Низкая осведомленность о позитивном опыте;</a:t>
          </a:r>
        </a:p>
        <a:p>
          <a:endParaRPr lang="ru-RU" b="1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Нежелание участвовать в проекте 	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8C6C3A0-ACC4-4235-B5FF-9FCE70A68B3A}" type="parTrans" cxnId="{14EB7F01-6C53-4E77-8E1A-DC1DEEB73CE5}">
      <dgm:prSet/>
      <dgm:spPr/>
      <dgm:t>
        <a:bodyPr/>
        <a:lstStyle/>
        <a:p>
          <a:endParaRPr lang="ru-RU"/>
        </a:p>
      </dgm:t>
    </dgm:pt>
    <dgm:pt modelId="{6CA680A0-C256-4FAD-BD52-EA04107A9D49}" type="sibTrans" cxnId="{14EB7F01-6C53-4E77-8E1A-DC1DEEB73CE5}">
      <dgm:prSet/>
      <dgm:spPr/>
      <dgm:t>
        <a:bodyPr/>
        <a:lstStyle/>
        <a:p>
          <a:endParaRPr lang="ru-RU"/>
        </a:p>
      </dgm:t>
    </dgm:pt>
    <dgm:pt modelId="{1E75015D-537B-45B4-8611-3388A35FAB2A}">
      <dgm:prSet phldrT="[Текст]"/>
      <dgm:spPr/>
      <dgm:t>
        <a:bodyPr/>
        <a:lstStyle/>
        <a:p>
          <a:r>
            <a:rPr lang="ru-RU" dirty="0" smtClean="0"/>
            <a:t>организационные</a:t>
          </a:r>
          <a:endParaRPr lang="ru-RU" dirty="0"/>
        </a:p>
      </dgm:t>
    </dgm:pt>
    <dgm:pt modelId="{F7FEE875-B927-4497-AC3F-098170E81406}" type="parTrans" cxnId="{3AD726BF-25AD-4102-989F-E2F6142CCA1E}">
      <dgm:prSet/>
      <dgm:spPr/>
      <dgm:t>
        <a:bodyPr/>
        <a:lstStyle/>
        <a:p>
          <a:endParaRPr lang="ru-RU"/>
        </a:p>
      </dgm:t>
    </dgm:pt>
    <dgm:pt modelId="{F569F3A8-37E4-4F8C-90EC-2C2C81E5E22A}" type="sibTrans" cxnId="{3AD726BF-25AD-4102-989F-E2F6142CCA1E}">
      <dgm:prSet/>
      <dgm:spPr/>
      <dgm:t>
        <a:bodyPr/>
        <a:lstStyle/>
        <a:p>
          <a:endParaRPr lang="ru-RU"/>
        </a:p>
      </dgm:t>
    </dgm:pt>
    <dgm:pt modelId="{2BBA1799-FDA2-4AFE-A716-B3B554FE45F1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Отсутствие времени для организации наставничества;</a:t>
          </a:r>
        </a:p>
        <a:p>
          <a:endParaRPr lang="ru-RU" b="1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Увеличение сроков реализации проекта;</a:t>
          </a:r>
        </a:p>
        <a:p>
          <a:endParaRPr lang="ru-RU" b="1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Рассогласованность целей;</a:t>
          </a:r>
        </a:p>
        <a:p>
          <a:endParaRPr lang="ru-RU" b="1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Отсутствие мотивации</a:t>
          </a:r>
        </a:p>
        <a:p>
          <a:endParaRPr lang="ru-RU" dirty="0" smtClean="0"/>
        </a:p>
        <a:p>
          <a:endParaRPr lang="ru-RU" dirty="0"/>
        </a:p>
      </dgm:t>
    </dgm:pt>
    <dgm:pt modelId="{61F8A041-35F4-429D-A19C-8682B207EC7E}" type="parTrans" cxnId="{C795A434-B2C8-4FBE-AC5D-DB489D19BD69}">
      <dgm:prSet/>
      <dgm:spPr/>
      <dgm:t>
        <a:bodyPr/>
        <a:lstStyle/>
        <a:p>
          <a:endParaRPr lang="ru-RU"/>
        </a:p>
      </dgm:t>
    </dgm:pt>
    <dgm:pt modelId="{8C65A691-F66F-4E91-96A7-581389B66AD3}" type="sibTrans" cxnId="{C795A434-B2C8-4FBE-AC5D-DB489D19BD69}">
      <dgm:prSet/>
      <dgm:spPr/>
      <dgm:t>
        <a:bodyPr/>
        <a:lstStyle/>
        <a:p>
          <a:endParaRPr lang="ru-RU"/>
        </a:p>
      </dgm:t>
    </dgm:pt>
    <dgm:pt modelId="{8FD2BE57-3692-488C-83B8-54DF828D6A73}" type="pres">
      <dgm:prSet presAssocID="{13259D2E-D74D-40FF-8B2B-BC30D817F9B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A8BD919-5CCB-4306-8E5D-9842F8CAFA81}" type="pres">
      <dgm:prSet presAssocID="{387D37F0-9313-4F1E-AE4F-64EE4C9DB361}" presName="compositeNode" presStyleCnt="0">
        <dgm:presLayoutVars>
          <dgm:bulletEnabled val="1"/>
        </dgm:presLayoutVars>
      </dgm:prSet>
      <dgm:spPr/>
    </dgm:pt>
    <dgm:pt modelId="{E14EABBA-575A-4AA3-A82F-7EA31E067831}" type="pres">
      <dgm:prSet presAssocID="{387D37F0-9313-4F1E-AE4F-64EE4C9DB361}" presName="bgRect" presStyleLbl="node1" presStyleIdx="0" presStyleCnt="2"/>
      <dgm:spPr/>
      <dgm:t>
        <a:bodyPr/>
        <a:lstStyle/>
        <a:p>
          <a:endParaRPr lang="ru-RU"/>
        </a:p>
      </dgm:t>
    </dgm:pt>
    <dgm:pt modelId="{0F15CFF3-54CE-4B2C-9B71-D55FB147AE91}" type="pres">
      <dgm:prSet presAssocID="{387D37F0-9313-4F1E-AE4F-64EE4C9DB361}" presName="parentNode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5990A9-90D0-4864-A847-9E1BC165FBA1}" type="pres">
      <dgm:prSet presAssocID="{387D37F0-9313-4F1E-AE4F-64EE4C9DB361}" presName="child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80DB5E-0618-4009-B4E7-6E29DEF45EA5}" type="pres">
      <dgm:prSet presAssocID="{C777FE3E-16C6-4D7A-B85D-3675419C9672}" presName="hSp" presStyleCnt="0"/>
      <dgm:spPr/>
    </dgm:pt>
    <dgm:pt modelId="{20132A13-63F1-473F-9C46-7F6D1BB0AD9F}" type="pres">
      <dgm:prSet presAssocID="{C777FE3E-16C6-4D7A-B85D-3675419C9672}" presName="vProcSp" presStyleCnt="0"/>
      <dgm:spPr/>
    </dgm:pt>
    <dgm:pt modelId="{C0A44DDD-0C2E-4625-9EF8-F9050DD0D8D8}" type="pres">
      <dgm:prSet presAssocID="{C777FE3E-16C6-4D7A-B85D-3675419C9672}" presName="vSp1" presStyleCnt="0"/>
      <dgm:spPr/>
    </dgm:pt>
    <dgm:pt modelId="{FD4F47C4-8B15-4A1D-8CCD-7F996B9A1339}" type="pres">
      <dgm:prSet presAssocID="{C777FE3E-16C6-4D7A-B85D-3675419C9672}" presName="simulatedConn" presStyleLbl="solidFgAcc1" presStyleIdx="0" presStyleCnt="1"/>
      <dgm:spPr/>
    </dgm:pt>
    <dgm:pt modelId="{1B1862AC-7C90-4647-AD95-832129F6AD6A}" type="pres">
      <dgm:prSet presAssocID="{C777FE3E-16C6-4D7A-B85D-3675419C9672}" presName="vSp2" presStyleCnt="0"/>
      <dgm:spPr/>
    </dgm:pt>
    <dgm:pt modelId="{AA555246-0A6A-4D78-BE59-08188A8D85F5}" type="pres">
      <dgm:prSet presAssocID="{C777FE3E-16C6-4D7A-B85D-3675419C9672}" presName="sibTrans" presStyleCnt="0"/>
      <dgm:spPr/>
    </dgm:pt>
    <dgm:pt modelId="{5BAA0712-ECBB-4185-9727-56FED233B68C}" type="pres">
      <dgm:prSet presAssocID="{1E75015D-537B-45B4-8611-3388A35FAB2A}" presName="compositeNode" presStyleCnt="0">
        <dgm:presLayoutVars>
          <dgm:bulletEnabled val="1"/>
        </dgm:presLayoutVars>
      </dgm:prSet>
      <dgm:spPr/>
    </dgm:pt>
    <dgm:pt modelId="{E9990056-3D26-47DD-AFB6-A0FFB19F0161}" type="pres">
      <dgm:prSet presAssocID="{1E75015D-537B-45B4-8611-3388A35FAB2A}" presName="bgRect" presStyleLbl="node1" presStyleIdx="1" presStyleCnt="2"/>
      <dgm:spPr/>
      <dgm:t>
        <a:bodyPr/>
        <a:lstStyle/>
        <a:p>
          <a:endParaRPr lang="ru-RU"/>
        </a:p>
      </dgm:t>
    </dgm:pt>
    <dgm:pt modelId="{BE052FC8-501D-404D-BA8E-D0F5F33A7BBC}" type="pres">
      <dgm:prSet presAssocID="{1E75015D-537B-45B4-8611-3388A35FAB2A}" presName="parentNode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1FF86C-C9BC-4C4F-B8FC-D64BBF550342}" type="pres">
      <dgm:prSet presAssocID="{1E75015D-537B-45B4-8611-3388A35FAB2A}" presName="child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FE7F5C5-8F79-4089-932A-5D19F6C0106D}" type="presOf" srcId="{1E75015D-537B-45B4-8611-3388A35FAB2A}" destId="{E9990056-3D26-47DD-AFB6-A0FFB19F0161}" srcOrd="0" destOrd="0" presId="urn:microsoft.com/office/officeart/2005/8/layout/hProcess7"/>
    <dgm:cxn modelId="{0B6A74DB-86DD-4F29-B80A-D82790EDFFAE}" type="presOf" srcId="{387D37F0-9313-4F1E-AE4F-64EE4C9DB361}" destId="{E14EABBA-575A-4AA3-A82F-7EA31E067831}" srcOrd="0" destOrd="0" presId="urn:microsoft.com/office/officeart/2005/8/layout/hProcess7"/>
    <dgm:cxn modelId="{14EB7F01-6C53-4E77-8E1A-DC1DEEB73CE5}" srcId="{387D37F0-9313-4F1E-AE4F-64EE4C9DB361}" destId="{517FACC8-D027-4EA7-9F81-5AB6023D6962}" srcOrd="0" destOrd="0" parTransId="{68C6C3A0-ACC4-4235-B5FF-9FCE70A68B3A}" sibTransId="{6CA680A0-C256-4FAD-BD52-EA04107A9D49}"/>
    <dgm:cxn modelId="{16ACA9D4-72AB-462B-B0E7-9A39786DECC0}" type="presOf" srcId="{13259D2E-D74D-40FF-8B2B-BC30D817F9BC}" destId="{8FD2BE57-3692-488C-83B8-54DF828D6A73}" srcOrd="0" destOrd="0" presId="urn:microsoft.com/office/officeart/2005/8/layout/hProcess7"/>
    <dgm:cxn modelId="{87A1B3C7-109C-499C-A7F2-A6248E768B34}" type="presOf" srcId="{517FACC8-D027-4EA7-9F81-5AB6023D6962}" destId="{6B5990A9-90D0-4864-A847-9E1BC165FBA1}" srcOrd="0" destOrd="0" presId="urn:microsoft.com/office/officeart/2005/8/layout/hProcess7"/>
    <dgm:cxn modelId="{3AD726BF-25AD-4102-989F-E2F6142CCA1E}" srcId="{13259D2E-D74D-40FF-8B2B-BC30D817F9BC}" destId="{1E75015D-537B-45B4-8611-3388A35FAB2A}" srcOrd="1" destOrd="0" parTransId="{F7FEE875-B927-4497-AC3F-098170E81406}" sibTransId="{F569F3A8-37E4-4F8C-90EC-2C2C81E5E22A}"/>
    <dgm:cxn modelId="{40779BF3-C78D-46FD-889D-62B973B785CE}" srcId="{13259D2E-D74D-40FF-8B2B-BC30D817F9BC}" destId="{387D37F0-9313-4F1E-AE4F-64EE4C9DB361}" srcOrd="0" destOrd="0" parTransId="{F8A91787-E4C6-4191-8D83-6E8D6E2A4A5E}" sibTransId="{C777FE3E-16C6-4D7A-B85D-3675419C9672}"/>
    <dgm:cxn modelId="{C795A434-B2C8-4FBE-AC5D-DB489D19BD69}" srcId="{1E75015D-537B-45B4-8611-3388A35FAB2A}" destId="{2BBA1799-FDA2-4AFE-A716-B3B554FE45F1}" srcOrd="0" destOrd="0" parTransId="{61F8A041-35F4-429D-A19C-8682B207EC7E}" sibTransId="{8C65A691-F66F-4E91-96A7-581389B66AD3}"/>
    <dgm:cxn modelId="{2B6EBED5-0EC2-4F80-AF21-28E3102DA796}" type="presOf" srcId="{1E75015D-537B-45B4-8611-3388A35FAB2A}" destId="{BE052FC8-501D-404D-BA8E-D0F5F33A7BBC}" srcOrd="1" destOrd="0" presId="urn:microsoft.com/office/officeart/2005/8/layout/hProcess7"/>
    <dgm:cxn modelId="{A63D9300-0498-4A46-AD43-2A464126ED74}" type="presOf" srcId="{2BBA1799-FDA2-4AFE-A716-B3B554FE45F1}" destId="{E81FF86C-C9BC-4C4F-B8FC-D64BBF550342}" srcOrd="0" destOrd="0" presId="urn:microsoft.com/office/officeart/2005/8/layout/hProcess7"/>
    <dgm:cxn modelId="{FB108D6B-C4F9-49FA-8AEA-6B085BA11E60}" type="presOf" srcId="{387D37F0-9313-4F1E-AE4F-64EE4C9DB361}" destId="{0F15CFF3-54CE-4B2C-9B71-D55FB147AE91}" srcOrd="1" destOrd="0" presId="urn:microsoft.com/office/officeart/2005/8/layout/hProcess7"/>
    <dgm:cxn modelId="{847FF103-F71C-48B8-B760-DE7DBF8E736C}" type="presParOf" srcId="{8FD2BE57-3692-488C-83B8-54DF828D6A73}" destId="{EA8BD919-5CCB-4306-8E5D-9842F8CAFA81}" srcOrd="0" destOrd="0" presId="urn:microsoft.com/office/officeart/2005/8/layout/hProcess7"/>
    <dgm:cxn modelId="{04421A74-9135-4F14-958A-4E41094D8615}" type="presParOf" srcId="{EA8BD919-5CCB-4306-8E5D-9842F8CAFA81}" destId="{E14EABBA-575A-4AA3-A82F-7EA31E067831}" srcOrd="0" destOrd="0" presId="urn:microsoft.com/office/officeart/2005/8/layout/hProcess7"/>
    <dgm:cxn modelId="{5DF601FE-366B-4CE3-86C6-929A8DBD759A}" type="presParOf" srcId="{EA8BD919-5CCB-4306-8E5D-9842F8CAFA81}" destId="{0F15CFF3-54CE-4B2C-9B71-D55FB147AE91}" srcOrd="1" destOrd="0" presId="urn:microsoft.com/office/officeart/2005/8/layout/hProcess7"/>
    <dgm:cxn modelId="{AFFE6928-988D-4DB7-BC01-B0B8750B5DE2}" type="presParOf" srcId="{EA8BD919-5CCB-4306-8E5D-9842F8CAFA81}" destId="{6B5990A9-90D0-4864-A847-9E1BC165FBA1}" srcOrd="2" destOrd="0" presId="urn:microsoft.com/office/officeart/2005/8/layout/hProcess7"/>
    <dgm:cxn modelId="{0EEE2EB4-DD26-43DE-B2C9-9535F6BB2B83}" type="presParOf" srcId="{8FD2BE57-3692-488C-83B8-54DF828D6A73}" destId="{A380DB5E-0618-4009-B4E7-6E29DEF45EA5}" srcOrd="1" destOrd="0" presId="urn:microsoft.com/office/officeart/2005/8/layout/hProcess7"/>
    <dgm:cxn modelId="{8EB2CF93-7684-40E3-9444-8BE6102AF772}" type="presParOf" srcId="{8FD2BE57-3692-488C-83B8-54DF828D6A73}" destId="{20132A13-63F1-473F-9C46-7F6D1BB0AD9F}" srcOrd="2" destOrd="0" presId="urn:microsoft.com/office/officeart/2005/8/layout/hProcess7"/>
    <dgm:cxn modelId="{DE4F13FF-E875-4A98-BB0D-DAFFC069C19C}" type="presParOf" srcId="{20132A13-63F1-473F-9C46-7F6D1BB0AD9F}" destId="{C0A44DDD-0C2E-4625-9EF8-F9050DD0D8D8}" srcOrd="0" destOrd="0" presId="urn:microsoft.com/office/officeart/2005/8/layout/hProcess7"/>
    <dgm:cxn modelId="{2AC394E0-FC6B-4F27-8EB7-40168F339430}" type="presParOf" srcId="{20132A13-63F1-473F-9C46-7F6D1BB0AD9F}" destId="{FD4F47C4-8B15-4A1D-8CCD-7F996B9A1339}" srcOrd="1" destOrd="0" presId="urn:microsoft.com/office/officeart/2005/8/layout/hProcess7"/>
    <dgm:cxn modelId="{B980E334-F8F0-4586-8123-52E06A1D477B}" type="presParOf" srcId="{20132A13-63F1-473F-9C46-7F6D1BB0AD9F}" destId="{1B1862AC-7C90-4647-AD95-832129F6AD6A}" srcOrd="2" destOrd="0" presId="urn:microsoft.com/office/officeart/2005/8/layout/hProcess7"/>
    <dgm:cxn modelId="{0A8856E7-FAE2-48A8-B41A-715CB261DBDE}" type="presParOf" srcId="{8FD2BE57-3692-488C-83B8-54DF828D6A73}" destId="{AA555246-0A6A-4D78-BE59-08188A8D85F5}" srcOrd="3" destOrd="0" presId="urn:microsoft.com/office/officeart/2005/8/layout/hProcess7"/>
    <dgm:cxn modelId="{79EA70E2-A236-44E1-9FD4-B799618E3556}" type="presParOf" srcId="{8FD2BE57-3692-488C-83B8-54DF828D6A73}" destId="{5BAA0712-ECBB-4185-9727-56FED233B68C}" srcOrd="4" destOrd="0" presId="urn:microsoft.com/office/officeart/2005/8/layout/hProcess7"/>
    <dgm:cxn modelId="{EC94B8C1-40A6-4CD7-83C0-1FF57B45AED4}" type="presParOf" srcId="{5BAA0712-ECBB-4185-9727-56FED233B68C}" destId="{E9990056-3D26-47DD-AFB6-A0FFB19F0161}" srcOrd="0" destOrd="0" presId="urn:microsoft.com/office/officeart/2005/8/layout/hProcess7"/>
    <dgm:cxn modelId="{A4211114-6BAE-4211-AE8C-26CCD4FEA9A2}" type="presParOf" srcId="{5BAA0712-ECBB-4185-9727-56FED233B68C}" destId="{BE052FC8-501D-404D-BA8E-D0F5F33A7BBC}" srcOrd="1" destOrd="0" presId="urn:microsoft.com/office/officeart/2005/8/layout/hProcess7"/>
    <dgm:cxn modelId="{AA556D3C-824E-443C-8D13-B8EE7196F3CE}" type="presParOf" srcId="{5BAA0712-ECBB-4185-9727-56FED233B68C}" destId="{E81FF86C-C9BC-4C4F-B8FC-D64BBF550342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DDC05EC-1E52-4CA8-87B1-D98A568DC217}" type="datetimeFigureOut">
              <a:rPr lang="ru-RU"/>
              <a:pPr>
                <a:defRPr/>
              </a:pPr>
              <a:t>29.10.2019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460EFB5-6593-4235-8463-7D81111632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Google Shape;501;p2:notes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100"/>
            </a:pPr>
            <a:endParaRPr lang="ru-RU" smtClean="0"/>
          </a:p>
        </p:txBody>
      </p:sp>
      <p:sp>
        <p:nvSpPr>
          <p:cNvPr id="17410" name="Google Shape;502;p2:notes"/>
          <p:cNvSpPr>
            <a:spLocks noGrp="1" noRot="1" noChangeAspect="1"/>
          </p:cNvSpPr>
          <p:nvPr>
            <p:ph type="sldImg" idx="2"/>
          </p:nvPr>
        </p:nvSpPr>
        <p:spPr bwMode="auto">
          <a:custGeom>
            <a:avLst/>
            <a:gdLst/>
            <a:ahLst/>
            <a:cxnLst>
              <a:cxn ang="0">
                <a:pos x="0" y="0"/>
              </a:cxn>
              <a:cxn ang="0">
                <a:pos x="120000" y="0"/>
              </a:cxn>
              <a:cxn ang="0">
                <a:pos x="120000" y="120000"/>
              </a:cxn>
              <a:cxn ang="0">
                <a:pos x="0" y="120000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Google Shape;1499;p56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371600" y="1143000"/>
            <a:ext cx="4114800" cy="30861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0000" y="0"/>
              </a:cxn>
              <a:cxn ang="0">
                <a:pos x="120000" y="120000"/>
              </a:cxn>
              <a:cxn ang="0">
                <a:pos x="0" y="120000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>
            <a:solidFill>
              <a:srgbClr val="000000"/>
            </a:solidFill>
            <a:round/>
            <a:headEnd type="none" w="sm" len="sm"/>
            <a:tailEnd type="none" w="sm" len="sm"/>
          </a:ln>
        </p:spPr>
      </p:sp>
      <p:sp>
        <p:nvSpPr>
          <p:cNvPr id="26626" name="Google Shape;1500;p5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noFill/>
        </p:spPr>
        <p:txBody>
          <a:bodyPr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400"/>
            </a:pPr>
            <a:endParaRPr lang="ru-RU" sz="5400" smtClean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627" name="Google Shape;1501;p56:notes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noFill/>
          <a:ln>
            <a:miter lim="800000"/>
            <a:headEnd/>
            <a:tailEnd/>
          </a:ln>
        </p:spPr>
        <p:txBody>
          <a:bodyPr wrap="square" lIns="91425" tIns="45700" rIns="91425" bIns="4570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200"/>
              <a:buFont typeface="Calibri" pitchFamily="34" charset="0"/>
              <a:buNone/>
            </a:pPr>
            <a:fld id="{827CCF7B-EF02-490B-BBFF-E1C1343E5786}" type="slidenum">
              <a:rPr lang="ru-RU">
                <a:solidFill>
                  <a:srgbClr val="000000"/>
                </a:solidFill>
                <a:cs typeface="Calibri" pitchFamily="34" charset="0"/>
                <a:sym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200"/>
                <a:buFont typeface="Calibri" pitchFamily="34" charset="0"/>
                <a:buNone/>
              </a:pPr>
              <a:t>11</a:t>
            </a:fld>
            <a:endParaRPr lang="ru-RU">
              <a:solidFill>
                <a:srgbClr val="000000"/>
              </a:solidFill>
              <a:cs typeface="Calibri" pitchFamily="34" charset="0"/>
              <a:sym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28F1-5765-47C7-A7FD-A803B81B3F6E}" type="datetimeFigureOut">
              <a:rPr lang="ru-RU"/>
              <a:pPr>
                <a:defRPr/>
              </a:pPr>
              <a:t>29.10.2019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03CAF-2148-4859-9F12-FA8E754E90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4F4AB-6BFA-4CD3-952A-5D928FAE0C00}" type="datetimeFigureOut">
              <a:rPr lang="ru-RU"/>
              <a:pPr>
                <a:defRPr/>
              </a:pPr>
              <a:t>29.10.2019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97DCB-2244-4EFC-928B-CB7E0A1AD8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5D5FF-62E1-4D2B-9A70-CE7ABFB690D2}" type="datetimeFigureOut">
              <a:rPr lang="ru-RU"/>
              <a:pPr>
                <a:defRPr/>
              </a:pPr>
              <a:t>29.10.2019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33D2-2FF1-4445-9698-7F69DF6023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32473D-D6E5-461F-9B4D-C57E7DE71D6E}" type="datetimeFigureOut">
              <a:rPr lang="ru-RU"/>
              <a:pPr>
                <a:defRPr/>
              </a:pPr>
              <a:t>29.10.2019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4B2E0-0D0D-4787-9074-19D0411FF4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361A4E-E0BE-4496-9589-9E0E392FBBC8}" type="datetimeFigureOut">
              <a:rPr lang="ru-RU"/>
              <a:pPr>
                <a:defRPr/>
              </a:pPr>
              <a:t>29.10.2019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AA2B34-1DB1-4117-A3E9-38C4A3CD86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1FBEA-40F0-4481-AFAE-EE8126B7E6A5}" type="datetimeFigureOut">
              <a:rPr lang="ru-RU"/>
              <a:pPr>
                <a:defRPr/>
              </a:pPr>
              <a:t>29.10.2019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CBD8F-0B38-49B7-A2B0-297ED8232D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07496-E774-4F7C-8652-0832CE20D13D}" type="datetimeFigureOut">
              <a:rPr lang="ru-RU"/>
              <a:pPr>
                <a:defRPr/>
              </a:pPr>
              <a:t>29.10.2019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F9F61-6C5B-4D6F-90B5-619290850C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8B46D-97E9-4B81-B9C3-F00E1056FE62}" type="datetimeFigureOut">
              <a:rPr lang="ru-RU"/>
              <a:pPr>
                <a:defRPr/>
              </a:pPr>
              <a:t>29.10.2019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0D690-3E0A-4C5B-A96E-2A35D7CBF2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FEACD-F9F9-4D29-AE93-D58F1C295522}" type="datetimeFigureOut">
              <a:rPr lang="ru-RU"/>
              <a:pPr>
                <a:defRPr/>
              </a:pPr>
              <a:t>29.10.2019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38156-F9AB-488D-AEC8-D3823E7170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208AE5-FE95-4EEE-BACF-38400709BA34}" type="datetimeFigureOut">
              <a:rPr lang="ru-RU"/>
              <a:pPr>
                <a:defRPr/>
              </a:pPr>
              <a:t>29.10.2019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156C2-08D9-4159-9EEF-9E46900EA8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D42F7-42BD-4D95-9402-0ED197B350A3}" type="datetimeFigureOut">
              <a:rPr lang="ru-RU"/>
              <a:pPr>
                <a:defRPr/>
              </a:pPr>
              <a:t>29.10.2019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EB94F-B219-4982-A6EF-DA306E6A58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E0F8845-9B2D-443C-A1C4-1F0FD49185B8}" type="datetimeFigureOut">
              <a:rPr lang="ru-RU"/>
              <a:pPr>
                <a:defRPr/>
              </a:pPr>
              <a:t>29.10.2019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B4E51BB-BDA7-4881-9079-2C9C38068C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gif"/><Relationship Id="rId10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4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4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3"/>
          <p:cNvSpPr txBox="1">
            <a:spLocks noChangeArrowheads="1"/>
          </p:cNvSpPr>
          <p:nvPr/>
        </p:nvSpPr>
        <p:spPr bwMode="auto">
          <a:xfrm>
            <a:off x="219075" y="922338"/>
            <a:ext cx="81359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4338" name="Прямоугольник 2"/>
          <p:cNvSpPr>
            <a:spLocks noChangeArrowheads="1"/>
          </p:cNvSpPr>
          <p:nvPr/>
        </p:nvSpPr>
        <p:spPr bwMode="auto">
          <a:xfrm>
            <a:off x="0" y="6200775"/>
            <a:ext cx="92106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b="1">
                <a:solidFill>
                  <a:srgbClr val="000000"/>
                </a:solidFill>
                <a:latin typeface="Calibri" pitchFamily="34" charset="0"/>
              </a:rPr>
              <a:t> 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580141" y="2287838"/>
            <a:ext cx="2610514" cy="250364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6227909" y="2602222"/>
            <a:ext cx="2114867" cy="187488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683602" y="2486225"/>
            <a:ext cx="2106876" cy="210687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744F13-FA26-4B3F-824A-D587BBF6B6F3}" type="slidenum">
              <a:rPr lang="ru-RU"/>
              <a:pPr>
                <a:defRPr/>
              </a:pPr>
              <a:t>1</a:t>
            </a:fld>
            <a:endParaRPr lang="ru-RU"/>
          </a:p>
        </p:txBody>
      </p:sp>
      <p:sp>
        <p:nvSpPr>
          <p:cNvPr id="14343" name="Прямоугольник 1"/>
          <p:cNvSpPr>
            <a:spLocks noChangeArrowheads="1"/>
          </p:cNvSpPr>
          <p:nvPr/>
        </p:nvSpPr>
        <p:spPr bwMode="auto">
          <a:xfrm>
            <a:off x="196850" y="506413"/>
            <a:ext cx="2090738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>
                <a:solidFill>
                  <a:srgbClr val="002060"/>
                </a:solidFill>
                <a:latin typeface="Calibri" pitchFamily="34" charset="0"/>
              </a:rPr>
              <a:t>ПРОЕКТ</a:t>
            </a:r>
          </a:p>
        </p:txBody>
      </p:sp>
      <p:sp>
        <p:nvSpPr>
          <p:cNvPr id="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7838" y="4816475"/>
            <a:ext cx="3487737" cy="1752600"/>
          </a:xfrm>
        </p:spPr>
        <p:txBody>
          <a:bodyPr rtlCol="0">
            <a:normAutofit fontScale="85000" lnSpcReduction="10000"/>
          </a:bodyPr>
          <a:lstStyle/>
          <a:p>
            <a:pPr algn="l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/>
              <a:t>Ахмадишина Л.М. – заместитель начальника МКУ УО Азнакаевского района</a:t>
            </a:r>
            <a:endParaRPr lang="ru-RU" dirty="0"/>
          </a:p>
        </p:txBody>
      </p:sp>
      <p:pic>
        <p:nvPicPr>
          <p:cNvPr id="14345" name="Picture 2" descr="http://uchastniki.com/wp-content/uploads/2016/11/perezagruzka1-1-670x24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1052513"/>
            <a:ext cx="7737475" cy="110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ПРОБЛЕМА</a:t>
            </a:r>
            <a:r>
              <a:rPr lang="ru-RU" sz="2200" smtClean="0"/>
              <a:t/>
            </a:r>
            <a:br>
              <a:rPr lang="ru-RU" sz="2200" smtClean="0"/>
            </a:br>
            <a:r>
              <a:rPr lang="ru-RU" sz="2200" smtClean="0"/>
              <a:t/>
            </a:r>
            <a:br>
              <a:rPr lang="ru-RU" sz="2200" smtClean="0"/>
            </a:br>
            <a:endParaRPr lang="ru-RU" sz="2200" b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8" descr="https://ic.pics.livejournal.com/fintraining/11748042/510778/510778_orig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0"/>
            <a:ext cx="8636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Google Shape;763;p111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73413" y="2420938"/>
            <a:ext cx="2873375" cy="246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Выноска-облако 3"/>
          <p:cNvSpPr/>
          <p:nvPr/>
        </p:nvSpPr>
        <p:spPr>
          <a:xfrm>
            <a:off x="6046788" y="1125538"/>
            <a:ext cx="2989262" cy="1582737"/>
          </a:xfrm>
          <a:prstGeom prst="cloudCallout">
            <a:avLst>
              <a:gd name="adj1" fmla="val -48631"/>
              <a:gd name="adj2" fmla="val 7824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Неэффективное управление </a:t>
            </a:r>
          </a:p>
        </p:txBody>
      </p:sp>
      <p:sp>
        <p:nvSpPr>
          <p:cNvPr id="9" name="Выноска-облако 8"/>
          <p:cNvSpPr/>
          <p:nvPr/>
        </p:nvSpPr>
        <p:spPr>
          <a:xfrm>
            <a:off x="6046788" y="4889500"/>
            <a:ext cx="2989262" cy="1584325"/>
          </a:xfrm>
          <a:prstGeom prst="cloudCallout">
            <a:avLst>
              <a:gd name="adj1" fmla="val -69943"/>
              <a:gd name="adj2" fmla="val -573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</a:t>
            </a:r>
            <a:r>
              <a:rPr lang="ru-RU" b="1" dirty="0"/>
              <a:t>Неэффективная модель взаимодействия</a:t>
            </a:r>
          </a:p>
        </p:txBody>
      </p:sp>
      <p:sp>
        <p:nvSpPr>
          <p:cNvPr id="10" name="Выноска-облако 9"/>
          <p:cNvSpPr/>
          <p:nvPr/>
        </p:nvSpPr>
        <p:spPr>
          <a:xfrm>
            <a:off x="268288" y="1479550"/>
            <a:ext cx="2990850" cy="1584325"/>
          </a:xfrm>
          <a:prstGeom prst="cloudCallout">
            <a:avLst>
              <a:gd name="adj1" fmla="val 54223"/>
              <a:gd name="adj2" fmla="val 6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</a:t>
            </a:r>
            <a:r>
              <a:rPr lang="ru-RU" b="1" dirty="0"/>
              <a:t>Разрыв в качестве образования</a:t>
            </a:r>
          </a:p>
        </p:txBody>
      </p:sp>
      <p:cxnSp>
        <p:nvCxnSpPr>
          <p:cNvPr id="15367" name="Google Shape;526;p99"/>
          <p:cNvCxnSpPr>
            <a:cxnSpLocks noChangeShapeType="1"/>
          </p:cNvCxnSpPr>
          <p:nvPr/>
        </p:nvCxnSpPr>
        <p:spPr bwMode="auto">
          <a:xfrm>
            <a:off x="33338" y="911225"/>
            <a:ext cx="9099550" cy="0"/>
          </a:xfrm>
          <a:prstGeom prst="straightConnector1">
            <a:avLst/>
          </a:prstGeom>
          <a:noFill/>
          <a:ln w="28575">
            <a:solidFill>
              <a:srgbClr val="85200C"/>
            </a:solidFill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Google Shape;504;p99"/>
          <p:cNvSpPr txBox="1">
            <a:spLocks noChangeArrowheads="1"/>
          </p:cNvSpPr>
          <p:nvPr/>
        </p:nvSpPr>
        <p:spPr bwMode="auto">
          <a:xfrm>
            <a:off x="84138" y="1123950"/>
            <a:ext cx="4283075" cy="554038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 algn="ctr">
              <a:buClr>
                <a:srgbClr val="000000"/>
              </a:buClr>
              <a:buSzPts val="2100"/>
              <a:buFont typeface="Arial" charset="0"/>
              <a:buNone/>
            </a:pPr>
            <a:r>
              <a:rPr lang="ru-RU"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НЕТ</a:t>
            </a:r>
            <a:endParaRPr lang="ru-RU" sz="14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16386" name="Google Shape;506;p99"/>
          <p:cNvSpPr txBox="1">
            <a:spLocks noChangeArrowheads="1"/>
          </p:cNvSpPr>
          <p:nvPr/>
        </p:nvSpPr>
        <p:spPr bwMode="auto">
          <a:xfrm>
            <a:off x="4938713" y="1123950"/>
            <a:ext cx="3859212" cy="554038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 algn="ctr">
              <a:buClr>
                <a:srgbClr val="000000"/>
              </a:buClr>
              <a:buSzPts val="2100"/>
              <a:buFont typeface="Arial" charset="0"/>
              <a:buNone/>
            </a:pPr>
            <a:r>
              <a:rPr lang="ru-RU"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ЕСТЬ</a:t>
            </a:r>
            <a:endParaRPr lang="ru-RU" sz="14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16387" name="Google Shape;507;p99"/>
          <p:cNvSpPr txBox="1">
            <a:spLocks noChangeArrowheads="1"/>
          </p:cNvSpPr>
          <p:nvPr/>
        </p:nvSpPr>
        <p:spPr bwMode="auto">
          <a:xfrm>
            <a:off x="84138" y="1814513"/>
            <a:ext cx="253365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>
              <a:buClr>
                <a:srgbClr val="000000"/>
              </a:buClr>
              <a:buSzPts val="1500"/>
              <a:buFont typeface="Arial" charset="0"/>
              <a:buNone/>
            </a:pPr>
            <a:r>
              <a:rPr lang="ru-RU" sz="1500" b="1">
                <a:solidFill>
                  <a:srgbClr val="000000"/>
                </a:solidFill>
                <a:sym typeface="Arial" charset="0"/>
              </a:rPr>
              <a:t>Главного/подчиненного</a:t>
            </a:r>
          </a:p>
        </p:txBody>
      </p:sp>
      <p:sp>
        <p:nvSpPr>
          <p:cNvPr id="16388" name="Google Shape;509;p99"/>
          <p:cNvSpPr txBox="1">
            <a:spLocks noChangeArrowheads="1"/>
          </p:cNvSpPr>
          <p:nvPr/>
        </p:nvSpPr>
        <p:spPr bwMode="auto">
          <a:xfrm>
            <a:off x="7381875" y="1820863"/>
            <a:ext cx="14382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>
              <a:buClr>
                <a:srgbClr val="000000"/>
              </a:buClr>
              <a:buSzPts val="1500"/>
              <a:buFont typeface="Arial" charset="0"/>
              <a:buNone/>
            </a:pPr>
            <a:r>
              <a:rPr lang="ru-RU" sz="1500" b="1">
                <a:solidFill>
                  <a:srgbClr val="000000"/>
                </a:solidFill>
                <a:sym typeface="Arial" charset="0"/>
              </a:rPr>
              <a:t>Ограничения</a:t>
            </a:r>
          </a:p>
        </p:txBody>
      </p:sp>
      <p:sp>
        <p:nvSpPr>
          <p:cNvPr id="16389" name="Google Shape;510;p99"/>
          <p:cNvSpPr txBox="1">
            <a:spLocks noChangeArrowheads="1"/>
          </p:cNvSpPr>
          <p:nvPr/>
        </p:nvSpPr>
        <p:spPr bwMode="auto">
          <a:xfrm>
            <a:off x="4938713" y="1820863"/>
            <a:ext cx="17113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 algn="ctr">
              <a:buClr>
                <a:srgbClr val="000000"/>
              </a:buClr>
              <a:buSzPts val="1500"/>
              <a:buFont typeface="Arial" charset="0"/>
              <a:buNone/>
            </a:pPr>
            <a:r>
              <a:rPr lang="ru-RU" sz="1500" b="1">
                <a:solidFill>
                  <a:srgbClr val="000000"/>
                </a:solidFill>
                <a:sym typeface="Arial" charset="0"/>
              </a:rPr>
              <a:t>Выход за рамки</a:t>
            </a:r>
          </a:p>
        </p:txBody>
      </p:sp>
      <p:sp>
        <p:nvSpPr>
          <p:cNvPr id="16390" name="Google Shape;517;p99"/>
          <p:cNvSpPr txBox="1">
            <a:spLocks noChangeArrowheads="1"/>
          </p:cNvSpPr>
          <p:nvPr/>
        </p:nvSpPr>
        <p:spPr bwMode="auto">
          <a:xfrm>
            <a:off x="4938713" y="4770438"/>
            <a:ext cx="17113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 algn="ctr">
              <a:buClr>
                <a:srgbClr val="000000"/>
              </a:buClr>
              <a:buSzPts val="1500"/>
              <a:buFont typeface="Arial" charset="0"/>
              <a:buNone/>
            </a:pPr>
            <a:r>
              <a:rPr lang="ru-RU" sz="1500" b="1">
                <a:solidFill>
                  <a:srgbClr val="000000"/>
                </a:solidFill>
                <a:sym typeface="Arial" charset="0"/>
              </a:rPr>
              <a:t>Коммуникация</a:t>
            </a:r>
          </a:p>
        </p:txBody>
      </p:sp>
      <p:pic>
        <p:nvPicPr>
          <p:cNvPr id="16391" name="Google Shape;519;p99" descr="ÐÐ¾ÑÐ¾Ð¶ÐµÐµ Ð¸Ð·Ð¾Ð±ÑÐ°Ð¶ÐµÐ½Ð¸Ðµ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1475" y="5470525"/>
            <a:ext cx="1530350" cy="76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2" name="Google Shape;520;p99"/>
          <p:cNvSpPr txBox="1">
            <a:spLocks noChangeArrowheads="1"/>
          </p:cNvSpPr>
          <p:nvPr/>
        </p:nvSpPr>
        <p:spPr bwMode="auto">
          <a:xfrm>
            <a:off x="908050" y="4770438"/>
            <a:ext cx="27336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>
              <a:buClr>
                <a:srgbClr val="000000"/>
              </a:buClr>
              <a:buSzPts val="1500"/>
              <a:buFont typeface="Arial" charset="0"/>
              <a:buNone/>
            </a:pPr>
            <a:r>
              <a:rPr lang="ru-RU" sz="1500" b="1">
                <a:solidFill>
                  <a:srgbClr val="000000"/>
                </a:solidFill>
                <a:sym typeface="Arial" charset="0"/>
              </a:rPr>
              <a:t>НЕправильно / Правильно</a:t>
            </a:r>
          </a:p>
        </p:txBody>
      </p:sp>
      <p:cxnSp>
        <p:nvCxnSpPr>
          <p:cNvPr id="16393" name="Google Shape;521;p99"/>
          <p:cNvCxnSpPr>
            <a:cxnSpLocks noChangeShapeType="1"/>
          </p:cNvCxnSpPr>
          <p:nvPr/>
        </p:nvCxnSpPr>
        <p:spPr bwMode="auto">
          <a:xfrm>
            <a:off x="4557713" y="911225"/>
            <a:ext cx="0" cy="5727700"/>
          </a:xfrm>
          <a:prstGeom prst="straightConnector1">
            <a:avLst/>
          </a:prstGeom>
          <a:noFill/>
          <a:ln w="28575">
            <a:solidFill>
              <a:srgbClr val="7F7F7F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16394" name="Google Shape;522;p99"/>
          <p:cNvSpPr txBox="1">
            <a:spLocks noChangeArrowheads="1"/>
          </p:cNvSpPr>
          <p:nvPr/>
        </p:nvSpPr>
        <p:spPr bwMode="auto">
          <a:xfrm>
            <a:off x="7223125" y="4581525"/>
            <a:ext cx="1709738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 algn="ctr">
              <a:buClr>
                <a:srgbClr val="000000"/>
              </a:buClr>
              <a:buSzPts val="1500"/>
              <a:buFont typeface="Arial" charset="0"/>
              <a:buNone/>
            </a:pPr>
            <a:r>
              <a:rPr lang="ru-RU" sz="1500" b="1">
                <a:solidFill>
                  <a:srgbClr val="000000"/>
                </a:solidFill>
                <a:sym typeface="Arial" charset="0"/>
              </a:rPr>
              <a:t>Сроки проведения</a:t>
            </a:r>
          </a:p>
        </p:txBody>
      </p:sp>
      <p:pic>
        <p:nvPicPr>
          <p:cNvPr id="16395" name="Google Shape;523;p99" descr="ÐÐ°ÑÑÐ¸Ð½ÐºÐ¸ Ð¿Ð¾ Ð·Ð°Ð¿ÑÐ¾ÑÑ Ð¿ÐµÑÐ¾ÑÐ½ÑÐµ ÑÐ°ÑÑ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51763" y="5146675"/>
            <a:ext cx="725487" cy="165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6" name="Google Shape;525;p99"/>
          <p:cNvSpPr txBox="1">
            <a:spLocks noChangeArrowheads="1"/>
          </p:cNvSpPr>
          <p:nvPr/>
        </p:nvSpPr>
        <p:spPr bwMode="auto">
          <a:xfrm>
            <a:off x="2617788" y="1814513"/>
            <a:ext cx="169703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 algn="ctr">
              <a:buClr>
                <a:srgbClr val="000000"/>
              </a:buClr>
              <a:buSzPts val="1500"/>
              <a:buFont typeface="Arial" charset="0"/>
              <a:buNone/>
            </a:pPr>
            <a:r>
              <a:rPr lang="ru-RU" sz="1500" b="1">
                <a:solidFill>
                  <a:srgbClr val="000000"/>
                </a:solidFill>
                <a:sym typeface="Arial" charset="0"/>
              </a:rPr>
              <a:t>Ограничения</a:t>
            </a:r>
          </a:p>
        </p:txBody>
      </p:sp>
      <p:cxnSp>
        <p:nvCxnSpPr>
          <p:cNvPr id="16397" name="Google Shape;526;p99"/>
          <p:cNvCxnSpPr>
            <a:cxnSpLocks noChangeShapeType="1"/>
          </p:cNvCxnSpPr>
          <p:nvPr/>
        </p:nvCxnSpPr>
        <p:spPr bwMode="auto">
          <a:xfrm>
            <a:off x="33338" y="911225"/>
            <a:ext cx="9099550" cy="0"/>
          </a:xfrm>
          <a:prstGeom prst="straightConnector1">
            <a:avLst/>
          </a:prstGeom>
          <a:noFill/>
          <a:ln w="28575">
            <a:solidFill>
              <a:srgbClr val="85200C"/>
            </a:solidFill>
            <a:round/>
            <a:headEnd type="none" w="sm" len="sm"/>
            <a:tailEnd type="none" w="sm" len="sm"/>
          </a:ln>
        </p:spPr>
      </p:cxnSp>
      <p:sp>
        <p:nvSpPr>
          <p:cNvPr id="527" name="Google Shape;527;p99"/>
          <p:cNvSpPr txBox="1"/>
          <p:nvPr/>
        </p:nvSpPr>
        <p:spPr>
          <a:xfrm>
            <a:off x="0" y="69850"/>
            <a:ext cx="9144000" cy="720725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defRPr/>
            </a:pPr>
            <a:r>
              <a:rPr lang="ru" sz="28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Простые правила </a:t>
            </a:r>
            <a:r>
              <a:rPr lang="ru" sz="2800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проекта</a:t>
            </a:r>
            <a:endParaRPr sz="2800" b="1" dirty="0">
              <a:solidFill>
                <a:schemeClr val="tx2">
                  <a:lumMod val="7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399" name="Picture 2" descr="http://ogic.ru/wp-content/uploads/2016/03/fz-273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42175" y="2246313"/>
            <a:ext cx="1577975" cy="233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0" name="Picture 4" descr="http://trainers-academy.ru/wp-content/uploads/2014/12/Vyihod-za-ramki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94250" y="2749550"/>
            <a:ext cx="2074863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1" name="Picture 2" descr="https://thumbs.dreamstime.com/t/%D0%B4%D1%80%D0%B0%D0%B3%D0%BE%D1%86%D0%B5%D0%BD%D0%BD%D0%BE%D1%81%D1%82%D0%B8-%D0%BA%D1%80%D0%BE%D0%BD%D1%8B-12153310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14338" y="2584450"/>
            <a:ext cx="1811337" cy="181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2" name="Picture 4" descr="http://img1.globalinfo.ua/im/2014/05/30/iC9Qjb_600w_350h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018088" y="5260975"/>
            <a:ext cx="1762125" cy="123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3" name="Picture 6" descr="http://hmao.fas.gov.ru/sites/hmao.f.isfb.ru/files/styles/large/public/ogranichenie_0.jpg?itok=VHNYjoUw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617788" y="2600325"/>
            <a:ext cx="1541462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04" name="Picture 8" descr="https://ic.pics.livejournal.com/fintraining/11748042/510778/510778_original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55575" y="38100"/>
            <a:ext cx="752475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Google Shape;773;p112"/>
          <p:cNvSpPr>
            <a:spLocks noChangeArrowheads="1"/>
          </p:cNvSpPr>
          <p:nvPr/>
        </p:nvSpPr>
        <p:spPr bwMode="auto">
          <a:xfrm>
            <a:off x="1908175" y="1341438"/>
            <a:ext cx="5410200" cy="5040312"/>
          </a:xfrm>
          <a:prstGeom prst="ellipse">
            <a:avLst/>
          </a:prstGeom>
          <a:solidFill>
            <a:srgbClr val="EFEFEF"/>
          </a:solidFill>
          <a:ln w="9525">
            <a:solidFill>
              <a:srgbClr val="EFEFEF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anchor="ctr"/>
          <a:lstStyle/>
          <a:p>
            <a:endParaRPr lang="ru-RU" sz="1400">
              <a:latin typeface="Calibri" pitchFamily="34" charset="0"/>
            </a:endParaRPr>
          </a:p>
        </p:txBody>
      </p:sp>
      <p:cxnSp>
        <p:nvCxnSpPr>
          <p:cNvPr id="18434" name="Google Shape;774;p112"/>
          <p:cNvCxnSpPr>
            <a:cxnSpLocks noChangeShapeType="1"/>
          </p:cNvCxnSpPr>
          <p:nvPr/>
        </p:nvCxnSpPr>
        <p:spPr bwMode="auto">
          <a:xfrm>
            <a:off x="2627313" y="2079625"/>
            <a:ext cx="3822700" cy="3498850"/>
          </a:xfrm>
          <a:prstGeom prst="straightConnector1">
            <a:avLst/>
          </a:prstGeom>
          <a:noFill/>
          <a:ln w="9525">
            <a:solidFill>
              <a:schemeClr val="tx2"/>
            </a:solidFill>
            <a:round/>
            <a:headEnd type="none" w="sm" len="sm"/>
            <a:tailEnd type="none" w="sm" len="sm"/>
          </a:ln>
        </p:spPr>
      </p:cxnSp>
      <p:cxnSp>
        <p:nvCxnSpPr>
          <p:cNvPr id="18435" name="Google Shape;775;p112"/>
          <p:cNvCxnSpPr>
            <a:cxnSpLocks noChangeShapeType="1"/>
            <a:stCxn id="18433" idx="7"/>
          </p:cNvCxnSpPr>
          <p:nvPr/>
        </p:nvCxnSpPr>
        <p:spPr bwMode="auto">
          <a:xfrm flipH="1">
            <a:off x="2843213" y="2079625"/>
            <a:ext cx="3683000" cy="3436938"/>
          </a:xfrm>
          <a:prstGeom prst="straightConnector1">
            <a:avLst/>
          </a:prstGeom>
          <a:noFill/>
          <a:ln w="9525">
            <a:solidFill>
              <a:schemeClr val="tx2"/>
            </a:solidFill>
            <a:round/>
            <a:headEnd type="none" w="sm" len="sm"/>
            <a:tailEnd type="none" w="sm" len="sm"/>
          </a:ln>
        </p:spPr>
      </p:cxnSp>
      <p:sp>
        <p:nvSpPr>
          <p:cNvPr id="18436" name="Прямоугольник 12"/>
          <p:cNvSpPr>
            <a:spLocks noChangeArrowheads="1"/>
          </p:cNvSpPr>
          <p:nvPr/>
        </p:nvSpPr>
        <p:spPr bwMode="auto">
          <a:xfrm>
            <a:off x="1930400" y="3059113"/>
            <a:ext cx="1827213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Введение в практику технологий деятельностного типа</a:t>
            </a:r>
          </a:p>
        </p:txBody>
      </p:sp>
      <p:sp>
        <p:nvSpPr>
          <p:cNvPr id="18437" name="Прямоугольник 13"/>
          <p:cNvSpPr>
            <a:spLocks noChangeArrowheads="1"/>
          </p:cNvSpPr>
          <p:nvPr/>
        </p:nvSpPr>
        <p:spPr bwMode="auto">
          <a:xfrm>
            <a:off x="3622675" y="4602163"/>
            <a:ext cx="1827213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Развитие сетевых форм взаимодействия образовательных учреждений </a:t>
            </a:r>
          </a:p>
        </p:txBody>
      </p:sp>
      <p:sp>
        <p:nvSpPr>
          <p:cNvPr id="18438" name="Прямоугольник 14"/>
          <p:cNvSpPr>
            <a:spLocks noChangeArrowheads="1"/>
          </p:cNvSpPr>
          <p:nvPr/>
        </p:nvSpPr>
        <p:spPr bwMode="auto">
          <a:xfrm>
            <a:off x="5580063" y="2903538"/>
            <a:ext cx="1498600" cy="2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latin typeface="Calibri" pitchFamily="34" charset="0"/>
              </a:rPr>
              <a:t>Расширение границ открытости системы образования через социальное партнерство</a:t>
            </a:r>
          </a:p>
        </p:txBody>
      </p:sp>
      <p:sp>
        <p:nvSpPr>
          <p:cNvPr id="18439" name="Прямоугольник 15"/>
          <p:cNvSpPr>
            <a:spLocks noChangeArrowheads="1"/>
          </p:cNvSpPr>
          <p:nvPr/>
        </p:nvSpPr>
        <p:spPr bwMode="auto">
          <a:xfrm>
            <a:off x="3438525" y="1644650"/>
            <a:ext cx="21415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Calibri" pitchFamily="34" charset="0"/>
              </a:rPr>
              <a:t>Актуальность</a:t>
            </a:r>
          </a:p>
        </p:txBody>
      </p:sp>
      <p:pic>
        <p:nvPicPr>
          <p:cNvPr id="18440" name="Picture 8" descr="https://ic.pics.livejournal.com/fintraining/11748042/510778/510778_orig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9875" y="33338"/>
            <a:ext cx="968375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1" name="Прямоугольник 19"/>
          <p:cNvSpPr>
            <a:spLocks noChangeArrowheads="1"/>
          </p:cNvSpPr>
          <p:nvPr/>
        </p:nvSpPr>
        <p:spPr bwMode="auto">
          <a:xfrm>
            <a:off x="250825" y="1562100"/>
            <a:ext cx="182721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7150">
              <a:spcBef>
                <a:spcPts val="200"/>
              </a:spcBef>
              <a:buClr>
                <a:srgbClr val="000000"/>
              </a:buClr>
              <a:buSzPts val="2300"/>
            </a:pPr>
            <a:r>
              <a:rPr lang="ru-RU" b="1">
                <a:solidFill>
                  <a:srgbClr val="000000"/>
                </a:solidFill>
                <a:sym typeface="Arial" charset="0"/>
              </a:rPr>
              <a:t>мотивация и умение учиться </a:t>
            </a:r>
            <a:r>
              <a:rPr lang="ru-RU">
                <a:solidFill>
                  <a:srgbClr val="000000"/>
                </a:solidFill>
                <a:sym typeface="Arial" charset="0"/>
              </a:rPr>
              <a:t>“всю жизнь”</a:t>
            </a:r>
          </a:p>
        </p:txBody>
      </p:sp>
      <p:sp>
        <p:nvSpPr>
          <p:cNvPr id="18442" name="Прямоугольник 20"/>
          <p:cNvSpPr>
            <a:spLocks noChangeArrowheads="1"/>
          </p:cNvSpPr>
          <p:nvPr/>
        </p:nvSpPr>
        <p:spPr bwMode="auto">
          <a:xfrm>
            <a:off x="7107238" y="1425575"/>
            <a:ext cx="1827212" cy="160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7150">
              <a:spcBef>
                <a:spcPts val="200"/>
              </a:spcBef>
              <a:buClr>
                <a:srgbClr val="000000"/>
              </a:buClr>
              <a:buSzPts val="2300"/>
            </a:pPr>
            <a:r>
              <a:rPr lang="ru-RU" sz="1400" b="1">
                <a:solidFill>
                  <a:srgbClr val="000000"/>
                </a:solidFill>
                <a:sym typeface="Arial" charset="0"/>
              </a:rPr>
              <a:t>новые позиции и «горизонтальные» форматы: </a:t>
            </a:r>
            <a:r>
              <a:rPr lang="ru-RU" sz="1400">
                <a:solidFill>
                  <a:srgbClr val="000000"/>
                </a:solidFill>
                <a:sym typeface="Arial" charset="0"/>
              </a:rPr>
              <a:t>образование на «равных», наставничество, сообщества и др.</a:t>
            </a:r>
          </a:p>
        </p:txBody>
      </p:sp>
      <p:sp>
        <p:nvSpPr>
          <p:cNvPr id="18443" name="Прямоугольник 21"/>
          <p:cNvSpPr>
            <a:spLocks noChangeArrowheads="1"/>
          </p:cNvSpPr>
          <p:nvPr/>
        </p:nvSpPr>
        <p:spPr bwMode="auto">
          <a:xfrm>
            <a:off x="217488" y="5211763"/>
            <a:ext cx="2127250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7150">
              <a:spcBef>
                <a:spcPts val="200"/>
              </a:spcBef>
              <a:buClr>
                <a:srgbClr val="000000"/>
              </a:buClr>
              <a:buSzPts val="2300"/>
            </a:pPr>
            <a:r>
              <a:rPr lang="ru-RU" sz="1400" b="1">
                <a:solidFill>
                  <a:srgbClr val="000000"/>
                </a:solidFill>
                <a:sym typeface="Arial" charset="0"/>
              </a:rPr>
              <a:t>персонализация:</a:t>
            </a:r>
            <a:r>
              <a:rPr lang="ru-RU" sz="1400">
                <a:solidFill>
                  <a:srgbClr val="000000"/>
                </a:solidFill>
                <a:sym typeface="Arial" charset="0"/>
              </a:rPr>
              <a:t> самоопределение, целеполагание, продуктивное действие, рефлексия</a:t>
            </a:r>
          </a:p>
        </p:txBody>
      </p:sp>
      <p:sp>
        <p:nvSpPr>
          <p:cNvPr id="18444" name="Прямоугольник 22"/>
          <p:cNvSpPr>
            <a:spLocks noChangeArrowheads="1"/>
          </p:cNvSpPr>
          <p:nvPr/>
        </p:nvSpPr>
        <p:spPr bwMode="auto">
          <a:xfrm>
            <a:off x="7288213" y="4670425"/>
            <a:ext cx="1827212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7150">
              <a:spcBef>
                <a:spcPts val="200"/>
              </a:spcBef>
              <a:buClr>
                <a:srgbClr val="000000"/>
              </a:buClr>
              <a:buSzPts val="2300"/>
            </a:pPr>
            <a:r>
              <a:rPr lang="ru-RU" sz="1400" b="1">
                <a:solidFill>
                  <a:srgbClr val="000000"/>
                </a:solidFill>
                <a:sym typeface="Arial" charset="0"/>
              </a:rPr>
              <a:t>перформативная система оценивания</a:t>
            </a:r>
            <a:r>
              <a:rPr lang="ru-RU" sz="1400">
                <a:solidFill>
                  <a:srgbClr val="000000"/>
                </a:solidFill>
                <a:sym typeface="Arial" charset="0"/>
              </a:rPr>
              <a:t>: оценка компетенций и динамики их прироста, самооценка </a:t>
            </a:r>
          </a:p>
        </p:txBody>
      </p:sp>
      <p:sp>
        <p:nvSpPr>
          <p:cNvPr id="18445" name="Прямоугольник 23"/>
          <p:cNvSpPr>
            <a:spLocks noChangeArrowheads="1"/>
          </p:cNvSpPr>
          <p:nvPr/>
        </p:nvSpPr>
        <p:spPr bwMode="auto">
          <a:xfrm>
            <a:off x="2843213" y="255588"/>
            <a:ext cx="42116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Calibri" pitchFamily="34" charset="0"/>
              </a:rPr>
              <a:t>ВЫЗОВЫ</a:t>
            </a:r>
          </a:p>
        </p:txBody>
      </p:sp>
      <p:cxnSp>
        <p:nvCxnSpPr>
          <p:cNvPr id="18446" name="Google Shape;526;p99"/>
          <p:cNvCxnSpPr>
            <a:cxnSpLocks noChangeShapeType="1"/>
          </p:cNvCxnSpPr>
          <p:nvPr/>
        </p:nvCxnSpPr>
        <p:spPr bwMode="auto">
          <a:xfrm>
            <a:off x="33338" y="911225"/>
            <a:ext cx="9099550" cy="0"/>
          </a:xfrm>
          <a:prstGeom prst="straightConnector1">
            <a:avLst/>
          </a:prstGeom>
          <a:noFill/>
          <a:ln w="28575">
            <a:solidFill>
              <a:srgbClr val="85200C"/>
            </a:solidFill>
            <a:round/>
            <a:headEnd type="none" w="sm" len="sm"/>
            <a:tailEnd type="none" w="sm" len="sm"/>
          </a:ln>
        </p:spPr>
      </p:cxnSp>
      <p:pic>
        <p:nvPicPr>
          <p:cNvPr id="18447" name="Picture 2" descr="http://fixikifixiki.ru/images/episode/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70313" y="3090863"/>
            <a:ext cx="1627187" cy="1382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88" y="395288"/>
            <a:ext cx="8229600" cy="668337"/>
          </a:xfrm>
        </p:spPr>
        <p:txBody>
          <a:bodyPr>
            <a:normAutofit/>
          </a:bodyPr>
          <a:lstStyle/>
          <a:p>
            <a:r>
              <a:rPr lang="ru-RU" sz="24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ЦЕЛИ и ЗАДАЧИ</a:t>
            </a:r>
          </a:p>
        </p:txBody>
      </p:sp>
      <p:graphicFrame>
        <p:nvGraphicFramePr>
          <p:cNvPr id="5" name="Схема 4"/>
          <p:cNvGraphicFramePr/>
          <p:nvPr/>
        </p:nvGraphicFramePr>
        <p:xfrm>
          <a:off x="395536" y="1700808"/>
          <a:ext cx="8352928" cy="5056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9459" name="Google Shape;526;p99"/>
          <p:cNvCxnSpPr>
            <a:cxnSpLocks noChangeShapeType="1"/>
          </p:cNvCxnSpPr>
          <p:nvPr/>
        </p:nvCxnSpPr>
        <p:spPr bwMode="auto">
          <a:xfrm>
            <a:off x="33338" y="911225"/>
            <a:ext cx="9099550" cy="0"/>
          </a:xfrm>
          <a:prstGeom prst="straightConnector1">
            <a:avLst/>
          </a:prstGeom>
          <a:noFill/>
          <a:ln w="28575">
            <a:solidFill>
              <a:srgbClr val="85200C"/>
            </a:solidFill>
            <a:round/>
            <a:headEnd type="none" w="sm" len="sm"/>
            <a:tailEnd type="none" w="sm" len="sm"/>
          </a:ln>
        </p:spPr>
      </p:cxnSp>
      <p:pic>
        <p:nvPicPr>
          <p:cNvPr id="19460" name="Picture 8" descr="https://ic.pics.livejournal.com/fintraining/11748042/510778/510778_original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0338" y="158750"/>
            <a:ext cx="752475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Google Shape;1446;p147"/>
          <p:cNvSpPr>
            <a:spLocks noChangeArrowheads="1"/>
          </p:cNvSpPr>
          <p:nvPr/>
        </p:nvSpPr>
        <p:spPr bwMode="auto">
          <a:xfrm>
            <a:off x="395288" y="1198563"/>
            <a:ext cx="8566150" cy="573087"/>
          </a:xfrm>
          <a:prstGeom prst="rightArrow">
            <a:avLst>
              <a:gd name="adj1" fmla="val 50000"/>
              <a:gd name="adj2" fmla="val 112175"/>
            </a:avLst>
          </a:prstGeom>
          <a:solidFill>
            <a:srgbClr val="274E13"/>
          </a:solidFill>
          <a:ln w="9525">
            <a:solidFill>
              <a:schemeClr val="tx2"/>
            </a:solidFill>
            <a:round/>
            <a:headEnd type="none" w="sm" len="sm"/>
            <a:tailEnd type="none" w="sm" len="sm"/>
          </a:ln>
        </p:spPr>
        <p:txBody>
          <a:bodyPr lIns="91425" tIns="91425" rIns="91425" bIns="91425" anchor="ctr"/>
          <a:lstStyle/>
          <a:p>
            <a:pPr algn="ctr">
              <a:buClr>
                <a:srgbClr val="000000"/>
              </a:buClr>
              <a:buSzPts val="1400"/>
              <a:buFont typeface="Arial" charset="0"/>
              <a:buNone/>
            </a:pPr>
            <a:r>
              <a:rPr lang="ru-RU" sz="1400" b="1">
                <a:solidFill>
                  <a:srgbClr val="FFFFFF"/>
                </a:solidFill>
                <a:sym typeface="Arial" charset="0"/>
              </a:rPr>
              <a:t>ПЕРЕЗАГРУЗКА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-30163"/>
            <a:ext cx="8229600" cy="1143001"/>
          </a:xfrm>
        </p:spPr>
        <p:txBody>
          <a:bodyPr>
            <a:normAutofit/>
          </a:bodyPr>
          <a:lstStyle/>
          <a:p>
            <a:r>
              <a:rPr lang="ru-RU" sz="24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РИСКИ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483" name="Picture 8" descr="https://ic.pics.livejournal.com/fintraining/11748042/510778/510778_original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55575" y="38100"/>
            <a:ext cx="752475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484" name="Google Shape;526;p99"/>
          <p:cNvCxnSpPr>
            <a:cxnSpLocks noChangeShapeType="1"/>
          </p:cNvCxnSpPr>
          <p:nvPr/>
        </p:nvCxnSpPr>
        <p:spPr bwMode="auto">
          <a:xfrm>
            <a:off x="33338" y="911225"/>
            <a:ext cx="9099550" cy="0"/>
          </a:xfrm>
          <a:prstGeom prst="straightConnector1">
            <a:avLst/>
          </a:prstGeom>
          <a:noFill/>
          <a:ln w="28575">
            <a:solidFill>
              <a:srgbClr val="85200C"/>
            </a:solidFill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Номер слайда 22"/>
          <p:cNvSpPr>
            <a:spLocks noGrp="1"/>
          </p:cNvSpPr>
          <p:nvPr>
            <p:ph type="sldNum" sz="quarter" idx="12"/>
          </p:nvPr>
        </p:nvSpPr>
        <p:spPr bwMode="auto">
          <a:xfrm>
            <a:off x="6583363" y="6378575"/>
            <a:ext cx="2103437" cy="342900"/>
          </a:xfrm>
          <a:noFill/>
          <a:ln>
            <a:miter lim="800000"/>
            <a:headEnd/>
            <a:tailEnd/>
          </a:ln>
        </p:spPr>
        <p:txBody>
          <a:bodyPr wrap="square" lIns="80147" tIns="40074" rIns="80147" bIns="40074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EA07A70-CA8A-475C-9AB7-6913C55F82C4}" type="slidenum">
              <a:rPr lang="ru-RU">
                <a:solidFill>
                  <a:srgbClr val="898989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>
              <a:solidFill>
                <a:srgbClr val="898989"/>
              </a:solidFill>
              <a:cs typeface="Arial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55600" y="1412875"/>
            <a:ext cx="3279775" cy="136842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Подготовительный этап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32363" y="1412875"/>
            <a:ext cx="3095625" cy="12239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Определение перечня учреждений – участников проекта, состава рабочих групп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76825" y="3357563"/>
            <a:ext cx="2951163" cy="12239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«дорожной карты» проекта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03350" y="3357563"/>
            <a:ext cx="2952750" cy="136683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нормативно-правовой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базы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76375" y="5445125"/>
            <a:ext cx="2879725" cy="12239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Диагностика результатов деятельности педагогов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Стрелка вправо 85"/>
          <p:cNvSpPr/>
          <p:nvPr/>
        </p:nvSpPr>
        <p:spPr>
          <a:xfrm>
            <a:off x="3708400" y="1700213"/>
            <a:ext cx="1150938" cy="5048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9" name="Стрелка вниз 88"/>
          <p:cNvSpPr/>
          <p:nvPr/>
        </p:nvSpPr>
        <p:spPr>
          <a:xfrm>
            <a:off x="6300788" y="2781300"/>
            <a:ext cx="503237" cy="5762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0" name="Стрелка влево 89"/>
          <p:cNvSpPr/>
          <p:nvPr/>
        </p:nvSpPr>
        <p:spPr>
          <a:xfrm>
            <a:off x="4427538" y="3860800"/>
            <a:ext cx="504825" cy="4318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1" name="Стрелка вправо 90"/>
          <p:cNvSpPr/>
          <p:nvPr/>
        </p:nvSpPr>
        <p:spPr>
          <a:xfrm>
            <a:off x="4500563" y="5732463"/>
            <a:ext cx="503237" cy="5048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" name="Стрелка вниз 91"/>
          <p:cNvSpPr/>
          <p:nvPr/>
        </p:nvSpPr>
        <p:spPr>
          <a:xfrm>
            <a:off x="2700338" y="4868863"/>
            <a:ext cx="576262" cy="431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5429250" y="5278438"/>
            <a:ext cx="2951163" cy="136842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Проведение конкурса программ по повышению качества образования</a:t>
            </a:r>
          </a:p>
        </p:txBody>
      </p:sp>
      <p:sp>
        <p:nvSpPr>
          <p:cNvPr id="21" name="Заголовок 1"/>
          <p:cNvSpPr>
            <a:spLocks noGrp="1"/>
          </p:cNvSpPr>
          <p:nvPr>
            <p:ph type="title"/>
          </p:nvPr>
        </p:nvSpPr>
        <p:spPr>
          <a:xfrm>
            <a:off x="468313" y="11113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ЭТАПЫ</a:t>
            </a:r>
          </a:p>
        </p:txBody>
      </p:sp>
      <p:pic>
        <p:nvPicPr>
          <p:cNvPr id="21518" name="Picture 8" descr="https://ic.pics.livejournal.com/fintraining/11748042/510778/510778_orig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38100"/>
            <a:ext cx="752475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1519" name="Google Shape;526;p99"/>
          <p:cNvCxnSpPr>
            <a:cxnSpLocks noChangeShapeType="1"/>
          </p:cNvCxnSpPr>
          <p:nvPr/>
        </p:nvCxnSpPr>
        <p:spPr bwMode="auto">
          <a:xfrm>
            <a:off x="33338" y="911225"/>
            <a:ext cx="9099550" cy="0"/>
          </a:xfrm>
          <a:prstGeom prst="straightConnector1">
            <a:avLst/>
          </a:prstGeom>
          <a:noFill/>
          <a:ln w="28575">
            <a:solidFill>
              <a:srgbClr val="85200C"/>
            </a:solidFill>
            <a:round/>
            <a:headEnd type="none" w="sm" len="sm"/>
            <a:tailEnd type="none" w="sm" len="sm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14" grpId="0" animBg="1"/>
      <p:bldP spid="16" grpId="0" animBg="1"/>
      <p:bldP spid="86" grpId="0" animBg="1"/>
      <p:bldP spid="89" grpId="0" animBg="1"/>
      <p:bldP spid="90" grpId="0" animBg="1"/>
      <p:bldP spid="91" grpId="0" animBg="1"/>
      <p:bldP spid="92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Номер слайда 22"/>
          <p:cNvSpPr>
            <a:spLocks noGrp="1"/>
          </p:cNvSpPr>
          <p:nvPr>
            <p:ph type="sldNum" sz="quarter" idx="12"/>
          </p:nvPr>
        </p:nvSpPr>
        <p:spPr bwMode="auto">
          <a:xfrm>
            <a:off x="6583363" y="6378575"/>
            <a:ext cx="2103437" cy="342900"/>
          </a:xfrm>
          <a:noFill/>
          <a:ln>
            <a:miter lim="800000"/>
            <a:headEnd/>
            <a:tailEnd/>
          </a:ln>
        </p:spPr>
        <p:txBody>
          <a:bodyPr wrap="square" lIns="80147" tIns="40074" rIns="80147" bIns="40074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26EB653-72F7-4B87-8CDF-9F475904BE40}" type="slidenum">
              <a:rPr lang="ru-RU">
                <a:solidFill>
                  <a:srgbClr val="898989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>
              <a:solidFill>
                <a:srgbClr val="898989"/>
              </a:solidFill>
              <a:cs typeface="Arial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47813" y="1052513"/>
            <a:ext cx="5545137" cy="5762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этап – реализация проекта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223963" y="2168525"/>
            <a:ext cx="2232025" cy="12239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Методическое сопровождение проекта по созданию и апробации моделей сотрудничества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470275" y="5516563"/>
            <a:ext cx="2330450" cy="11525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Освещение результатов на сайте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СМИ, социальных сетях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795963" y="4030663"/>
            <a:ext cx="2879725" cy="13684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/>
              <a:t>Анализ состояния и качества  реализации «дорожных карт» проекта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738813" y="2035175"/>
            <a:ext cx="2374900" cy="1295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Вовлечение педагогов в управление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школой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971550" y="3860800"/>
            <a:ext cx="2736850" cy="12239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/>
              <a:t>Корректировка программ взаимодействия</a:t>
            </a:r>
          </a:p>
        </p:txBody>
      </p:sp>
      <p:sp>
        <p:nvSpPr>
          <p:cNvPr id="15" name="Стрелка вправо 14"/>
          <p:cNvSpPr/>
          <p:nvPr/>
        </p:nvSpPr>
        <p:spPr>
          <a:xfrm>
            <a:off x="3578225" y="2600325"/>
            <a:ext cx="2160588" cy="5048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5400000">
            <a:off x="2533650" y="3414713"/>
            <a:ext cx="547687" cy="5032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 rot="5400000">
            <a:off x="6765926" y="3465512"/>
            <a:ext cx="628650" cy="5048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 rot="5400000">
            <a:off x="2736057" y="5422106"/>
            <a:ext cx="1150938" cy="5048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Двойная стрелка влево/вправо 1"/>
          <p:cNvSpPr/>
          <p:nvPr/>
        </p:nvSpPr>
        <p:spPr>
          <a:xfrm>
            <a:off x="3708400" y="4473575"/>
            <a:ext cx="2030413" cy="48418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2541" name="Picture 8" descr="https://ic.pics.livejournal.com/fintraining/11748042/510778/510778_orig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38100"/>
            <a:ext cx="752475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542" name="Google Shape;526;p99"/>
          <p:cNvCxnSpPr>
            <a:cxnSpLocks noChangeShapeType="1"/>
          </p:cNvCxnSpPr>
          <p:nvPr/>
        </p:nvCxnSpPr>
        <p:spPr bwMode="auto">
          <a:xfrm>
            <a:off x="33338" y="911225"/>
            <a:ext cx="9099550" cy="0"/>
          </a:xfrm>
          <a:prstGeom prst="straightConnector1">
            <a:avLst/>
          </a:prstGeom>
          <a:noFill/>
          <a:ln w="28575">
            <a:solidFill>
              <a:srgbClr val="85200C"/>
            </a:solidFill>
            <a:round/>
            <a:headEnd type="none" w="sm" len="sm"/>
            <a:tailEnd type="none" w="sm" len="sm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  <p:bldP spid="22" grpId="0" animBg="1"/>
      <p:bldP spid="24" grpId="0" animBg="1"/>
      <p:bldP spid="25" grpId="0" animBg="1"/>
      <p:bldP spid="15" grpId="0" animBg="1"/>
      <p:bldP spid="16" grpId="0" animBg="1"/>
      <p:bldP spid="26" grpId="0" animBg="1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Номер слайда 22"/>
          <p:cNvSpPr>
            <a:spLocks noGrp="1"/>
          </p:cNvSpPr>
          <p:nvPr>
            <p:ph type="sldNum" sz="quarter" idx="12"/>
          </p:nvPr>
        </p:nvSpPr>
        <p:spPr bwMode="auto">
          <a:xfrm>
            <a:off x="6583363" y="6378575"/>
            <a:ext cx="2103437" cy="342900"/>
          </a:xfrm>
          <a:noFill/>
          <a:ln>
            <a:miter lim="800000"/>
            <a:headEnd/>
            <a:tailEnd/>
          </a:ln>
        </p:spPr>
        <p:txBody>
          <a:bodyPr wrap="square" lIns="80147" tIns="40074" rIns="80147" bIns="40074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ADDD890-4FCE-4606-A2E2-0B718368A404}" type="slidenum">
              <a:rPr lang="ru-RU">
                <a:solidFill>
                  <a:srgbClr val="898989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>
              <a:solidFill>
                <a:srgbClr val="898989"/>
              </a:solidFill>
              <a:cs typeface="Arial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74650" y="1398588"/>
            <a:ext cx="6091238" cy="6953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Заключительный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39750" y="2852738"/>
            <a:ext cx="2879725" cy="9366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Подведение итогов проекта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4692650" y="4056063"/>
            <a:ext cx="4321175" cy="165576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/>
              <a:t>Экспертиза эффективности моделей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39750" y="4076700"/>
            <a:ext cx="2879725" cy="168751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/>
              <a:t>Мониторинг реализации проекта</a:t>
            </a:r>
            <a:endParaRPr lang="ru-RU" sz="24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(сравнительный анализ)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Выгнутая вправо стрелка 1"/>
          <p:cNvSpPr/>
          <p:nvPr/>
        </p:nvSpPr>
        <p:spPr>
          <a:xfrm>
            <a:off x="3359150" y="2122488"/>
            <a:ext cx="731838" cy="87471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Выгнутая вправо стрелка 3"/>
          <p:cNvSpPr/>
          <p:nvPr/>
        </p:nvSpPr>
        <p:spPr>
          <a:xfrm>
            <a:off x="3376613" y="3429000"/>
            <a:ext cx="730250" cy="90011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3563938" y="4797425"/>
            <a:ext cx="942975" cy="5762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3561" name="Picture 8" descr="https://ic.pics.livejournal.com/fintraining/11748042/510778/510778_orig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38100"/>
            <a:ext cx="752475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3562" name="Google Shape;526;p99"/>
          <p:cNvCxnSpPr>
            <a:cxnSpLocks noChangeShapeType="1"/>
          </p:cNvCxnSpPr>
          <p:nvPr/>
        </p:nvCxnSpPr>
        <p:spPr bwMode="auto">
          <a:xfrm>
            <a:off x="33338" y="911225"/>
            <a:ext cx="9099550" cy="0"/>
          </a:xfrm>
          <a:prstGeom prst="straightConnector1">
            <a:avLst/>
          </a:prstGeom>
          <a:noFill/>
          <a:ln w="28575">
            <a:solidFill>
              <a:srgbClr val="85200C"/>
            </a:solidFill>
            <a:round/>
            <a:headEnd type="none" w="sm" len="sm"/>
            <a:tailEnd type="none" w="sm" len="sm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Номер слайда 22"/>
          <p:cNvSpPr>
            <a:spLocks noGrp="1"/>
          </p:cNvSpPr>
          <p:nvPr>
            <p:ph type="sldNum" sz="quarter" idx="12"/>
          </p:nvPr>
        </p:nvSpPr>
        <p:spPr bwMode="auto">
          <a:xfrm>
            <a:off x="6583363" y="6378575"/>
            <a:ext cx="2103437" cy="342900"/>
          </a:xfrm>
          <a:noFill/>
          <a:ln>
            <a:miter lim="800000"/>
            <a:headEnd/>
            <a:tailEnd/>
          </a:ln>
        </p:spPr>
        <p:txBody>
          <a:bodyPr wrap="square" lIns="80147" tIns="40074" rIns="80147" bIns="40074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817D211-D80C-4E94-859D-E08B48B62FEE}" type="slidenum">
              <a:rPr lang="ru-RU">
                <a:solidFill>
                  <a:srgbClr val="898989"/>
                </a:solidFill>
                <a:latin typeface="Times New Roman" pitchFamily="18" charset="0"/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>
              <a:solidFill>
                <a:srgbClr val="89898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960813" y="1789113"/>
            <a:ext cx="4535487" cy="62706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Повысится уровень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профессиональной активности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педагогов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960813" y="2690813"/>
            <a:ext cx="4552950" cy="80327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овысится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заинтересованность педагогических работников в росте индивидуальных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результатов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960813" y="3768725"/>
            <a:ext cx="4552950" cy="8302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Уменьшение дифференциации между качеством образования в школах – партнерах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960813" y="4751388"/>
            <a:ext cx="4535487" cy="67786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Формирование муниципального кадрового ресурса для повышения профессиональных компетенций педагогов и руководителях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960813" y="5676900"/>
            <a:ext cx="4552950" cy="62865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Создание ресурсных центров информационно-методической поддержки ОУ по вопросам ГИА</a:t>
            </a:r>
            <a:endParaRPr lang="ru-RU" sz="1600" dirty="0"/>
          </a:p>
        </p:txBody>
      </p:sp>
      <p:cxnSp>
        <p:nvCxnSpPr>
          <p:cNvPr id="5" name="Прямая со стрелкой 4"/>
          <p:cNvCxnSpPr>
            <a:stCxn id="3" idx="3"/>
            <a:endCxn id="12" idx="1"/>
          </p:cNvCxnSpPr>
          <p:nvPr/>
        </p:nvCxnSpPr>
        <p:spPr>
          <a:xfrm flipV="1">
            <a:off x="2365375" y="2103438"/>
            <a:ext cx="1595438" cy="197961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3" idx="3"/>
            <a:endCxn id="13" idx="1"/>
          </p:cNvCxnSpPr>
          <p:nvPr/>
        </p:nvCxnSpPr>
        <p:spPr>
          <a:xfrm flipV="1">
            <a:off x="2365375" y="3092450"/>
            <a:ext cx="1595438" cy="9906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3" idx="3"/>
            <a:endCxn id="14" idx="1"/>
          </p:cNvCxnSpPr>
          <p:nvPr/>
        </p:nvCxnSpPr>
        <p:spPr>
          <a:xfrm>
            <a:off x="2365375" y="4083050"/>
            <a:ext cx="1595438" cy="1016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3" idx="3"/>
            <a:endCxn id="15" idx="1"/>
          </p:cNvCxnSpPr>
          <p:nvPr/>
        </p:nvCxnSpPr>
        <p:spPr>
          <a:xfrm>
            <a:off x="2365375" y="4083050"/>
            <a:ext cx="1595438" cy="100806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3" idx="3"/>
            <a:endCxn id="16" idx="1"/>
          </p:cNvCxnSpPr>
          <p:nvPr/>
        </p:nvCxnSpPr>
        <p:spPr>
          <a:xfrm>
            <a:off x="2365375" y="4083050"/>
            <a:ext cx="1595438" cy="190817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Скругленный прямоугольник 2"/>
          <p:cNvSpPr/>
          <p:nvPr/>
        </p:nvSpPr>
        <p:spPr>
          <a:xfrm>
            <a:off x="250825" y="3413125"/>
            <a:ext cx="2114550" cy="13382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результате реализации проекта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Заголовок 1"/>
          <p:cNvSpPr>
            <a:spLocks noGrp="1"/>
          </p:cNvSpPr>
          <p:nvPr>
            <p:ph type="title"/>
          </p:nvPr>
        </p:nvSpPr>
        <p:spPr>
          <a:xfrm>
            <a:off x="468313" y="11113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ОЖИДАЕМЫЕ РЕЗУЛЬТАТЫ</a:t>
            </a:r>
          </a:p>
        </p:txBody>
      </p:sp>
      <p:pic>
        <p:nvPicPr>
          <p:cNvPr id="24590" name="Picture 8" descr="https://ic.pics.livejournal.com/fintraining/11748042/510778/510778_orig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450" y="260350"/>
            <a:ext cx="752475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4591" name="Google Shape;526;p99"/>
          <p:cNvCxnSpPr>
            <a:cxnSpLocks noChangeShapeType="1"/>
          </p:cNvCxnSpPr>
          <p:nvPr/>
        </p:nvCxnSpPr>
        <p:spPr bwMode="auto">
          <a:xfrm>
            <a:off x="33338" y="911225"/>
            <a:ext cx="9099550" cy="0"/>
          </a:xfrm>
          <a:prstGeom prst="straightConnector1">
            <a:avLst/>
          </a:prstGeom>
          <a:noFill/>
          <a:ln w="28575">
            <a:solidFill>
              <a:srgbClr val="85200C"/>
            </a:solidFill>
            <a:round/>
            <a:headEnd type="none" w="sm" len="sm"/>
            <a:tailEnd type="none" w="sm" len="sm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601" name="Google Shape;1503;p150"/>
          <p:cNvCxnSpPr>
            <a:cxnSpLocks noChangeShapeType="1"/>
          </p:cNvCxnSpPr>
          <p:nvPr/>
        </p:nvCxnSpPr>
        <p:spPr bwMode="auto">
          <a:xfrm rot="10800000">
            <a:off x="-4763" y="4403725"/>
            <a:ext cx="3128963" cy="0"/>
          </a:xfrm>
          <a:prstGeom prst="straightConnector1">
            <a:avLst/>
          </a:prstGeom>
          <a:noFill/>
          <a:ln w="889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</p:cxnSp>
      <p:cxnSp>
        <p:nvCxnSpPr>
          <p:cNvPr id="25602" name="Google Shape;1504;p150"/>
          <p:cNvCxnSpPr>
            <a:cxnSpLocks noChangeShapeType="1"/>
          </p:cNvCxnSpPr>
          <p:nvPr/>
        </p:nvCxnSpPr>
        <p:spPr bwMode="auto">
          <a:xfrm rot="10800000">
            <a:off x="6234113" y="3940175"/>
            <a:ext cx="2882900" cy="0"/>
          </a:xfrm>
          <a:prstGeom prst="straightConnector1">
            <a:avLst/>
          </a:prstGeom>
          <a:noFill/>
          <a:ln w="889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</p:cxnSp>
      <p:sp>
        <p:nvSpPr>
          <p:cNvPr id="25603" name="Google Shape;1505;p150"/>
          <p:cNvSpPr txBox="1">
            <a:spLocks noChangeArrowheads="1"/>
          </p:cNvSpPr>
          <p:nvPr/>
        </p:nvSpPr>
        <p:spPr bwMode="auto">
          <a:xfrm>
            <a:off x="692150" y="2740025"/>
            <a:ext cx="38798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50" tIns="34275" rIns="68550" bIns="34275"/>
          <a:lstStyle/>
          <a:p>
            <a:pPr>
              <a:lnSpc>
                <a:spcPct val="150000"/>
              </a:lnSpc>
              <a:buClr>
                <a:srgbClr val="000000"/>
              </a:buClr>
              <a:buSzPts val="1800"/>
              <a:buFont typeface="Arial" charset="0"/>
              <a:buNone/>
            </a:pPr>
            <a:r>
              <a:rPr lang="ru-RU" sz="2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"</a:t>
            </a:r>
            <a:r>
              <a:rPr lang="ru-RU"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Вы не обязаны меняться.</a:t>
            </a:r>
            <a:endParaRPr lang="ru-RU" sz="1200">
              <a:solidFill>
                <a:srgbClr val="000000"/>
              </a:solidFill>
              <a:sym typeface="Arial" charset="0"/>
            </a:endParaRPr>
          </a:p>
          <a:p>
            <a:pPr>
              <a:lnSpc>
                <a:spcPct val="150000"/>
              </a:lnSpc>
              <a:buClr>
                <a:srgbClr val="000000"/>
              </a:buClr>
              <a:buSzPts val="1800"/>
              <a:buFont typeface="Arial" charset="0"/>
              <a:buNone/>
            </a:pPr>
            <a:r>
              <a:rPr lang="ru-RU"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Выживание – дело добровольное</a:t>
            </a:r>
            <a:r>
              <a:rPr lang="ru-RU" sz="2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"</a:t>
            </a:r>
            <a:endParaRPr lang="ru-RU" sz="1100">
              <a:solidFill>
                <a:srgbClr val="000000"/>
              </a:solidFill>
              <a:sym typeface="Arial" charset="0"/>
            </a:endParaRPr>
          </a:p>
        </p:txBody>
      </p:sp>
      <p:sp>
        <p:nvSpPr>
          <p:cNvPr id="25604" name="Google Shape;1507;p150"/>
          <p:cNvSpPr>
            <a:spLocks noChangeArrowheads="1"/>
          </p:cNvSpPr>
          <p:nvPr/>
        </p:nvSpPr>
        <p:spPr bwMode="auto">
          <a:xfrm>
            <a:off x="2632075" y="4687888"/>
            <a:ext cx="2000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50" tIns="34275" rIns="68550" bIns="34275"/>
          <a:lstStyle/>
          <a:p>
            <a:pPr>
              <a:buClr>
                <a:srgbClr val="000000"/>
              </a:buClr>
              <a:buSzPts val="1500"/>
              <a:buFont typeface="Arial" charset="0"/>
              <a:buNone/>
            </a:pPr>
            <a:r>
              <a:rPr lang="ru-RU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Эдвард Деминг</a:t>
            </a:r>
            <a:endParaRPr lang="ru-RU" b="1">
              <a:solidFill>
                <a:srgbClr val="000000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pic>
        <p:nvPicPr>
          <p:cNvPr id="25605" name="Picture 2" descr="W. Edwards Demin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363" y="1793875"/>
            <a:ext cx="3743325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</TotalTime>
  <Words>239</Words>
  <Application>Microsoft Office PowerPoint</Application>
  <PresentationFormat>Экран (4:3)</PresentationFormat>
  <Paragraphs>64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Calibri</vt:lpstr>
      <vt:lpstr>Arial</vt:lpstr>
      <vt:lpstr>Times New Roman</vt:lpstr>
      <vt:lpstr>Helvetica Neue</vt:lpstr>
      <vt:lpstr>Тема Office</vt:lpstr>
      <vt:lpstr>Слайд 1</vt:lpstr>
      <vt:lpstr>ПРОБЛЕМА  </vt:lpstr>
      <vt:lpstr>Слайд 3</vt:lpstr>
      <vt:lpstr>Слайд 4</vt:lpstr>
      <vt:lpstr>ЦЕЛИ и ЗАДАЧИ</vt:lpstr>
      <vt:lpstr>РИСКИ</vt:lpstr>
      <vt:lpstr>ЭТАПЫ</vt:lpstr>
      <vt:lpstr>Слайд 8</vt:lpstr>
      <vt:lpstr>Слайд 9</vt:lpstr>
      <vt:lpstr>ОЖИДАЕМЫЕ РЕЗУЛЬТАТЫ</vt:lpstr>
      <vt:lpstr>Слайд 11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«СОТРУДНИЧЕСТВО»</dc:title>
  <dc:creator>ЛИЛИЯ</dc:creator>
  <cp:lastModifiedBy>Асия</cp:lastModifiedBy>
  <cp:revision>21</cp:revision>
  <dcterms:created xsi:type="dcterms:W3CDTF">2019-09-08T10:29:29Z</dcterms:created>
  <dcterms:modified xsi:type="dcterms:W3CDTF">2019-10-29T09:39:21Z</dcterms:modified>
</cp:coreProperties>
</file>