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76" r:id="rId13"/>
    <p:sldId id="273" r:id="rId14"/>
    <p:sldId id="274" r:id="rId15"/>
    <p:sldId id="275" r:id="rId16"/>
    <p:sldId id="277" r:id="rId17"/>
    <p:sldId id="26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75" autoAdjust="0"/>
  </p:normalViewPr>
  <p:slideViewPr>
    <p:cSldViewPr snapToGrid="0">
      <p:cViewPr varScale="1">
        <p:scale>
          <a:sx n="66" d="100"/>
          <a:sy n="66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77827F-6C03-492E-B6F2-E1B6600D695A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721395-DAB0-4BA3-B703-951D5C5E3A09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Регулятивный</a:t>
          </a:r>
          <a:endParaRPr lang="ru-RU" sz="28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A2ADF-DBC8-4886-B5E3-EAAD2924EA93}" type="parTrans" cxnId="{71DF2CE2-F4B9-4C09-9A2D-8AE32415CE5A}">
      <dgm:prSet/>
      <dgm:spPr/>
      <dgm:t>
        <a:bodyPr/>
        <a:lstStyle/>
        <a:p>
          <a:endParaRPr lang="ru-RU"/>
        </a:p>
      </dgm:t>
    </dgm:pt>
    <dgm:pt modelId="{8CA259B7-5146-4B14-8C22-C5A603A855E0}" type="sibTrans" cxnId="{71DF2CE2-F4B9-4C09-9A2D-8AE32415CE5A}">
      <dgm:prSet/>
      <dgm:spPr/>
      <dgm:t>
        <a:bodyPr/>
        <a:lstStyle/>
        <a:p>
          <a:endParaRPr lang="ru-RU"/>
        </a:p>
      </dgm:t>
    </dgm:pt>
    <dgm:pt modelId="{5E9FA861-870E-40C7-BA7F-3E96BE8EFD8F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Коммуникативный</a:t>
          </a:r>
          <a:endParaRPr lang="ru-RU" sz="2800" b="1" dirty="0">
            <a:solidFill>
              <a:srgbClr val="FFFF00"/>
            </a:solidFill>
          </a:endParaRPr>
        </a:p>
      </dgm:t>
    </dgm:pt>
    <dgm:pt modelId="{B9FA93CB-983F-4A72-A0C2-2F539F47D7B6}" type="parTrans" cxnId="{74DDAD68-A7B1-4B9E-B89A-9F3F7293180E}">
      <dgm:prSet/>
      <dgm:spPr/>
      <dgm:t>
        <a:bodyPr/>
        <a:lstStyle/>
        <a:p>
          <a:endParaRPr lang="ru-RU"/>
        </a:p>
      </dgm:t>
    </dgm:pt>
    <dgm:pt modelId="{5C27627F-8EB3-4800-A7D6-DD80FC2BF797}" type="sibTrans" cxnId="{74DDAD68-A7B1-4B9E-B89A-9F3F7293180E}">
      <dgm:prSet/>
      <dgm:spPr/>
      <dgm:t>
        <a:bodyPr/>
        <a:lstStyle/>
        <a:p>
          <a:endParaRPr lang="ru-RU"/>
        </a:p>
      </dgm:t>
    </dgm:pt>
    <dgm:pt modelId="{67AB7C7C-2CF9-4B05-AE9E-FB1324AABB5B}">
      <dgm:prSet phldrT="[Текст]" custT="1"/>
      <dgm:spPr/>
      <dgm:t>
        <a:bodyPr/>
        <a:lstStyle/>
        <a:p>
          <a:endParaRPr lang="ru-RU" sz="24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28294F-6AF2-481D-A4ED-D966C80799CB}" type="parTrans" cxnId="{22EA7B19-C231-4B72-A77A-1B36849A9D7E}">
      <dgm:prSet/>
      <dgm:spPr/>
      <dgm:t>
        <a:bodyPr/>
        <a:lstStyle/>
        <a:p>
          <a:endParaRPr lang="ru-RU"/>
        </a:p>
      </dgm:t>
    </dgm:pt>
    <dgm:pt modelId="{D1118FCC-7F2B-4FBF-89B3-4C7C97046A07}" type="sibTrans" cxnId="{22EA7B19-C231-4B72-A77A-1B36849A9D7E}">
      <dgm:prSet/>
      <dgm:spPr/>
      <dgm:t>
        <a:bodyPr/>
        <a:lstStyle/>
        <a:p>
          <a:endParaRPr lang="ru-RU"/>
        </a:p>
      </dgm:t>
    </dgm:pt>
    <dgm:pt modelId="{C53F141A-3CCE-4D4A-9530-BCDC6C659B36}">
      <dgm:prSet phldrT="[Текст]"/>
      <dgm:spPr/>
      <dgm:t>
        <a:bodyPr/>
        <a:lstStyle/>
        <a:p>
          <a:endParaRPr lang="ru-RU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F6D6FD-6EF3-459B-95A8-8D108BEA30C3}" type="parTrans" cxnId="{8BA4A0C4-279E-466D-B44E-BD4C2AB7E587}">
      <dgm:prSet/>
      <dgm:spPr/>
      <dgm:t>
        <a:bodyPr/>
        <a:lstStyle/>
        <a:p>
          <a:endParaRPr lang="ru-RU"/>
        </a:p>
      </dgm:t>
    </dgm:pt>
    <dgm:pt modelId="{F2051742-50E7-47E5-8EA6-BB5390EC7F7B}" type="sibTrans" cxnId="{8BA4A0C4-279E-466D-B44E-BD4C2AB7E587}">
      <dgm:prSet/>
      <dgm:spPr/>
      <dgm:t>
        <a:bodyPr/>
        <a:lstStyle/>
        <a:p>
          <a:endParaRPr lang="ru-RU"/>
        </a:p>
      </dgm:t>
    </dgm:pt>
    <dgm:pt modelId="{BBFFD21D-CEAC-4A93-9C8D-9A3B1C3F1D67}" type="pres">
      <dgm:prSet presAssocID="{6C77827F-6C03-492E-B6F2-E1B6600D695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2A28BE-CF9F-41E7-A12A-22DCCD972B5B}" type="pres">
      <dgm:prSet presAssocID="{6C77827F-6C03-492E-B6F2-E1B6600D695A}" presName="wedge1" presStyleLbl="node1" presStyleIdx="0" presStyleCnt="4" custScaleX="179893" custLinFactNeighborX="-37106" custLinFactNeighborY="-5310"/>
      <dgm:spPr/>
      <dgm:t>
        <a:bodyPr/>
        <a:lstStyle/>
        <a:p>
          <a:endParaRPr lang="ru-RU"/>
        </a:p>
      </dgm:t>
    </dgm:pt>
    <dgm:pt modelId="{88F0C7D5-441A-4B72-A43C-42F4E7A1F477}" type="pres">
      <dgm:prSet presAssocID="{6C77827F-6C03-492E-B6F2-E1B6600D695A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FE9081-8BD1-4A95-8247-3D5BE59994F7}" type="pres">
      <dgm:prSet presAssocID="{6C77827F-6C03-492E-B6F2-E1B6600D695A}" presName="wedge2" presStyleLbl="node1" presStyleIdx="1" presStyleCnt="4" custScaleX="179893" custScaleY="108922" custLinFactNeighborX="-30853" custLinFactNeighborY="17151"/>
      <dgm:spPr/>
      <dgm:t>
        <a:bodyPr/>
        <a:lstStyle/>
        <a:p>
          <a:endParaRPr lang="ru-RU"/>
        </a:p>
      </dgm:t>
    </dgm:pt>
    <dgm:pt modelId="{AE44EA7A-D104-4999-9C51-268357886DA0}" type="pres">
      <dgm:prSet presAssocID="{6C77827F-6C03-492E-B6F2-E1B6600D695A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FE7C40-0B3E-49A7-A351-989CA6385691}" type="pres">
      <dgm:prSet presAssocID="{6C77827F-6C03-492E-B6F2-E1B6600D695A}" presName="wedge3" presStyleLbl="node1" presStyleIdx="2" presStyleCnt="4" custScaleX="221701" custLinFactNeighborX="-36919" custLinFactNeighborY="18729"/>
      <dgm:spPr/>
      <dgm:t>
        <a:bodyPr/>
        <a:lstStyle/>
        <a:p>
          <a:endParaRPr lang="ru-RU"/>
        </a:p>
      </dgm:t>
    </dgm:pt>
    <dgm:pt modelId="{5D8539CE-2982-4F02-BFA7-4CF27123C0D3}" type="pres">
      <dgm:prSet presAssocID="{6C77827F-6C03-492E-B6F2-E1B6600D695A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46FC58-937F-453E-9F27-EEC2841CEDEE}" type="pres">
      <dgm:prSet presAssocID="{6C77827F-6C03-492E-B6F2-E1B6600D695A}" presName="wedge4" presStyleLbl="node1" presStyleIdx="3" presStyleCnt="4" custScaleX="179893" custScaleY="108922" custLinFactNeighborX="-57393" custLinFactNeighborY="-5063"/>
      <dgm:spPr/>
      <dgm:t>
        <a:bodyPr/>
        <a:lstStyle/>
        <a:p>
          <a:endParaRPr lang="ru-RU"/>
        </a:p>
      </dgm:t>
    </dgm:pt>
    <dgm:pt modelId="{DCF5AD11-E550-4818-8ABA-1008B0BF2F7F}" type="pres">
      <dgm:prSet presAssocID="{6C77827F-6C03-492E-B6F2-E1B6600D695A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BBFD87-EAE4-4293-8A56-38820B5E13DC}" type="presOf" srcId="{3D721395-DAB0-4BA3-B703-951D5C5E3A09}" destId="{7A2A28BE-CF9F-41E7-A12A-22DCCD972B5B}" srcOrd="0" destOrd="0" presId="urn:microsoft.com/office/officeart/2005/8/layout/chart3"/>
    <dgm:cxn modelId="{1B32C405-611C-4F21-8D6C-0AC4A6C70547}" type="presOf" srcId="{6C77827F-6C03-492E-B6F2-E1B6600D695A}" destId="{BBFFD21D-CEAC-4A93-9C8D-9A3B1C3F1D67}" srcOrd="0" destOrd="0" presId="urn:microsoft.com/office/officeart/2005/8/layout/chart3"/>
    <dgm:cxn modelId="{38275F08-0898-41B9-9275-D82AE0E0276F}" type="presOf" srcId="{5E9FA861-870E-40C7-BA7F-3E96BE8EFD8F}" destId="{5D8539CE-2982-4F02-BFA7-4CF27123C0D3}" srcOrd="1" destOrd="0" presId="urn:microsoft.com/office/officeart/2005/8/layout/chart3"/>
    <dgm:cxn modelId="{4CFCACEE-4D7B-40D7-BFC7-F76F88804EAF}" type="presOf" srcId="{67AB7C7C-2CF9-4B05-AE9E-FB1324AABB5B}" destId="{4FFE9081-8BD1-4A95-8247-3D5BE59994F7}" srcOrd="0" destOrd="0" presId="urn:microsoft.com/office/officeart/2005/8/layout/chart3"/>
    <dgm:cxn modelId="{74DDAD68-A7B1-4B9E-B89A-9F3F7293180E}" srcId="{6C77827F-6C03-492E-B6F2-E1B6600D695A}" destId="{5E9FA861-870E-40C7-BA7F-3E96BE8EFD8F}" srcOrd="2" destOrd="0" parTransId="{B9FA93CB-983F-4A72-A0C2-2F539F47D7B6}" sibTransId="{5C27627F-8EB3-4800-A7D6-DD80FC2BF797}"/>
    <dgm:cxn modelId="{71DF2CE2-F4B9-4C09-9A2D-8AE32415CE5A}" srcId="{6C77827F-6C03-492E-B6F2-E1B6600D695A}" destId="{3D721395-DAB0-4BA3-B703-951D5C5E3A09}" srcOrd="0" destOrd="0" parTransId="{711A2ADF-DBC8-4886-B5E3-EAAD2924EA93}" sibTransId="{8CA259B7-5146-4B14-8C22-C5A603A855E0}"/>
    <dgm:cxn modelId="{8BA4A0C4-279E-466D-B44E-BD4C2AB7E587}" srcId="{6C77827F-6C03-492E-B6F2-E1B6600D695A}" destId="{C53F141A-3CCE-4D4A-9530-BCDC6C659B36}" srcOrd="3" destOrd="0" parTransId="{08F6D6FD-6EF3-459B-95A8-8D108BEA30C3}" sibTransId="{F2051742-50E7-47E5-8EA6-BB5390EC7F7B}"/>
    <dgm:cxn modelId="{0B0EBA1B-8CC6-4A6A-80F6-104C2907BEC4}" type="presOf" srcId="{67AB7C7C-2CF9-4B05-AE9E-FB1324AABB5B}" destId="{AE44EA7A-D104-4999-9C51-268357886DA0}" srcOrd="1" destOrd="0" presId="urn:microsoft.com/office/officeart/2005/8/layout/chart3"/>
    <dgm:cxn modelId="{4CAB0BA4-E252-4F85-8C21-BDB82EC5BCC2}" type="presOf" srcId="{C53F141A-3CCE-4D4A-9530-BCDC6C659B36}" destId="{DCF5AD11-E550-4818-8ABA-1008B0BF2F7F}" srcOrd="1" destOrd="0" presId="urn:microsoft.com/office/officeart/2005/8/layout/chart3"/>
    <dgm:cxn modelId="{A7AA3419-A1B4-439C-ACB5-69E1D70EE209}" type="presOf" srcId="{C53F141A-3CCE-4D4A-9530-BCDC6C659B36}" destId="{D846FC58-937F-453E-9F27-EEC2841CEDEE}" srcOrd="0" destOrd="0" presId="urn:microsoft.com/office/officeart/2005/8/layout/chart3"/>
    <dgm:cxn modelId="{FFD67A7F-895B-4531-8E07-DB9F9A2EDEEB}" type="presOf" srcId="{3D721395-DAB0-4BA3-B703-951D5C5E3A09}" destId="{88F0C7D5-441A-4B72-A43C-42F4E7A1F477}" srcOrd="1" destOrd="0" presId="urn:microsoft.com/office/officeart/2005/8/layout/chart3"/>
    <dgm:cxn modelId="{73236034-33BF-4BE7-BA73-65448CA9F30B}" type="presOf" srcId="{5E9FA861-870E-40C7-BA7F-3E96BE8EFD8F}" destId="{1FFE7C40-0B3E-49A7-A351-989CA6385691}" srcOrd="0" destOrd="0" presId="urn:microsoft.com/office/officeart/2005/8/layout/chart3"/>
    <dgm:cxn modelId="{22EA7B19-C231-4B72-A77A-1B36849A9D7E}" srcId="{6C77827F-6C03-492E-B6F2-E1B6600D695A}" destId="{67AB7C7C-2CF9-4B05-AE9E-FB1324AABB5B}" srcOrd="1" destOrd="0" parTransId="{AF28294F-6AF2-481D-A4ED-D966C80799CB}" sibTransId="{D1118FCC-7F2B-4FBF-89B3-4C7C97046A07}"/>
    <dgm:cxn modelId="{86DFF624-4504-4276-9F6A-0883682B26D8}" type="presParOf" srcId="{BBFFD21D-CEAC-4A93-9C8D-9A3B1C3F1D67}" destId="{7A2A28BE-CF9F-41E7-A12A-22DCCD972B5B}" srcOrd="0" destOrd="0" presId="urn:microsoft.com/office/officeart/2005/8/layout/chart3"/>
    <dgm:cxn modelId="{4314D389-A4E6-4603-90E8-6DB1D3698FF4}" type="presParOf" srcId="{BBFFD21D-CEAC-4A93-9C8D-9A3B1C3F1D67}" destId="{88F0C7D5-441A-4B72-A43C-42F4E7A1F477}" srcOrd="1" destOrd="0" presId="urn:microsoft.com/office/officeart/2005/8/layout/chart3"/>
    <dgm:cxn modelId="{822F49B6-5C6F-4294-A314-F1A0300597FC}" type="presParOf" srcId="{BBFFD21D-CEAC-4A93-9C8D-9A3B1C3F1D67}" destId="{4FFE9081-8BD1-4A95-8247-3D5BE59994F7}" srcOrd="2" destOrd="0" presId="urn:microsoft.com/office/officeart/2005/8/layout/chart3"/>
    <dgm:cxn modelId="{525DDD3E-C517-4EA2-A169-DAF65E557F0A}" type="presParOf" srcId="{BBFFD21D-CEAC-4A93-9C8D-9A3B1C3F1D67}" destId="{AE44EA7A-D104-4999-9C51-268357886DA0}" srcOrd="3" destOrd="0" presId="urn:microsoft.com/office/officeart/2005/8/layout/chart3"/>
    <dgm:cxn modelId="{F0D908FD-FA75-4197-BD3E-76B518A68919}" type="presParOf" srcId="{BBFFD21D-CEAC-4A93-9C8D-9A3B1C3F1D67}" destId="{1FFE7C40-0B3E-49A7-A351-989CA6385691}" srcOrd="4" destOrd="0" presId="urn:microsoft.com/office/officeart/2005/8/layout/chart3"/>
    <dgm:cxn modelId="{828F3281-844E-415F-B45B-80A09707168B}" type="presParOf" srcId="{BBFFD21D-CEAC-4A93-9C8D-9A3B1C3F1D67}" destId="{5D8539CE-2982-4F02-BFA7-4CF27123C0D3}" srcOrd="5" destOrd="0" presId="urn:microsoft.com/office/officeart/2005/8/layout/chart3"/>
    <dgm:cxn modelId="{B411ED9C-BA5D-4144-B375-EE555E0D8BA9}" type="presParOf" srcId="{BBFFD21D-CEAC-4A93-9C8D-9A3B1C3F1D67}" destId="{D846FC58-937F-453E-9F27-EEC2841CEDEE}" srcOrd="6" destOrd="0" presId="urn:microsoft.com/office/officeart/2005/8/layout/chart3"/>
    <dgm:cxn modelId="{896F5EA8-0362-4A1A-8129-1652F3F36994}" type="presParOf" srcId="{BBFFD21D-CEAC-4A93-9C8D-9A3B1C3F1D67}" destId="{DCF5AD11-E550-4818-8ABA-1008B0BF2F7F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080671-94F3-434F-9EDB-2C8203C8809C}" type="doc">
      <dgm:prSet loTypeId="urn:microsoft.com/office/officeart/2005/8/layout/radial5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145E6D-B897-49E9-9D92-2A86B5E39FF2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Психические процессы</a:t>
          </a:r>
          <a:endParaRPr lang="ru-RU" sz="20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D5A347-712A-4EA7-9103-F5A85AF909B7}" type="parTrans" cxnId="{9F69F30E-EB53-4022-A4BA-2056E7B5E26C}">
      <dgm:prSet/>
      <dgm:spPr/>
      <dgm:t>
        <a:bodyPr/>
        <a:lstStyle/>
        <a:p>
          <a:endParaRPr lang="ru-RU"/>
        </a:p>
      </dgm:t>
    </dgm:pt>
    <dgm:pt modelId="{6F6EFBE7-4E38-4C5E-9FA5-9C6B785814DF}" type="sibTrans" cxnId="{9F69F30E-EB53-4022-A4BA-2056E7B5E26C}">
      <dgm:prSet/>
      <dgm:spPr/>
      <dgm:t>
        <a:bodyPr/>
        <a:lstStyle/>
        <a:p>
          <a:endParaRPr lang="ru-RU"/>
        </a:p>
      </dgm:t>
    </dgm:pt>
    <dgm:pt modelId="{6C422F8F-08A6-4F1F-A614-8B8F4D9C8C21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Ощущение</a:t>
          </a:r>
          <a:endParaRPr lang="ru-RU" sz="18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2A7E73-9BBF-4FCC-A3A5-5D1093D9E288}" type="parTrans" cxnId="{BE965550-CC35-4BE7-8674-ED811ED1C6E3}">
      <dgm:prSet/>
      <dgm:spPr/>
      <dgm:t>
        <a:bodyPr/>
        <a:lstStyle/>
        <a:p>
          <a:endParaRPr lang="ru-RU"/>
        </a:p>
      </dgm:t>
    </dgm:pt>
    <dgm:pt modelId="{B0DD94C3-A8C7-4112-817E-DF2E31888606}" type="sibTrans" cxnId="{BE965550-CC35-4BE7-8674-ED811ED1C6E3}">
      <dgm:prSet/>
      <dgm:spPr/>
      <dgm:t>
        <a:bodyPr/>
        <a:lstStyle/>
        <a:p>
          <a:endParaRPr lang="ru-RU"/>
        </a:p>
      </dgm:t>
    </dgm:pt>
    <dgm:pt modelId="{9F4FE4C4-A721-42AD-B619-025694F6D71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Восприятие</a:t>
          </a:r>
          <a:endParaRPr lang="ru-RU" sz="18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BF07A4-E41C-403F-98F9-C24281A0F7DA}" type="parTrans" cxnId="{03DC48BE-2D31-4186-8095-D5172638A8A2}">
      <dgm:prSet/>
      <dgm:spPr/>
      <dgm:t>
        <a:bodyPr/>
        <a:lstStyle/>
        <a:p>
          <a:endParaRPr lang="ru-RU"/>
        </a:p>
      </dgm:t>
    </dgm:pt>
    <dgm:pt modelId="{03D0F3BB-FB1F-4F26-9A42-20732E3E52EA}" type="sibTrans" cxnId="{03DC48BE-2D31-4186-8095-D5172638A8A2}">
      <dgm:prSet/>
      <dgm:spPr/>
      <dgm:t>
        <a:bodyPr/>
        <a:lstStyle/>
        <a:p>
          <a:endParaRPr lang="ru-RU"/>
        </a:p>
      </dgm:t>
    </dgm:pt>
    <dgm:pt modelId="{9D0145C7-59D0-41E1-AE23-EA7546E299C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Память</a:t>
          </a:r>
          <a:endParaRPr lang="ru-RU" sz="18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F51652-D084-4B75-A572-27EE94514AE5}" type="parTrans" cxnId="{E77EB441-FB4D-402A-A6FB-3AFFA641BED0}">
      <dgm:prSet/>
      <dgm:spPr/>
      <dgm:t>
        <a:bodyPr/>
        <a:lstStyle/>
        <a:p>
          <a:endParaRPr lang="ru-RU"/>
        </a:p>
      </dgm:t>
    </dgm:pt>
    <dgm:pt modelId="{25998ED3-FEA9-45B5-B2C2-054360958039}" type="sibTrans" cxnId="{E77EB441-FB4D-402A-A6FB-3AFFA641BED0}">
      <dgm:prSet/>
      <dgm:spPr/>
      <dgm:t>
        <a:bodyPr/>
        <a:lstStyle/>
        <a:p>
          <a:endParaRPr lang="ru-RU"/>
        </a:p>
      </dgm:t>
    </dgm:pt>
    <dgm:pt modelId="{0F6DB777-4082-495D-9CFC-697F0821DF48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Представление</a:t>
          </a:r>
          <a:endParaRPr lang="ru-RU" sz="18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B35FD8-4E87-4983-8C0E-37FF624675CF}" type="parTrans" cxnId="{92A6D15D-B4BE-46DE-96CE-9118A2785727}">
      <dgm:prSet/>
      <dgm:spPr/>
      <dgm:t>
        <a:bodyPr/>
        <a:lstStyle/>
        <a:p>
          <a:endParaRPr lang="ru-RU"/>
        </a:p>
      </dgm:t>
    </dgm:pt>
    <dgm:pt modelId="{CBF8493B-31E3-4E70-B559-67E264A62A54}" type="sibTrans" cxnId="{92A6D15D-B4BE-46DE-96CE-9118A2785727}">
      <dgm:prSet/>
      <dgm:spPr/>
      <dgm:t>
        <a:bodyPr/>
        <a:lstStyle/>
        <a:p>
          <a:endParaRPr lang="ru-RU"/>
        </a:p>
      </dgm:t>
    </dgm:pt>
    <dgm:pt modelId="{5D81B3FA-FA8F-4814-93B1-354AC319265D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Речь</a:t>
          </a:r>
          <a:endParaRPr lang="ru-RU" sz="18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0CD29E-4162-4AB3-9647-BCFEB70E04FA}" type="parTrans" cxnId="{B9CFC30A-BB53-4003-91D4-B70A3C8EA034}">
      <dgm:prSet/>
      <dgm:spPr/>
      <dgm:t>
        <a:bodyPr/>
        <a:lstStyle/>
        <a:p>
          <a:endParaRPr lang="ru-RU"/>
        </a:p>
      </dgm:t>
    </dgm:pt>
    <dgm:pt modelId="{17A49E4B-4A5F-457F-BAB6-C7CC9AC9CAE9}" type="sibTrans" cxnId="{B9CFC30A-BB53-4003-91D4-B70A3C8EA034}">
      <dgm:prSet/>
      <dgm:spPr/>
      <dgm:t>
        <a:bodyPr/>
        <a:lstStyle/>
        <a:p>
          <a:endParaRPr lang="ru-RU"/>
        </a:p>
      </dgm:t>
    </dgm:pt>
    <dgm:pt modelId="{8F93CCA6-95AC-4B04-9DFE-924EC5F88452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Внимание</a:t>
          </a:r>
          <a:endParaRPr lang="ru-RU" sz="18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7C0802-8BAE-40D9-8F9F-8670C9008BCE}" type="parTrans" cxnId="{59145675-00C3-4C19-B61D-550D509F526F}">
      <dgm:prSet/>
      <dgm:spPr/>
      <dgm:t>
        <a:bodyPr/>
        <a:lstStyle/>
        <a:p>
          <a:endParaRPr lang="ru-RU"/>
        </a:p>
      </dgm:t>
    </dgm:pt>
    <dgm:pt modelId="{C801B749-2263-4D8B-9A1F-924073C396BA}" type="sibTrans" cxnId="{59145675-00C3-4C19-B61D-550D509F526F}">
      <dgm:prSet/>
      <dgm:spPr/>
      <dgm:t>
        <a:bodyPr/>
        <a:lstStyle/>
        <a:p>
          <a:endParaRPr lang="ru-RU"/>
        </a:p>
      </dgm:t>
    </dgm:pt>
    <dgm:pt modelId="{D174DEB2-49E8-43EC-B0C4-5D6DF9D74DB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Эмоции</a:t>
          </a:r>
          <a:endParaRPr lang="ru-RU" sz="18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B8D69C-FC32-4809-8E20-E30C1ED446E3}" type="parTrans" cxnId="{704E21AB-B2AE-4007-A307-74C9F7816909}">
      <dgm:prSet/>
      <dgm:spPr/>
      <dgm:t>
        <a:bodyPr/>
        <a:lstStyle/>
        <a:p>
          <a:endParaRPr lang="ru-RU"/>
        </a:p>
      </dgm:t>
    </dgm:pt>
    <dgm:pt modelId="{EA1B8EA9-81E0-4CAC-98B0-B0A3AA13A29B}" type="sibTrans" cxnId="{704E21AB-B2AE-4007-A307-74C9F7816909}">
      <dgm:prSet/>
      <dgm:spPr/>
      <dgm:t>
        <a:bodyPr/>
        <a:lstStyle/>
        <a:p>
          <a:endParaRPr lang="ru-RU"/>
        </a:p>
      </dgm:t>
    </dgm:pt>
    <dgm:pt modelId="{74A3D062-BCE2-411F-B7E2-ED270A49120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Воля</a:t>
          </a:r>
        </a:p>
      </dgm:t>
    </dgm:pt>
    <dgm:pt modelId="{7CA715F4-9E2D-451D-861F-E68AB9733020}" type="parTrans" cxnId="{4AF96311-4C91-441C-972D-82E5F5B1E304}">
      <dgm:prSet/>
      <dgm:spPr/>
      <dgm:t>
        <a:bodyPr/>
        <a:lstStyle/>
        <a:p>
          <a:endParaRPr lang="ru-RU"/>
        </a:p>
      </dgm:t>
    </dgm:pt>
    <dgm:pt modelId="{2ECD4E81-E721-4E05-AB10-655702B124B6}" type="sibTrans" cxnId="{4AF96311-4C91-441C-972D-82E5F5B1E304}">
      <dgm:prSet/>
      <dgm:spPr/>
      <dgm:t>
        <a:bodyPr/>
        <a:lstStyle/>
        <a:p>
          <a:endParaRPr lang="ru-RU"/>
        </a:p>
      </dgm:t>
    </dgm:pt>
    <dgm:pt modelId="{CC540A3E-CB10-48BA-9DA5-C4ED2BE06CE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Мышление</a:t>
          </a:r>
        </a:p>
      </dgm:t>
    </dgm:pt>
    <dgm:pt modelId="{3E36235B-8EC3-410E-AEE5-9514721CEB90}" type="parTrans" cxnId="{B9EE7635-DDA6-4076-A626-C57970C78622}">
      <dgm:prSet/>
      <dgm:spPr/>
      <dgm:t>
        <a:bodyPr/>
        <a:lstStyle/>
        <a:p>
          <a:endParaRPr lang="ru-RU"/>
        </a:p>
      </dgm:t>
    </dgm:pt>
    <dgm:pt modelId="{96C6D48E-D17B-4197-806F-5E2D121ABDB8}" type="sibTrans" cxnId="{B9EE7635-DDA6-4076-A626-C57970C78622}">
      <dgm:prSet/>
      <dgm:spPr/>
      <dgm:t>
        <a:bodyPr/>
        <a:lstStyle/>
        <a:p>
          <a:endParaRPr lang="ru-RU"/>
        </a:p>
      </dgm:t>
    </dgm:pt>
    <dgm:pt modelId="{2C158AD5-0DF0-4B26-8F97-AA08083980A1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Воображение</a:t>
          </a:r>
        </a:p>
      </dgm:t>
    </dgm:pt>
    <dgm:pt modelId="{C74DFADA-C6E4-4D3B-B0B7-39BF8B0EE943}" type="parTrans" cxnId="{0485A4CE-D5B3-46A6-BDC5-3DBC94238756}">
      <dgm:prSet/>
      <dgm:spPr/>
      <dgm:t>
        <a:bodyPr/>
        <a:lstStyle/>
        <a:p>
          <a:endParaRPr lang="ru-RU"/>
        </a:p>
      </dgm:t>
    </dgm:pt>
    <dgm:pt modelId="{4F529709-9C4E-411B-8A5F-A808F0D12962}" type="sibTrans" cxnId="{0485A4CE-D5B3-46A6-BDC5-3DBC94238756}">
      <dgm:prSet/>
      <dgm:spPr/>
      <dgm:t>
        <a:bodyPr/>
        <a:lstStyle/>
        <a:p>
          <a:endParaRPr lang="ru-RU"/>
        </a:p>
      </dgm:t>
    </dgm:pt>
    <dgm:pt modelId="{901C4AE6-BA0E-4F52-9500-B36E6FF41850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Мотивация</a:t>
          </a:r>
        </a:p>
      </dgm:t>
    </dgm:pt>
    <dgm:pt modelId="{72851715-C954-47E6-A3E5-39DE63235CEC}" type="parTrans" cxnId="{A11246A0-A114-4D4A-85D5-0F70171C505E}">
      <dgm:prSet/>
      <dgm:spPr/>
      <dgm:t>
        <a:bodyPr/>
        <a:lstStyle/>
        <a:p>
          <a:endParaRPr lang="ru-RU"/>
        </a:p>
      </dgm:t>
    </dgm:pt>
    <dgm:pt modelId="{455362BD-F01B-4BDE-A476-D3DA9D978590}" type="sibTrans" cxnId="{A11246A0-A114-4D4A-85D5-0F70171C505E}">
      <dgm:prSet/>
      <dgm:spPr/>
      <dgm:t>
        <a:bodyPr/>
        <a:lstStyle/>
        <a:p>
          <a:endParaRPr lang="ru-RU"/>
        </a:p>
      </dgm:t>
    </dgm:pt>
    <dgm:pt modelId="{E3F6E059-41EF-4672-AA71-B73A25FC1D42}" type="pres">
      <dgm:prSet presAssocID="{8D080671-94F3-434F-9EDB-2C8203C8809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604709-00FA-4E9D-96DF-50F119964CEC}" type="pres">
      <dgm:prSet presAssocID="{FD145E6D-B897-49E9-9D92-2A86B5E39FF2}" presName="centerShape" presStyleLbl="node0" presStyleIdx="0" presStyleCnt="1" custScaleX="258023"/>
      <dgm:spPr/>
      <dgm:t>
        <a:bodyPr/>
        <a:lstStyle/>
        <a:p>
          <a:endParaRPr lang="ru-RU"/>
        </a:p>
      </dgm:t>
    </dgm:pt>
    <dgm:pt modelId="{29FF3514-819D-49E4-BA53-29259D795FC9}" type="pres">
      <dgm:prSet presAssocID="{3C2A7E73-9BBF-4FCC-A3A5-5D1093D9E288}" presName="parTrans" presStyleLbl="sibTrans2D1" presStyleIdx="0" presStyleCnt="11"/>
      <dgm:spPr/>
      <dgm:t>
        <a:bodyPr/>
        <a:lstStyle/>
        <a:p>
          <a:endParaRPr lang="ru-RU"/>
        </a:p>
      </dgm:t>
    </dgm:pt>
    <dgm:pt modelId="{C6549E76-5BE4-4E75-824C-C488AA45882A}" type="pres">
      <dgm:prSet presAssocID="{3C2A7E73-9BBF-4FCC-A3A5-5D1093D9E288}" presName="connectorText" presStyleLbl="sibTrans2D1" presStyleIdx="0" presStyleCnt="11"/>
      <dgm:spPr/>
      <dgm:t>
        <a:bodyPr/>
        <a:lstStyle/>
        <a:p>
          <a:endParaRPr lang="ru-RU"/>
        </a:p>
      </dgm:t>
    </dgm:pt>
    <dgm:pt modelId="{59252709-E958-4EE8-A5E2-3480DDB4BA6A}" type="pres">
      <dgm:prSet presAssocID="{6C422F8F-08A6-4F1F-A614-8B8F4D9C8C21}" presName="node" presStyleLbl="node1" presStyleIdx="0" presStyleCnt="11" custScaleX="221883" custRadScaleRad="154298" custRadScaleInc="-318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684D4C-BDCB-4A63-B092-92B7D60D6A33}" type="pres">
      <dgm:prSet presAssocID="{7EBF07A4-E41C-403F-98F9-C24281A0F7DA}" presName="parTrans" presStyleLbl="sibTrans2D1" presStyleIdx="1" presStyleCnt="11"/>
      <dgm:spPr/>
      <dgm:t>
        <a:bodyPr/>
        <a:lstStyle/>
        <a:p>
          <a:endParaRPr lang="ru-RU"/>
        </a:p>
      </dgm:t>
    </dgm:pt>
    <dgm:pt modelId="{523E82BB-7992-4E16-9E3B-2978C4C2B3DB}" type="pres">
      <dgm:prSet presAssocID="{7EBF07A4-E41C-403F-98F9-C24281A0F7DA}" presName="connectorText" presStyleLbl="sibTrans2D1" presStyleIdx="1" presStyleCnt="11"/>
      <dgm:spPr/>
      <dgm:t>
        <a:bodyPr/>
        <a:lstStyle/>
        <a:p>
          <a:endParaRPr lang="ru-RU"/>
        </a:p>
      </dgm:t>
    </dgm:pt>
    <dgm:pt modelId="{DF2CC238-8AF5-4993-A29C-5E7AAA5DA0BA}" type="pres">
      <dgm:prSet presAssocID="{9F4FE4C4-A721-42AD-B619-025694F6D715}" presName="node" presStyleLbl="node1" presStyleIdx="1" presStyleCnt="11" custScaleX="235303" custRadScaleRad="94446" custRadScaleInc="-1895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F73542-D3FA-4155-88C6-F3558F3498B8}" type="pres">
      <dgm:prSet presAssocID="{67F51652-D084-4B75-A572-27EE94514AE5}" presName="parTrans" presStyleLbl="sibTrans2D1" presStyleIdx="2" presStyleCnt="11"/>
      <dgm:spPr/>
      <dgm:t>
        <a:bodyPr/>
        <a:lstStyle/>
        <a:p>
          <a:endParaRPr lang="ru-RU"/>
        </a:p>
      </dgm:t>
    </dgm:pt>
    <dgm:pt modelId="{3921E661-C963-4037-BA79-490031FE58BC}" type="pres">
      <dgm:prSet presAssocID="{67F51652-D084-4B75-A572-27EE94514AE5}" presName="connectorText" presStyleLbl="sibTrans2D1" presStyleIdx="2" presStyleCnt="11"/>
      <dgm:spPr/>
      <dgm:t>
        <a:bodyPr/>
        <a:lstStyle/>
        <a:p>
          <a:endParaRPr lang="ru-RU"/>
        </a:p>
      </dgm:t>
    </dgm:pt>
    <dgm:pt modelId="{C7CA7F76-3983-4B33-8AA7-53C7696A72EB}" type="pres">
      <dgm:prSet presAssocID="{9D0145C7-59D0-41E1-AE23-EA7546E299CF}" presName="node" presStyleLbl="node1" presStyleIdx="2" presStyleCnt="11" custScaleX="162219" custRadScaleRad="226710" custRadScaleInc="494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8B2EAC-80D2-4CB5-BEFD-BDF3DFE8F93A}" type="pres">
      <dgm:prSet presAssocID="{D4B35FD8-4E87-4983-8C0E-37FF624675CF}" presName="parTrans" presStyleLbl="sibTrans2D1" presStyleIdx="3" presStyleCnt="11"/>
      <dgm:spPr/>
      <dgm:t>
        <a:bodyPr/>
        <a:lstStyle/>
        <a:p>
          <a:endParaRPr lang="ru-RU"/>
        </a:p>
      </dgm:t>
    </dgm:pt>
    <dgm:pt modelId="{EAA04A46-06FB-4B45-B00A-D3F24DA5CC2C}" type="pres">
      <dgm:prSet presAssocID="{D4B35FD8-4E87-4983-8C0E-37FF624675CF}" presName="connectorText" presStyleLbl="sibTrans2D1" presStyleIdx="3" presStyleCnt="11"/>
      <dgm:spPr/>
      <dgm:t>
        <a:bodyPr/>
        <a:lstStyle/>
        <a:p>
          <a:endParaRPr lang="ru-RU"/>
        </a:p>
      </dgm:t>
    </dgm:pt>
    <dgm:pt modelId="{767EDF63-C21E-43C1-8759-ABD659F95137}" type="pres">
      <dgm:prSet presAssocID="{0F6DB777-4082-495D-9CFC-697F0821DF48}" presName="node" presStyleLbl="node1" presStyleIdx="3" presStyleCnt="11" custScaleX="276843" custRadScaleRad="104196" custRadScaleInc="6889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7BE8F9-1E92-4A5B-BA58-74651D314F54}" type="pres">
      <dgm:prSet presAssocID="{6B0CD29E-4162-4AB3-9647-BCFEB70E04FA}" presName="parTrans" presStyleLbl="sibTrans2D1" presStyleIdx="4" presStyleCnt="11"/>
      <dgm:spPr/>
      <dgm:t>
        <a:bodyPr/>
        <a:lstStyle/>
        <a:p>
          <a:endParaRPr lang="ru-RU"/>
        </a:p>
      </dgm:t>
    </dgm:pt>
    <dgm:pt modelId="{EC13BF73-7222-4832-B19D-02F77C4D21D3}" type="pres">
      <dgm:prSet presAssocID="{6B0CD29E-4162-4AB3-9647-BCFEB70E04FA}" presName="connectorText" presStyleLbl="sibTrans2D1" presStyleIdx="4" presStyleCnt="11"/>
      <dgm:spPr/>
      <dgm:t>
        <a:bodyPr/>
        <a:lstStyle/>
        <a:p>
          <a:endParaRPr lang="ru-RU"/>
        </a:p>
      </dgm:t>
    </dgm:pt>
    <dgm:pt modelId="{01A2ABB2-615C-4A5B-9675-C9BF3621508A}" type="pres">
      <dgm:prSet presAssocID="{5D81B3FA-FA8F-4814-93B1-354AC319265D}" presName="node" presStyleLbl="node1" presStyleIdx="4" presStyleCnt="11" custScaleX="198268" custRadScaleRad="129109" custRadScaleInc="52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1725C5-3F2F-43DE-AE4F-F3C2BE7C9F4E}" type="pres">
      <dgm:prSet presAssocID="{057C0802-8BAE-40D9-8F9F-8670C9008BCE}" presName="parTrans" presStyleLbl="sibTrans2D1" presStyleIdx="5" presStyleCnt="11"/>
      <dgm:spPr/>
      <dgm:t>
        <a:bodyPr/>
        <a:lstStyle/>
        <a:p>
          <a:endParaRPr lang="ru-RU"/>
        </a:p>
      </dgm:t>
    </dgm:pt>
    <dgm:pt modelId="{61EE1F67-562E-4AFE-B12F-9F081E02F283}" type="pres">
      <dgm:prSet presAssocID="{057C0802-8BAE-40D9-8F9F-8670C9008BCE}" presName="connectorText" presStyleLbl="sibTrans2D1" presStyleIdx="5" presStyleCnt="11"/>
      <dgm:spPr/>
      <dgm:t>
        <a:bodyPr/>
        <a:lstStyle/>
        <a:p>
          <a:endParaRPr lang="ru-RU"/>
        </a:p>
      </dgm:t>
    </dgm:pt>
    <dgm:pt modelId="{4B1DA619-DCC4-47D0-8C24-E6E1C2356553}" type="pres">
      <dgm:prSet presAssocID="{8F93CCA6-95AC-4B04-9DFE-924EC5F88452}" presName="node" presStyleLbl="node1" presStyleIdx="5" presStyleCnt="11" custScaleX="200423" custRadScaleRad="157548" custRadScaleInc="-6571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BFEB1-917F-4B2B-AA93-A57F4403247E}" type="pres">
      <dgm:prSet presAssocID="{DBB8D69C-FC32-4809-8E20-E30C1ED446E3}" presName="parTrans" presStyleLbl="sibTrans2D1" presStyleIdx="6" presStyleCnt="11"/>
      <dgm:spPr/>
      <dgm:t>
        <a:bodyPr/>
        <a:lstStyle/>
        <a:p>
          <a:endParaRPr lang="ru-RU"/>
        </a:p>
      </dgm:t>
    </dgm:pt>
    <dgm:pt modelId="{4818C4DA-DB0F-4CEB-96ED-D80449532678}" type="pres">
      <dgm:prSet presAssocID="{DBB8D69C-FC32-4809-8E20-E30C1ED446E3}" presName="connectorText" presStyleLbl="sibTrans2D1" presStyleIdx="6" presStyleCnt="11"/>
      <dgm:spPr/>
      <dgm:t>
        <a:bodyPr/>
        <a:lstStyle/>
        <a:p>
          <a:endParaRPr lang="ru-RU"/>
        </a:p>
      </dgm:t>
    </dgm:pt>
    <dgm:pt modelId="{E04DC96E-E183-44EC-9334-0B178E82BFFB}" type="pres">
      <dgm:prSet presAssocID="{D174DEB2-49E8-43EC-B0C4-5D6DF9D74DB5}" presName="node" presStyleLbl="node1" presStyleIdx="6" presStyleCnt="11" custScaleX="185266" custRadScaleRad="219619" custRadScaleInc="3076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3CA71D-83B9-4471-8BDB-A721CD4D44D9}" type="pres">
      <dgm:prSet presAssocID="{7CA715F4-9E2D-451D-861F-E68AB9733020}" presName="parTrans" presStyleLbl="sibTrans2D1" presStyleIdx="7" presStyleCnt="11"/>
      <dgm:spPr/>
      <dgm:t>
        <a:bodyPr/>
        <a:lstStyle/>
        <a:p>
          <a:endParaRPr lang="ru-RU"/>
        </a:p>
      </dgm:t>
    </dgm:pt>
    <dgm:pt modelId="{63FD6EBE-DCC4-4613-A8C2-95B1B6D7B47C}" type="pres">
      <dgm:prSet presAssocID="{7CA715F4-9E2D-451D-861F-E68AB9733020}" presName="connectorText" presStyleLbl="sibTrans2D1" presStyleIdx="7" presStyleCnt="11"/>
      <dgm:spPr/>
      <dgm:t>
        <a:bodyPr/>
        <a:lstStyle/>
        <a:p>
          <a:endParaRPr lang="ru-RU"/>
        </a:p>
      </dgm:t>
    </dgm:pt>
    <dgm:pt modelId="{2B441997-125C-40BC-AACD-143178F2FB3C}" type="pres">
      <dgm:prSet presAssocID="{74A3D062-BCE2-411F-B7E2-ED270A491205}" presName="node" presStyleLbl="node1" presStyleIdx="7" presStyleCnt="11" custScaleX="212176" custRadScaleRad="225579" custRadScaleInc="3539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7860F-3D88-42AD-952C-913762F11354}" type="pres">
      <dgm:prSet presAssocID="{C74DFADA-C6E4-4D3B-B0B7-39BF8B0EE943}" presName="parTrans" presStyleLbl="sibTrans2D1" presStyleIdx="8" presStyleCnt="11"/>
      <dgm:spPr/>
      <dgm:t>
        <a:bodyPr/>
        <a:lstStyle/>
        <a:p>
          <a:endParaRPr lang="ru-RU"/>
        </a:p>
      </dgm:t>
    </dgm:pt>
    <dgm:pt modelId="{49E112C4-BE98-46B7-B58C-0BC369604ED3}" type="pres">
      <dgm:prSet presAssocID="{C74DFADA-C6E4-4D3B-B0B7-39BF8B0EE943}" presName="connectorText" presStyleLbl="sibTrans2D1" presStyleIdx="8" presStyleCnt="11"/>
      <dgm:spPr/>
      <dgm:t>
        <a:bodyPr/>
        <a:lstStyle/>
        <a:p>
          <a:endParaRPr lang="ru-RU"/>
        </a:p>
      </dgm:t>
    </dgm:pt>
    <dgm:pt modelId="{43917857-80C4-4367-8564-45242CF3336A}" type="pres">
      <dgm:prSet presAssocID="{2C158AD5-0DF0-4B26-8F97-AA08083980A1}" presName="node" presStyleLbl="node1" presStyleIdx="8" presStyleCnt="11" custScaleX="247985" custRadScaleRad="223325" custRadScaleInc="-9635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4D7918-D669-4C7B-B42F-1677890AF7A8}" type="pres">
      <dgm:prSet presAssocID="{72851715-C954-47E6-A3E5-39DE63235CEC}" presName="parTrans" presStyleLbl="sibTrans2D1" presStyleIdx="9" presStyleCnt="11"/>
      <dgm:spPr/>
      <dgm:t>
        <a:bodyPr/>
        <a:lstStyle/>
        <a:p>
          <a:endParaRPr lang="ru-RU"/>
        </a:p>
      </dgm:t>
    </dgm:pt>
    <dgm:pt modelId="{43C0FC2C-AC52-48F7-A558-61094168885B}" type="pres">
      <dgm:prSet presAssocID="{72851715-C954-47E6-A3E5-39DE63235CEC}" presName="connectorText" presStyleLbl="sibTrans2D1" presStyleIdx="9" presStyleCnt="11"/>
      <dgm:spPr/>
      <dgm:t>
        <a:bodyPr/>
        <a:lstStyle/>
        <a:p>
          <a:endParaRPr lang="ru-RU"/>
        </a:p>
      </dgm:t>
    </dgm:pt>
    <dgm:pt modelId="{B1694413-362E-436C-8BAD-D1EDE40AF486}" type="pres">
      <dgm:prSet presAssocID="{901C4AE6-BA0E-4F52-9500-B36E6FF41850}" presName="node" presStyleLbl="node1" presStyleIdx="9" presStyleCnt="11" custScaleX="210715" custRadScaleRad="206389" custRadScaleInc="-1557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28D39B-C119-46E7-802D-0B22E579D94F}" type="pres">
      <dgm:prSet presAssocID="{3E36235B-8EC3-410E-AEE5-9514721CEB90}" presName="parTrans" presStyleLbl="sibTrans2D1" presStyleIdx="10" presStyleCnt="11"/>
      <dgm:spPr/>
      <dgm:t>
        <a:bodyPr/>
        <a:lstStyle/>
        <a:p>
          <a:endParaRPr lang="ru-RU"/>
        </a:p>
      </dgm:t>
    </dgm:pt>
    <dgm:pt modelId="{DAC2CB2F-6F42-4966-85DC-50B37EB61086}" type="pres">
      <dgm:prSet presAssocID="{3E36235B-8EC3-410E-AEE5-9514721CEB90}" presName="connectorText" presStyleLbl="sibTrans2D1" presStyleIdx="10" presStyleCnt="11"/>
      <dgm:spPr/>
      <dgm:t>
        <a:bodyPr/>
        <a:lstStyle/>
        <a:p>
          <a:endParaRPr lang="ru-RU"/>
        </a:p>
      </dgm:t>
    </dgm:pt>
    <dgm:pt modelId="{78B82427-37D6-479A-B7D5-170D5F52B0AA}" type="pres">
      <dgm:prSet presAssocID="{CC540A3E-CB10-48BA-9DA5-C4ED2BE06CEE}" presName="node" presStyleLbl="node1" presStyleIdx="10" presStyleCnt="11" custScaleX="222518" custRadScaleRad="210928" custRadScaleInc="745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8798D9-89B0-48CD-AF59-B651A0AAF333}" type="presOf" srcId="{7CA715F4-9E2D-451D-861F-E68AB9733020}" destId="{403CA71D-83B9-4471-8BDB-A721CD4D44D9}" srcOrd="0" destOrd="0" presId="urn:microsoft.com/office/officeart/2005/8/layout/radial5"/>
    <dgm:cxn modelId="{6C4AF09B-F633-4772-A1D5-C86CFD172353}" type="presOf" srcId="{DBB8D69C-FC32-4809-8E20-E30C1ED446E3}" destId="{4818C4DA-DB0F-4CEB-96ED-D80449532678}" srcOrd="1" destOrd="0" presId="urn:microsoft.com/office/officeart/2005/8/layout/radial5"/>
    <dgm:cxn modelId="{2872D9D7-BB4C-446B-9514-A11D3E00A371}" type="presOf" srcId="{C74DFADA-C6E4-4D3B-B0B7-39BF8B0EE943}" destId="{A0E7860F-3D88-42AD-952C-913762F11354}" srcOrd="0" destOrd="0" presId="urn:microsoft.com/office/officeart/2005/8/layout/radial5"/>
    <dgm:cxn modelId="{21BC688E-BD16-47F3-9D6B-AEF47BE19B8E}" type="presOf" srcId="{FD145E6D-B897-49E9-9D92-2A86B5E39FF2}" destId="{24604709-00FA-4E9D-96DF-50F119964CEC}" srcOrd="0" destOrd="0" presId="urn:microsoft.com/office/officeart/2005/8/layout/radial5"/>
    <dgm:cxn modelId="{7D068C59-2EEB-41CE-A4D7-8E63914C4C10}" type="presOf" srcId="{3E36235B-8EC3-410E-AEE5-9514721CEB90}" destId="{DAC2CB2F-6F42-4966-85DC-50B37EB61086}" srcOrd="1" destOrd="0" presId="urn:microsoft.com/office/officeart/2005/8/layout/radial5"/>
    <dgm:cxn modelId="{BE965550-CC35-4BE7-8674-ED811ED1C6E3}" srcId="{FD145E6D-B897-49E9-9D92-2A86B5E39FF2}" destId="{6C422F8F-08A6-4F1F-A614-8B8F4D9C8C21}" srcOrd="0" destOrd="0" parTransId="{3C2A7E73-9BBF-4FCC-A3A5-5D1093D9E288}" sibTransId="{B0DD94C3-A8C7-4112-817E-DF2E31888606}"/>
    <dgm:cxn modelId="{4147F625-CF2D-4A4D-B3F5-2F3A1611C45B}" type="presOf" srcId="{3C2A7E73-9BBF-4FCC-A3A5-5D1093D9E288}" destId="{C6549E76-5BE4-4E75-824C-C488AA45882A}" srcOrd="1" destOrd="0" presId="urn:microsoft.com/office/officeart/2005/8/layout/radial5"/>
    <dgm:cxn modelId="{59145675-00C3-4C19-B61D-550D509F526F}" srcId="{FD145E6D-B897-49E9-9D92-2A86B5E39FF2}" destId="{8F93CCA6-95AC-4B04-9DFE-924EC5F88452}" srcOrd="5" destOrd="0" parTransId="{057C0802-8BAE-40D9-8F9F-8670C9008BCE}" sibTransId="{C801B749-2263-4D8B-9A1F-924073C396BA}"/>
    <dgm:cxn modelId="{EF4F9355-3D08-4C59-9E65-68399F93118D}" type="presOf" srcId="{D4B35FD8-4E87-4983-8C0E-37FF624675CF}" destId="{EAA04A46-06FB-4B45-B00A-D3F24DA5CC2C}" srcOrd="1" destOrd="0" presId="urn:microsoft.com/office/officeart/2005/8/layout/radial5"/>
    <dgm:cxn modelId="{53E2D254-93E5-42D5-B5B8-FFD6D9201AD0}" type="presOf" srcId="{D4B35FD8-4E87-4983-8C0E-37FF624675CF}" destId="{238B2EAC-80D2-4CB5-BEFD-BDF3DFE8F93A}" srcOrd="0" destOrd="0" presId="urn:microsoft.com/office/officeart/2005/8/layout/radial5"/>
    <dgm:cxn modelId="{03DC48BE-2D31-4186-8095-D5172638A8A2}" srcId="{FD145E6D-B897-49E9-9D92-2A86B5E39FF2}" destId="{9F4FE4C4-A721-42AD-B619-025694F6D715}" srcOrd="1" destOrd="0" parTransId="{7EBF07A4-E41C-403F-98F9-C24281A0F7DA}" sibTransId="{03D0F3BB-FB1F-4F26-9A42-20732E3E52EA}"/>
    <dgm:cxn modelId="{95F18A4B-FB4F-44C0-B696-FB6255F3BC33}" type="presOf" srcId="{67F51652-D084-4B75-A572-27EE94514AE5}" destId="{E3F73542-D3FA-4155-88C6-F3558F3498B8}" srcOrd="0" destOrd="0" presId="urn:microsoft.com/office/officeart/2005/8/layout/radial5"/>
    <dgm:cxn modelId="{5549189A-5E5E-4843-B537-43E17D0368D2}" type="presOf" srcId="{D174DEB2-49E8-43EC-B0C4-5D6DF9D74DB5}" destId="{E04DC96E-E183-44EC-9334-0B178E82BFFB}" srcOrd="0" destOrd="0" presId="urn:microsoft.com/office/officeart/2005/8/layout/radial5"/>
    <dgm:cxn modelId="{4F47ABEA-9FC3-4899-AEAB-838173D003A3}" type="presOf" srcId="{0F6DB777-4082-495D-9CFC-697F0821DF48}" destId="{767EDF63-C21E-43C1-8759-ABD659F95137}" srcOrd="0" destOrd="0" presId="urn:microsoft.com/office/officeart/2005/8/layout/radial5"/>
    <dgm:cxn modelId="{B9CFC30A-BB53-4003-91D4-B70A3C8EA034}" srcId="{FD145E6D-B897-49E9-9D92-2A86B5E39FF2}" destId="{5D81B3FA-FA8F-4814-93B1-354AC319265D}" srcOrd="4" destOrd="0" parTransId="{6B0CD29E-4162-4AB3-9647-BCFEB70E04FA}" sibTransId="{17A49E4B-4A5F-457F-BAB6-C7CC9AC9CAE9}"/>
    <dgm:cxn modelId="{A354E32B-C01B-47B8-A357-62555C243B5D}" type="presOf" srcId="{3C2A7E73-9BBF-4FCC-A3A5-5D1093D9E288}" destId="{29FF3514-819D-49E4-BA53-29259D795FC9}" srcOrd="0" destOrd="0" presId="urn:microsoft.com/office/officeart/2005/8/layout/radial5"/>
    <dgm:cxn modelId="{0BE89EE0-3672-4D26-B51A-578F5306512B}" type="presOf" srcId="{057C0802-8BAE-40D9-8F9F-8670C9008BCE}" destId="{61EE1F67-562E-4AFE-B12F-9F081E02F283}" srcOrd="1" destOrd="0" presId="urn:microsoft.com/office/officeart/2005/8/layout/radial5"/>
    <dgm:cxn modelId="{03A7EEA9-8CD9-41D4-9E3D-C661833C98E2}" type="presOf" srcId="{901C4AE6-BA0E-4F52-9500-B36E6FF41850}" destId="{B1694413-362E-436C-8BAD-D1EDE40AF486}" srcOrd="0" destOrd="0" presId="urn:microsoft.com/office/officeart/2005/8/layout/radial5"/>
    <dgm:cxn modelId="{7B627EB9-9540-4880-98BC-56FDAC96B254}" type="presOf" srcId="{3E36235B-8EC3-410E-AEE5-9514721CEB90}" destId="{1428D39B-C119-46E7-802D-0B22E579D94F}" srcOrd="0" destOrd="0" presId="urn:microsoft.com/office/officeart/2005/8/layout/radial5"/>
    <dgm:cxn modelId="{2B3EF59D-B821-44EF-87A4-9F996A5BEA73}" type="presOf" srcId="{8F93CCA6-95AC-4B04-9DFE-924EC5F88452}" destId="{4B1DA619-DCC4-47D0-8C24-E6E1C2356553}" srcOrd="0" destOrd="0" presId="urn:microsoft.com/office/officeart/2005/8/layout/radial5"/>
    <dgm:cxn modelId="{4AF96311-4C91-441C-972D-82E5F5B1E304}" srcId="{FD145E6D-B897-49E9-9D92-2A86B5E39FF2}" destId="{74A3D062-BCE2-411F-B7E2-ED270A491205}" srcOrd="7" destOrd="0" parTransId="{7CA715F4-9E2D-451D-861F-E68AB9733020}" sibTransId="{2ECD4E81-E721-4E05-AB10-655702B124B6}"/>
    <dgm:cxn modelId="{F2F27CB4-1FC5-4021-A35B-B36C5D10D6F4}" type="presOf" srcId="{7EBF07A4-E41C-403F-98F9-C24281A0F7DA}" destId="{DC684D4C-BDCB-4A63-B092-92B7D60D6A33}" srcOrd="0" destOrd="0" presId="urn:microsoft.com/office/officeart/2005/8/layout/radial5"/>
    <dgm:cxn modelId="{E77EB441-FB4D-402A-A6FB-3AFFA641BED0}" srcId="{FD145E6D-B897-49E9-9D92-2A86B5E39FF2}" destId="{9D0145C7-59D0-41E1-AE23-EA7546E299CF}" srcOrd="2" destOrd="0" parTransId="{67F51652-D084-4B75-A572-27EE94514AE5}" sibTransId="{25998ED3-FEA9-45B5-B2C2-054360958039}"/>
    <dgm:cxn modelId="{A0E5EFAB-6D64-4D9C-83E5-1F67FFB0C563}" type="presOf" srcId="{67F51652-D084-4B75-A572-27EE94514AE5}" destId="{3921E661-C963-4037-BA79-490031FE58BC}" srcOrd="1" destOrd="0" presId="urn:microsoft.com/office/officeart/2005/8/layout/radial5"/>
    <dgm:cxn modelId="{A14C00FD-B112-4E92-BF67-A76EE3DD16E8}" type="presOf" srcId="{8D080671-94F3-434F-9EDB-2C8203C8809C}" destId="{E3F6E059-41EF-4672-AA71-B73A25FC1D42}" srcOrd="0" destOrd="0" presId="urn:microsoft.com/office/officeart/2005/8/layout/radial5"/>
    <dgm:cxn modelId="{704E21AB-B2AE-4007-A307-74C9F7816909}" srcId="{FD145E6D-B897-49E9-9D92-2A86B5E39FF2}" destId="{D174DEB2-49E8-43EC-B0C4-5D6DF9D74DB5}" srcOrd="6" destOrd="0" parTransId="{DBB8D69C-FC32-4809-8E20-E30C1ED446E3}" sibTransId="{EA1B8EA9-81E0-4CAC-98B0-B0A3AA13A29B}"/>
    <dgm:cxn modelId="{F32EA821-8787-4E7B-AA47-C707BB2660C1}" type="presOf" srcId="{7CA715F4-9E2D-451D-861F-E68AB9733020}" destId="{63FD6EBE-DCC4-4613-A8C2-95B1B6D7B47C}" srcOrd="1" destOrd="0" presId="urn:microsoft.com/office/officeart/2005/8/layout/radial5"/>
    <dgm:cxn modelId="{B9EE7635-DDA6-4076-A626-C57970C78622}" srcId="{FD145E6D-B897-49E9-9D92-2A86B5E39FF2}" destId="{CC540A3E-CB10-48BA-9DA5-C4ED2BE06CEE}" srcOrd="10" destOrd="0" parTransId="{3E36235B-8EC3-410E-AEE5-9514721CEB90}" sibTransId="{96C6D48E-D17B-4197-806F-5E2D121ABDB8}"/>
    <dgm:cxn modelId="{65938024-279A-424E-A82F-6507822A04FC}" type="presOf" srcId="{7EBF07A4-E41C-403F-98F9-C24281A0F7DA}" destId="{523E82BB-7992-4E16-9E3B-2978C4C2B3DB}" srcOrd="1" destOrd="0" presId="urn:microsoft.com/office/officeart/2005/8/layout/radial5"/>
    <dgm:cxn modelId="{4D60F005-9F78-4D50-BAA8-2DB008929E71}" type="presOf" srcId="{057C0802-8BAE-40D9-8F9F-8670C9008BCE}" destId="{4B1725C5-3F2F-43DE-AE4F-F3C2BE7C9F4E}" srcOrd="0" destOrd="0" presId="urn:microsoft.com/office/officeart/2005/8/layout/radial5"/>
    <dgm:cxn modelId="{0485A4CE-D5B3-46A6-BDC5-3DBC94238756}" srcId="{FD145E6D-B897-49E9-9D92-2A86B5E39FF2}" destId="{2C158AD5-0DF0-4B26-8F97-AA08083980A1}" srcOrd="8" destOrd="0" parTransId="{C74DFADA-C6E4-4D3B-B0B7-39BF8B0EE943}" sibTransId="{4F529709-9C4E-411B-8A5F-A808F0D12962}"/>
    <dgm:cxn modelId="{3E8DCD0B-88E6-41CF-9795-551EBCE27B97}" type="presOf" srcId="{2C158AD5-0DF0-4B26-8F97-AA08083980A1}" destId="{43917857-80C4-4367-8564-45242CF3336A}" srcOrd="0" destOrd="0" presId="urn:microsoft.com/office/officeart/2005/8/layout/radial5"/>
    <dgm:cxn modelId="{92A6D15D-B4BE-46DE-96CE-9118A2785727}" srcId="{FD145E6D-B897-49E9-9D92-2A86B5E39FF2}" destId="{0F6DB777-4082-495D-9CFC-697F0821DF48}" srcOrd="3" destOrd="0" parTransId="{D4B35FD8-4E87-4983-8C0E-37FF624675CF}" sibTransId="{CBF8493B-31E3-4E70-B559-67E264A62A54}"/>
    <dgm:cxn modelId="{37DF35C8-BB8B-4A60-82F6-225C01B37FD2}" type="presOf" srcId="{9F4FE4C4-A721-42AD-B619-025694F6D715}" destId="{DF2CC238-8AF5-4993-A29C-5E7AAA5DA0BA}" srcOrd="0" destOrd="0" presId="urn:microsoft.com/office/officeart/2005/8/layout/radial5"/>
    <dgm:cxn modelId="{F2C52CE9-B28E-4239-A690-B5EB85BAD2F3}" type="presOf" srcId="{CC540A3E-CB10-48BA-9DA5-C4ED2BE06CEE}" destId="{78B82427-37D6-479A-B7D5-170D5F52B0AA}" srcOrd="0" destOrd="0" presId="urn:microsoft.com/office/officeart/2005/8/layout/radial5"/>
    <dgm:cxn modelId="{44F015CC-520D-4D14-9549-4A00F7C51340}" type="presOf" srcId="{6C422F8F-08A6-4F1F-A614-8B8F4D9C8C21}" destId="{59252709-E958-4EE8-A5E2-3480DDB4BA6A}" srcOrd="0" destOrd="0" presId="urn:microsoft.com/office/officeart/2005/8/layout/radial5"/>
    <dgm:cxn modelId="{D48078F7-4054-48B4-8421-6A6453E53822}" type="presOf" srcId="{72851715-C954-47E6-A3E5-39DE63235CEC}" destId="{43C0FC2C-AC52-48F7-A558-61094168885B}" srcOrd="1" destOrd="0" presId="urn:microsoft.com/office/officeart/2005/8/layout/radial5"/>
    <dgm:cxn modelId="{5240C0AD-08F7-4ECC-A37F-0B079C293DDF}" type="presOf" srcId="{9D0145C7-59D0-41E1-AE23-EA7546E299CF}" destId="{C7CA7F76-3983-4B33-8AA7-53C7696A72EB}" srcOrd="0" destOrd="0" presId="urn:microsoft.com/office/officeart/2005/8/layout/radial5"/>
    <dgm:cxn modelId="{6B5718E3-34CA-4A0D-8F15-6BDD04EE21A2}" type="presOf" srcId="{DBB8D69C-FC32-4809-8E20-E30C1ED446E3}" destId="{BFCBFEB1-917F-4B2B-AA93-A57F4403247E}" srcOrd="0" destOrd="0" presId="urn:microsoft.com/office/officeart/2005/8/layout/radial5"/>
    <dgm:cxn modelId="{EDB2F120-550F-4E73-B0CE-C48281F372C4}" type="presOf" srcId="{72851715-C954-47E6-A3E5-39DE63235CEC}" destId="{084D7918-D669-4C7B-B42F-1677890AF7A8}" srcOrd="0" destOrd="0" presId="urn:microsoft.com/office/officeart/2005/8/layout/radial5"/>
    <dgm:cxn modelId="{60FBEE69-7D06-49FA-BD15-80C48E8FBB82}" type="presOf" srcId="{6B0CD29E-4162-4AB3-9647-BCFEB70E04FA}" destId="{EC13BF73-7222-4832-B19D-02F77C4D21D3}" srcOrd="1" destOrd="0" presId="urn:microsoft.com/office/officeart/2005/8/layout/radial5"/>
    <dgm:cxn modelId="{15CD0549-15AC-4F1F-8084-D620762933B6}" type="presOf" srcId="{C74DFADA-C6E4-4D3B-B0B7-39BF8B0EE943}" destId="{49E112C4-BE98-46B7-B58C-0BC369604ED3}" srcOrd="1" destOrd="0" presId="urn:microsoft.com/office/officeart/2005/8/layout/radial5"/>
    <dgm:cxn modelId="{A11246A0-A114-4D4A-85D5-0F70171C505E}" srcId="{FD145E6D-B897-49E9-9D92-2A86B5E39FF2}" destId="{901C4AE6-BA0E-4F52-9500-B36E6FF41850}" srcOrd="9" destOrd="0" parTransId="{72851715-C954-47E6-A3E5-39DE63235CEC}" sibTransId="{455362BD-F01B-4BDE-A476-D3DA9D978590}"/>
    <dgm:cxn modelId="{9F69F30E-EB53-4022-A4BA-2056E7B5E26C}" srcId="{8D080671-94F3-434F-9EDB-2C8203C8809C}" destId="{FD145E6D-B897-49E9-9D92-2A86B5E39FF2}" srcOrd="0" destOrd="0" parTransId="{8ED5A347-712A-4EA7-9103-F5A85AF909B7}" sibTransId="{6F6EFBE7-4E38-4C5E-9FA5-9C6B785814DF}"/>
    <dgm:cxn modelId="{7A5B3625-9C9E-4701-B8A8-76DAA40A4828}" type="presOf" srcId="{6B0CD29E-4162-4AB3-9647-BCFEB70E04FA}" destId="{007BE8F9-1E92-4A5B-BA58-74651D314F54}" srcOrd="0" destOrd="0" presId="urn:microsoft.com/office/officeart/2005/8/layout/radial5"/>
    <dgm:cxn modelId="{94802C45-45A9-4C80-9739-E34DBC575BA4}" type="presOf" srcId="{74A3D062-BCE2-411F-B7E2-ED270A491205}" destId="{2B441997-125C-40BC-AACD-143178F2FB3C}" srcOrd="0" destOrd="0" presId="urn:microsoft.com/office/officeart/2005/8/layout/radial5"/>
    <dgm:cxn modelId="{48A05874-B19D-430A-9A41-36F747BDA3E5}" type="presOf" srcId="{5D81B3FA-FA8F-4814-93B1-354AC319265D}" destId="{01A2ABB2-615C-4A5B-9675-C9BF3621508A}" srcOrd="0" destOrd="0" presId="urn:microsoft.com/office/officeart/2005/8/layout/radial5"/>
    <dgm:cxn modelId="{C6D4A205-15D4-40EE-B936-5BC8CB28E8D0}" type="presParOf" srcId="{E3F6E059-41EF-4672-AA71-B73A25FC1D42}" destId="{24604709-00FA-4E9D-96DF-50F119964CEC}" srcOrd="0" destOrd="0" presId="urn:microsoft.com/office/officeart/2005/8/layout/radial5"/>
    <dgm:cxn modelId="{38F6E44C-881B-41A4-AC9F-932832C50024}" type="presParOf" srcId="{E3F6E059-41EF-4672-AA71-B73A25FC1D42}" destId="{29FF3514-819D-49E4-BA53-29259D795FC9}" srcOrd="1" destOrd="0" presId="urn:microsoft.com/office/officeart/2005/8/layout/radial5"/>
    <dgm:cxn modelId="{7A1D1E3F-4ABC-4EA8-8DEB-77F3D3350557}" type="presParOf" srcId="{29FF3514-819D-49E4-BA53-29259D795FC9}" destId="{C6549E76-5BE4-4E75-824C-C488AA45882A}" srcOrd="0" destOrd="0" presId="urn:microsoft.com/office/officeart/2005/8/layout/radial5"/>
    <dgm:cxn modelId="{03CA4DF6-5742-43A1-B8B5-F170622B6394}" type="presParOf" srcId="{E3F6E059-41EF-4672-AA71-B73A25FC1D42}" destId="{59252709-E958-4EE8-A5E2-3480DDB4BA6A}" srcOrd="2" destOrd="0" presId="urn:microsoft.com/office/officeart/2005/8/layout/radial5"/>
    <dgm:cxn modelId="{78C2F182-9329-4C58-BD6E-A7F59B508A98}" type="presParOf" srcId="{E3F6E059-41EF-4672-AA71-B73A25FC1D42}" destId="{DC684D4C-BDCB-4A63-B092-92B7D60D6A33}" srcOrd="3" destOrd="0" presId="urn:microsoft.com/office/officeart/2005/8/layout/radial5"/>
    <dgm:cxn modelId="{70E20F33-7099-4CCB-8258-2B037F4971B7}" type="presParOf" srcId="{DC684D4C-BDCB-4A63-B092-92B7D60D6A33}" destId="{523E82BB-7992-4E16-9E3B-2978C4C2B3DB}" srcOrd="0" destOrd="0" presId="urn:microsoft.com/office/officeart/2005/8/layout/radial5"/>
    <dgm:cxn modelId="{298FFB85-DA09-4CAB-BEA5-4D71B342AC08}" type="presParOf" srcId="{E3F6E059-41EF-4672-AA71-B73A25FC1D42}" destId="{DF2CC238-8AF5-4993-A29C-5E7AAA5DA0BA}" srcOrd="4" destOrd="0" presId="urn:microsoft.com/office/officeart/2005/8/layout/radial5"/>
    <dgm:cxn modelId="{909E036C-6272-409B-B7ED-A909450904AC}" type="presParOf" srcId="{E3F6E059-41EF-4672-AA71-B73A25FC1D42}" destId="{E3F73542-D3FA-4155-88C6-F3558F3498B8}" srcOrd="5" destOrd="0" presId="urn:microsoft.com/office/officeart/2005/8/layout/radial5"/>
    <dgm:cxn modelId="{4D52F21A-3EDD-48BC-9854-73EF01383110}" type="presParOf" srcId="{E3F73542-D3FA-4155-88C6-F3558F3498B8}" destId="{3921E661-C963-4037-BA79-490031FE58BC}" srcOrd="0" destOrd="0" presId="urn:microsoft.com/office/officeart/2005/8/layout/radial5"/>
    <dgm:cxn modelId="{3FD8EEF9-00DD-4C7F-8892-E0C29310A505}" type="presParOf" srcId="{E3F6E059-41EF-4672-AA71-B73A25FC1D42}" destId="{C7CA7F76-3983-4B33-8AA7-53C7696A72EB}" srcOrd="6" destOrd="0" presId="urn:microsoft.com/office/officeart/2005/8/layout/radial5"/>
    <dgm:cxn modelId="{BCFDE915-1CB0-46C1-8D6D-50FB26AF0420}" type="presParOf" srcId="{E3F6E059-41EF-4672-AA71-B73A25FC1D42}" destId="{238B2EAC-80D2-4CB5-BEFD-BDF3DFE8F93A}" srcOrd="7" destOrd="0" presId="urn:microsoft.com/office/officeart/2005/8/layout/radial5"/>
    <dgm:cxn modelId="{4B877616-240A-49A7-B1D5-909724BCBE9F}" type="presParOf" srcId="{238B2EAC-80D2-4CB5-BEFD-BDF3DFE8F93A}" destId="{EAA04A46-06FB-4B45-B00A-D3F24DA5CC2C}" srcOrd="0" destOrd="0" presId="urn:microsoft.com/office/officeart/2005/8/layout/radial5"/>
    <dgm:cxn modelId="{E5CBF693-4FBB-4EAD-8540-C6F05F608B40}" type="presParOf" srcId="{E3F6E059-41EF-4672-AA71-B73A25FC1D42}" destId="{767EDF63-C21E-43C1-8759-ABD659F95137}" srcOrd="8" destOrd="0" presId="urn:microsoft.com/office/officeart/2005/8/layout/radial5"/>
    <dgm:cxn modelId="{7D758F82-AD5C-4CAF-B460-BF3B22A19281}" type="presParOf" srcId="{E3F6E059-41EF-4672-AA71-B73A25FC1D42}" destId="{007BE8F9-1E92-4A5B-BA58-74651D314F54}" srcOrd="9" destOrd="0" presId="urn:microsoft.com/office/officeart/2005/8/layout/radial5"/>
    <dgm:cxn modelId="{31BBB92B-956D-47BF-9CB2-2D5DD2A4F724}" type="presParOf" srcId="{007BE8F9-1E92-4A5B-BA58-74651D314F54}" destId="{EC13BF73-7222-4832-B19D-02F77C4D21D3}" srcOrd="0" destOrd="0" presId="urn:microsoft.com/office/officeart/2005/8/layout/radial5"/>
    <dgm:cxn modelId="{DE7AD226-76FA-45DB-A937-7356D71928B6}" type="presParOf" srcId="{E3F6E059-41EF-4672-AA71-B73A25FC1D42}" destId="{01A2ABB2-615C-4A5B-9675-C9BF3621508A}" srcOrd="10" destOrd="0" presId="urn:microsoft.com/office/officeart/2005/8/layout/radial5"/>
    <dgm:cxn modelId="{7BE38E6D-703B-4E56-A217-28417CD4C688}" type="presParOf" srcId="{E3F6E059-41EF-4672-AA71-B73A25FC1D42}" destId="{4B1725C5-3F2F-43DE-AE4F-F3C2BE7C9F4E}" srcOrd="11" destOrd="0" presId="urn:microsoft.com/office/officeart/2005/8/layout/radial5"/>
    <dgm:cxn modelId="{1D98B2D1-3E96-4986-BA66-A8318BB2A561}" type="presParOf" srcId="{4B1725C5-3F2F-43DE-AE4F-F3C2BE7C9F4E}" destId="{61EE1F67-562E-4AFE-B12F-9F081E02F283}" srcOrd="0" destOrd="0" presId="urn:microsoft.com/office/officeart/2005/8/layout/radial5"/>
    <dgm:cxn modelId="{C25E4CA5-4F75-422F-A5FC-E344FC912053}" type="presParOf" srcId="{E3F6E059-41EF-4672-AA71-B73A25FC1D42}" destId="{4B1DA619-DCC4-47D0-8C24-E6E1C2356553}" srcOrd="12" destOrd="0" presId="urn:microsoft.com/office/officeart/2005/8/layout/radial5"/>
    <dgm:cxn modelId="{CD4090EB-EC54-4735-AFA2-3D80E9473A51}" type="presParOf" srcId="{E3F6E059-41EF-4672-AA71-B73A25FC1D42}" destId="{BFCBFEB1-917F-4B2B-AA93-A57F4403247E}" srcOrd="13" destOrd="0" presId="urn:microsoft.com/office/officeart/2005/8/layout/radial5"/>
    <dgm:cxn modelId="{BF0AA32D-0079-4DF2-97C0-439430ECCF31}" type="presParOf" srcId="{BFCBFEB1-917F-4B2B-AA93-A57F4403247E}" destId="{4818C4DA-DB0F-4CEB-96ED-D80449532678}" srcOrd="0" destOrd="0" presId="urn:microsoft.com/office/officeart/2005/8/layout/radial5"/>
    <dgm:cxn modelId="{188068D4-3E8A-4C35-A57C-F4C569B51FE7}" type="presParOf" srcId="{E3F6E059-41EF-4672-AA71-B73A25FC1D42}" destId="{E04DC96E-E183-44EC-9334-0B178E82BFFB}" srcOrd="14" destOrd="0" presId="urn:microsoft.com/office/officeart/2005/8/layout/radial5"/>
    <dgm:cxn modelId="{91065C9D-5929-4C1D-A2EE-504CD7D05B03}" type="presParOf" srcId="{E3F6E059-41EF-4672-AA71-B73A25FC1D42}" destId="{403CA71D-83B9-4471-8BDB-A721CD4D44D9}" srcOrd="15" destOrd="0" presId="urn:microsoft.com/office/officeart/2005/8/layout/radial5"/>
    <dgm:cxn modelId="{59A261A2-399C-4FB4-A563-1CB6C0FB3847}" type="presParOf" srcId="{403CA71D-83B9-4471-8BDB-A721CD4D44D9}" destId="{63FD6EBE-DCC4-4613-A8C2-95B1B6D7B47C}" srcOrd="0" destOrd="0" presId="urn:microsoft.com/office/officeart/2005/8/layout/radial5"/>
    <dgm:cxn modelId="{24424B90-6F68-486F-B651-A11B968021F5}" type="presParOf" srcId="{E3F6E059-41EF-4672-AA71-B73A25FC1D42}" destId="{2B441997-125C-40BC-AACD-143178F2FB3C}" srcOrd="16" destOrd="0" presId="urn:microsoft.com/office/officeart/2005/8/layout/radial5"/>
    <dgm:cxn modelId="{D0B5DD99-CEB2-46F8-90FC-2AE093B3EE52}" type="presParOf" srcId="{E3F6E059-41EF-4672-AA71-B73A25FC1D42}" destId="{A0E7860F-3D88-42AD-952C-913762F11354}" srcOrd="17" destOrd="0" presId="urn:microsoft.com/office/officeart/2005/8/layout/radial5"/>
    <dgm:cxn modelId="{B452C0F9-01BB-492E-AE01-516969CA332F}" type="presParOf" srcId="{A0E7860F-3D88-42AD-952C-913762F11354}" destId="{49E112C4-BE98-46B7-B58C-0BC369604ED3}" srcOrd="0" destOrd="0" presId="urn:microsoft.com/office/officeart/2005/8/layout/radial5"/>
    <dgm:cxn modelId="{0138A4D8-E035-4DF4-9FA9-0D181ADF1D29}" type="presParOf" srcId="{E3F6E059-41EF-4672-AA71-B73A25FC1D42}" destId="{43917857-80C4-4367-8564-45242CF3336A}" srcOrd="18" destOrd="0" presId="urn:microsoft.com/office/officeart/2005/8/layout/radial5"/>
    <dgm:cxn modelId="{881F5823-2F13-4BEF-A6E3-EA48119D196E}" type="presParOf" srcId="{E3F6E059-41EF-4672-AA71-B73A25FC1D42}" destId="{084D7918-D669-4C7B-B42F-1677890AF7A8}" srcOrd="19" destOrd="0" presId="urn:microsoft.com/office/officeart/2005/8/layout/radial5"/>
    <dgm:cxn modelId="{5295D192-358D-4FF9-B8A3-4C4044A891D7}" type="presParOf" srcId="{084D7918-D669-4C7B-B42F-1677890AF7A8}" destId="{43C0FC2C-AC52-48F7-A558-61094168885B}" srcOrd="0" destOrd="0" presId="urn:microsoft.com/office/officeart/2005/8/layout/radial5"/>
    <dgm:cxn modelId="{F39FB5F1-B87C-4233-8331-9FCE0FA6B7D6}" type="presParOf" srcId="{E3F6E059-41EF-4672-AA71-B73A25FC1D42}" destId="{B1694413-362E-436C-8BAD-D1EDE40AF486}" srcOrd="20" destOrd="0" presId="urn:microsoft.com/office/officeart/2005/8/layout/radial5"/>
    <dgm:cxn modelId="{D63C7559-3336-4F60-894B-04EA7C5776D9}" type="presParOf" srcId="{E3F6E059-41EF-4672-AA71-B73A25FC1D42}" destId="{1428D39B-C119-46E7-802D-0B22E579D94F}" srcOrd="21" destOrd="0" presId="urn:microsoft.com/office/officeart/2005/8/layout/radial5"/>
    <dgm:cxn modelId="{C88BA92A-5FE9-4E8B-97E8-DBD59E6A2610}" type="presParOf" srcId="{1428D39B-C119-46E7-802D-0B22E579D94F}" destId="{DAC2CB2F-6F42-4966-85DC-50B37EB61086}" srcOrd="0" destOrd="0" presId="urn:microsoft.com/office/officeart/2005/8/layout/radial5"/>
    <dgm:cxn modelId="{8556F726-0EE3-458A-A139-AB1E63A68DC4}" type="presParOf" srcId="{E3F6E059-41EF-4672-AA71-B73A25FC1D42}" destId="{78B82427-37D6-479A-B7D5-170D5F52B0AA}" srcOrd="2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A28BE-CF9F-41E7-A12A-22DCCD972B5B}">
      <dsp:nvSpPr>
        <dsp:cNvPr id="0" name=""/>
        <dsp:cNvSpPr/>
      </dsp:nvSpPr>
      <dsp:spPr>
        <a:xfrm>
          <a:off x="90404" y="-18"/>
          <a:ext cx="7176926" cy="3989553"/>
        </a:xfrm>
        <a:prstGeom prst="pie">
          <a:avLst>
            <a:gd name="adj1" fmla="val 16200000"/>
            <a:gd name="adj2" fmla="val 0"/>
          </a:avLst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Регулятивный</a:t>
          </a:r>
          <a:endParaRPr lang="ru-RU" sz="28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60889" y="738048"/>
        <a:ext cx="2648627" cy="1187367"/>
      </dsp:txXfrm>
    </dsp:sp>
    <dsp:sp modelId="{4FFE9081-8BD1-4A95-8247-3D5BE59994F7}">
      <dsp:nvSpPr>
        <dsp:cNvPr id="0" name=""/>
        <dsp:cNvSpPr/>
      </dsp:nvSpPr>
      <dsp:spPr>
        <a:xfrm>
          <a:off x="171739" y="886231"/>
          <a:ext cx="7176926" cy="4345501"/>
        </a:xfrm>
        <a:prstGeom prst="pie">
          <a:avLst>
            <a:gd name="adj1" fmla="val 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88362" y="3136580"/>
        <a:ext cx="2648627" cy="1293303"/>
      </dsp:txXfrm>
    </dsp:sp>
    <dsp:sp modelId="{1FFE7C40-0B3E-49A7-A351-989CA6385691}">
      <dsp:nvSpPr>
        <dsp:cNvPr id="0" name=""/>
        <dsp:cNvSpPr/>
      </dsp:nvSpPr>
      <dsp:spPr>
        <a:xfrm>
          <a:off x="-904242" y="1127160"/>
          <a:ext cx="8844879" cy="3989553"/>
        </a:xfrm>
        <a:prstGeom prst="pie">
          <a:avLst>
            <a:gd name="adj1" fmla="val 5400000"/>
            <a:gd name="adj2" fmla="val 10800000"/>
          </a:avLst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Коммуникативный</a:t>
          </a:r>
          <a:endParaRPr lang="ru-RU" sz="2800" b="1" kern="1200" dirty="0">
            <a:solidFill>
              <a:srgbClr val="FFFF00"/>
            </a:solidFill>
          </a:endParaRPr>
        </a:p>
      </dsp:txBody>
      <dsp:txXfrm>
        <a:off x="96071" y="3193179"/>
        <a:ext cx="3264181" cy="1187367"/>
      </dsp:txXfrm>
    </dsp:sp>
    <dsp:sp modelId="{D846FC58-937F-453E-9F27-EEC2841CEDEE}">
      <dsp:nvSpPr>
        <dsp:cNvPr id="0" name=""/>
        <dsp:cNvSpPr/>
      </dsp:nvSpPr>
      <dsp:spPr>
        <a:xfrm>
          <a:off x="-887087" y="-7"/>
          <a:ext cx="7176926" cy="4345501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75411" y="801840"/>
        <a:ext cx="2648627" cy="12933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04709-00FA-4E9D-96DF-50F119964CEC}">
      <dsp:nvSpPr>
        <dsp:cNvPr id="0" name=""/>
        <dsp:cNvSpPr/>
      </dsp:nvSpPr>
      <dsp:spPr>
        <a:xfrm>
          <a:off x="3870097" y="1925689"/>
          <a:ext cx="3353577" cy="12997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Психические процессы</a:t>
          </a:r>
          <a:endParaRPr lang="ru-RU" sz="20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61217" y="2116029"/>
        <a:ext cx="2371337" cy="919040"/>
      </dsp:txXfrm>
    </dsp:sp>
    <dsp:sp modelId="{29FF3514-819D-49E4-BA53-29259D795FC9}">
      <dsp:nvSpPr>
        <dsp:cNvPr id="0" name=""/>
        <dsp:cNvSpPr/>
      </dsp:nvSpPr>
      <dsp:spPr>
        <a:xfrm rot="13075707">
          <a:off x="3728587" y="1279381"/>
          <a:ext cx="877075" cy="4419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3847157" y="1408506"/>
        <a:ext cx="744504" cy="265142"/>
      </dsp:txXfrm>
    </dsp:sp>
    <dsp:sp modelId="{59252709-E958-4EE8-A5E2-3480DDB4BA6A}">
      <dsp:nvSpPr>
        <dsp:cNvPr id="0" name=""/>
        <dsp:cNvSpPr/>
      </dsp:nvSpPr>
      <dsp:spPr>
        <a:xfrm>
          <a:off x="1980211" y="127784"/>
          <a:ext cx="2018700" cy="909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Ощущение</a:t>
          </a:r>
          <a:endParaRPr lang="ru-RU" sz="18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75843" y="261022"/>
        <a:ext cx="1427436" cy="643328"/>
      </dsp:txXfrm>
    </dsp:sp>
    <dsp:sp modelId="{DC684D4C-BDCB-4A63-B092-92B7D60D6A33}">
      <dsp:nvSpPr>
        <dsp:cNvPr id="0" name=""/>
        <dsp:cNvSpPr/>
      </dsp:nvSpPr>
      <dsp:spPr>
        <a:xfrm rot="16302669">
          <a:off x="5346009" y="1278492"/>
          <a:ext cx="466048" cy="4419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5410315" y="1433129"/>
        <a:ext cx="333477" cy="265142"/>
      </dsp:txXfrm>
    </dsp:sp>
    <dsp:sp modelId="{DF2CC238-8AF5-4993-A29C-5E7AAA5DA0BA}">
      <dsp:nvSpPr>
        <dsp:cNvPr id="0" name=""/>
        <dsp:cNvSpPr/>
      </dsp:nvSpPr>
      <dsp:spPr>
        <a:xfrm>
          <a:off x="4535746" y="137020"/>
          <a:ext cx="2140796" cy="909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Восприятие</a:t>
          </a:r>
          <a:endParaRPr lang="ru-RU" sz="18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49258" y="270258"/>
        <a:ext cx="1513772" cy="643328"/>
      </dsp:txXfrm>
    </dsp:sp>
    <dsp:sp modelId="{E3F73542-D3FA-4155-88C6-F3558F3498B8}">
      <dsp:nvSpPr>
        <dsp:cNvPr id="0" name=""/>
        <dsp:cNvSpPr/>
      </dsp:nvSpPr>
      <dsp:spPr>
        <a:xfrm rot="20613194">
          <a:off x="7416988" y="1592970"/>
          <a:ext cx="1419812" cy="4419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7419700" y="1700118"/>
        <a:ext cx="1287241" cy="265142"/>
      </dsp:txXfrm>
    </dsp:sp>
    <dsp:sp modelId="{C7CA7F76-3983-4B33-8AA7-53C7696A72EB}">
      <dsp:nvSpPr>
        <dsp:cNvPr id="0" name=""/>
        <dsp:cNvSpPr/>
      </dsp:nvSpPr>
      <dsp:spPr>
        <a:xfrm>
          <a:off x="9377695" y="771939"/>
          <a:ext cx="1475875" cy="909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Память</a:t>
          </a:r>
          <a:endParaRPr lang="ru-RU" sz="18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93832" y="905177"/>
        <a:ext cx="1043601" cy="643328"/>
      </dsp:txXfrm>
    </dsp:sp>
    <dsp:sp modelId="{238B2EAC-80D2-4CB5-BEFD-BDF3DFE8F93A}">
      <dsp:nvSpPr>
        <dsp:cNvPr id="0" name=""/>
        <dsp:cNvSpPr/>
      </dsp:nvSpPr>
      <dsp:spPr>
        <a:xfrm rot="7254772">
          <a:off x="4687964" y="3375983"/>
          <a:ext cx="494646" cy="4419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4788303" y="3407494"/>
        <a:ext cx="362075" cy="265142"/>
      </dsp:txXfrm>
    </dsp:sp>
    <dsp:sp modelId="{767EDF63-C21E-43C1-8759-ABD659F95137}">
      <dsp:nvSpPr>
        <dsp:cNvPr id="0" name=""/>
        <dsp:cNvSpPr/>
      </dsp:nvSpPr>
      <dsp:spPr>
        <a:xfrm>
          <a:off x="3162762" y="3999025"/>
          <a:ext cx="2518729" cy="909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Представление</a:t>
          </a:r>
          <a:endParaRPr lang="ru-RU" sz="18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31621" y="4132263"/>
        <a:ext cx="1781011" cy="643328"/>
      </dsp:txXfrm>
    </dsp:sp>
    <dsp:sp modelId="{007BE8F9-1E92-4A5B-BA58-74651D314F54}">
      <dsp:nvSpPr>
        <dsp:cNvPr id="0" name=""/>
        <dsp:cNvSpPr/>
      </dsp:nvSpPr>
      <dsp:spPr>
        <a:xfrm rot="2505826">
          <a:off x="6332829" y="3345863"/>
          <a:ext cx="648279" cy="4419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6349672" y="3390094"/>
        <a:ext cx="515708" cy="265142"/>
      </dsp:txXfrm>
    </dsp:sp>
    <dsp:sp modelId="{01A2ABB2-615C-4A5B-9675-C9BF3621508A}">
      <dsp:nvSpPr>
        <dsp:cNvPr id="0" name=""/>
        <dsp:cNvSpPr/>
      </dsp:nvSpPr>
      <dsp:spPr>
        <a:xfrm>
          <a:off x="6668472" y="3927574"/>
          <a:ext cx="1803850" cy="909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Речь</a:t>
          </a:r>
          <a:endParaRPr lang="ru-RU" sz="18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32640" y="4060812"/>
        <a:ext cx="1275514" cy="643328"/>
      </dsp:txXfrm>
    </dsp:sp>
    <dsp:sp modelId="{4B1725C5-3F2F-43DE-AE4F-F3C2BE7C9F4E}">
      <dsp:nvSpPr>
        <dsp:cNvPr id="0" name=""/>
        <dsp:cNvSpPr/>
      </dsp:nvSpPr>
      <dsp:spPr>
        <a:xfrm rot="19566596">
          <a:off x="6611362" y="1346564"/>
          <a:ext cx="872391" cy="4419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6622623" y="1471906"/>
        <a:ext cx="739820" cy="265142"/>
      </dsp:txXfrm>
    </dsp:sp>
    <dsp:sp modelId="{4B1DA619-DCC4-47D0-8C24-E6E1C2356553}">
      <dsp:nvSpPr>
        <dsp:cNvPr id="0" name=""/>
        <dsp:cNvSpPr/>
      </dsp:nvSpPr>
      <dsp:spPr>
        <a:xfrm>
          <a:off x="7383166" y="274753"/>
          <a:ext cx="1823456" cy="909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Внимание</a:t>
          </a:r>
          <a:endParaRPr lang="ru-RU" sz="18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50205" y="407991"/>
        <a:ext cx="1289378" cy="643328"/>
      </dsp:txXfrm>
    </dsp:sp>
    <dsp:sp modelId="{BFCBFEB1-917F-4B2B-AA93-A57F4403247E}">
      <dsp:nvSpPr>
        <dsp:cNvPr id="0" name=""/>
        <dsp:cNvSpPr/>
      </dsp:nvSpPr>
      <dsp:spPr>
        <a:xfrm rot="9402843">
          <a:off x="2523749" y="3350522"/>
          <a:ext cx="1418121" cy="4419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2650921" y="3412699"/>
        <a:ext cx="1285550" cy="265142"/>
      </dsp:txXfrm>
    </dsp:sp>
    <dsp:sp modelId="{E04DC96E-E183-44EC-9334-0B178E82BFFB}">
      <dsp:nvSpPr>
        <dsp:cNvPr id="0" name=""/>
        <dsp:cNvSpPr/>
      </dsp:nvSpPr>
      <dsp:spPr>
        <a:xfrm>
          <a:off x="465338" y="3944917"/>
          <a:ext cx="1685557" cy="909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Эмоции</a:t>
          </a:r>
          <a:endParaRPr lang="ru-RU" sz="18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2182" y="4078155"/>
        <a:ext cx="1191869" cy="643328"/>
      </dsp:txXfrm>
    </dsp:sp>
    <dsp:sp modelId="{403CA71D-83B9-4471-8BDB-A721CD4D44D9}">
      <dsp:nvSpPr>
        <dsp:cNvPr id="0" name=""/>
        <dsp:cNvSpPr/>
      </dsp:nvSpPr>
      <dsp:spPr>
        <a:xfrm rot="11820590">
          <a:off x="2396455" y="1594861"/>
          <a:ext cx="1333948" cy="4419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2526126" y="1702633"/>
        <a:ext cx="1201377" cy="265142"/>
      </dsp:txXfrm>
    </dsp:sp>
    <dsp:sp modelId="{2B441997-125C-40BC-AACD-143178F2FB3C}">
      <dsp:nvSpPr>
        <dsp:cNvPr id="0" name=""/>
        <dsp:cNvSpPr/>
      </dsp:nvSpPr>
      <dsp:spPr>
        <a:xfrm>
          <a:off x="49145" y="734057"/>
          <a:ext cx="1930386" cy="909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Воля</a:t>
          </a:r>
        </a:p>
      </dsp:txBody>
      <dsp:txXfrm>
        <a:off x="331843" y="867295"/>
        <a:ext cx="1364990" cy="643328"/>
      </dsp:txXfrm>
    </dsp:sp>
    <dsp:sp modelId="{A0E7860F-3D88-42AD-952C-913762F11354}">
      <dsp:nvSpPr>
        <dsp:cNvPr id="0" name=""/>
        <dsp:cNvSpPr/>
      </dsp:nvSpPr>
      <dsp:spPr>
        <a:xfrm rot="849235">
          <a:off x="7415577" y="2976660"/>
          <a:ext cx="1196038" cy="4419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7417589" y="3048832"/>
        <a:ext cx="1063467" cy="265142"/>
      </dsp:txXfrm>
    </dsp:sp>
    <dsp:sp modelId="{43917857-80C4-4367-8564-45242CF3336A}">
      <dsp:nvSpPr>
        <dsp:cNvPr id="0" name=""/>
        <dsp:cNvSpPr/>
      </dsp:nvSpPr>
      <dsp:spPr>
        <a:xfrm>
          <a:off x="8968870" y="3268099"/>
          <a:ext cx="2256177" cy="909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Воображение</a:t>
          </a:r>
        </a:p>
      </dsp:txBody>
      <dsp:txXfrm>
        <a:off x="9299279" y="3401337"/>
        <a:ext cx="1595359" cy="643328"/>
      </dsp:txXfrm>
    </dsp:sp>
    <dsp:sp modelId="{084D7918-D669-4C7B-B42F-1677890AF7A8}">
      <dsp:nvSpPr>
        <dsp:cNvPr id="0" name=""/>
        <dsp:cNvSpPr/>
      </dsp:nvSpPr>
      <dsp:spPr>
        <a:xfrm rot="10743182">
          <a:off x="2594421" y="2395938"/>
          <a:ext cx="902633" cy="4419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2726983" y="2483224"/>
        <a:ext cx="770062" cy="265142"/>
      </dsp:txXfrm>
    </dsp:sp>
    <dsp:sp modelId="{B1694413-362E-436C-8BAD-D1EDE40AF486}">
      <dsp:nvSpPr>
        <dsp:cNvPr id="0" name=""/>
        <dsp:cNvSpPr/>
      </dsp:nvSpPr>
      <dsp:spPr>
        <a:xfrm>
          <a:off x="252258" y="2192319"/>
          <a:ext cx="1917093" cy="909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Мотивация</a:t>
          </a:r>
        </a:p>
      </dsp:txBody>
      <dsp:txXfrm>
        <a:off x="533010" y="2325557"/>
        <a:ext cx="1355589" cy="643328"/>
      </dsp:txXfrm>
    </dsp:sp>
    <dsp:sp modelId="{1428D39B-C119-46E7-802D-0B22E579D94F}">
      <dsp:nvSpPr>
        <dsp:cNvPr id="0" name=""/>
        <dsp:cNvSpPr/>
      </dsp:nvSpPr>
      <dsp:spPr>
        <a:xfrm rot="21553383">
          <a:off x="7606308" y="2320400"/>
          <a:ext cx="924457" cy="4419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7606314" y="2409680"/>
        <a:ext cx="791886" cy="265142"/>
      </dsp:txXfrm>
    </dsp:sp>
    <dsp:sp modelId="{78B82427-37D6-479A-B7D5-170D5F52B0AA}">
      <dsp:nvSpPr>
        <dsp:cNvPr id="0" name=""/>
        <dsp:cNvSpPr/>
      </dsp:nvSpPr>
      <dsp:spPr>
        <a:xfrm>
          <a:off x="8966286" y="2060549"/>
          <a:ext cx="2024478" cy="909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Мышление</a:t>
          </a:r>
        </a:p>
      </dsp:txBody>
      <dsp:txXfrm>
        <a:off x="9262764" y="2193787"/>
        <a:ext cx="1431522" cy="6433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CEF5A-550D-4D25-9D16-277B615E8217}" type="datetimeFigureOut">
              <a:rPr lang="ru-RU" smtClean="0"/>
              <a:t>22.02.2026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EEA9C-2E07-448E-B07A-1122C767D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868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EEA9C-2E07-448E-B07A-1122C767DD0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12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EEA9C-2E07-448E-B07A-1122C767DD0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598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EEA9C-2E07-448E-B07A-1122C767DD0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07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94F0-AA92-4C6D-87BB-2A412C836179}" type="datetimeFigureOut">
              <a:rPr lang="ru-RU" smtClean="0"/>
              <a:t>22.02.2026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70-B53F-4A43-AC4A-72D524F26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556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94F0-AA92-4C6D-87BB-2A412C836179}" type="datetimeFigureOut">
              <a:rPr lang="ru-RU" smtClean="0"/>
              <a:t>22.02.2026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70-B53F-4A43-AC4A-72D524F26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105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94F0-AA92-4C6D-87BB-2A412C836179}" type="datetimeFigureOut">
              <a:rPr lang="ru-RU" smtClean="0"/>
              <a:t>22.02.2026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70-B53F-4A43-AC4A-72D524F26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230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94F0-AA92-4C6D-87BB-2A412C836179}" type="datetimeFigureOut">
              <a:rPr lang="ru-RU" smtClean="0"/>
              <a:t>22.02.2026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70-B53F-4A43-AC4A-72D524F26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333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94F0-AA92-4C6D-87BB-2A412C836179}" type="datetimeFigureOut">
              <a:rPr lang="ru-RU" smtClean="0"/>
              <a:t>22.02.2026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70-B53F-4A43-AC4A-72D524F26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821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94F0-AA92-4C6D-87BB-2A412C836179}" type="datetimeFigureOut">
              <a:rPr lang="ru-RU" smtClean="0"/>
              <a:t>22.02.2026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70-B53F-4A43-AC4A-72D524F26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27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94F0-AA92-4C6D-87BB-2A412C836179}" type="datetimeFigureOut">
              <a:rPr lang="ru-RU" smtClean="0"/>
              <a:t>22.02.2026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70-B53F-4A43-AC4A-72D524F26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720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94F0-AA92-4C6D-87BB-2A412C836179}" type="datetimeFigureOut">
              <a:rPr lang="ru-RU" smtClean="0"/>
              <a:t>22.02.2026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70-B53F-4A43-AC4A-72D524F26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029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94F0-AA92-4C6D-87BB-2A412C836179}" type="datetimeFigureOut">
              <a:rPr lang="ru-RU" smtClean="0"/>
              <a:t>22.02.2026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70-B53F-4A43-AC4A-72D524F26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173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94F0-AA92-4C6D-87BB-2A412C836179}" type="datetimeFigureOut">
              <a:rPr lang="ru-RU" smtClean="0"/>
              <a:t>22.02.2026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70-B53F-4A43-AC4A-72D524F26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752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94F0-AA92-4C6D-87BB-2A412C836179}" type="datetimeFigureOut">
              <a:rPr lang="ru-RU" smtClean="0"/>
              <a:t>22.02.2026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70-B53F-4A43-AC4A-72D524F26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815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F94F0-AA92-4C6D-87BB-2A412C836179}" type="datetimeFigureOut">
              <a:rPr lang="ru-RU" smtClean="0"/>
              <a:t>22.02.2026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7470-B53F-4A43-AC4A-72D524F26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120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%D0%9F%D1%80%D0%B5%D0%B4%D0%B2%D0%B7%D1%8F%D1%82%D0%BE%D1%81%D1%82%D1%8C+%D0%B8+%D0%B4%D0%B8%D1%81%D0%BA%D1%80%D0%B8%D0%BC%D0%B8%D0%BD%D0%B0%D1%86%D0%B8%D1%8F&amp;oq=%D1%8E%D1%80%D0%B8%D0%B4%D0%B8%D1%87%D0%B5%D1%81%D0%BA%D0%B8%D0%B5+%D0%B0%D1%81%D0%BF%D0%B5%D0%BA%D1%82%D1%8B+%D0%B8%D1%81%D0%BF%D0%BE%D0%BB%D1%8C%D0%B7%D0%BE%D0%B2%D0%B0%D0%BD%D0%B8%D1%8F+%D0%98%D0%98+%D0%B2+%D0%BE%D0%B1%D1%80%D0%B0%D0%B7%D0%BE%D0%B2%D0%B0%D0%BD%D0%B8%D0%B8&amp;aqs=chrome..69i57j33i160.2183j0j15&amp;sourceid=chrome&amp;ie=UTF-8&amp;mstk=AUtExfBdj0rRYXXosaUlpXT3RlKZ095EC6zQH6L5OUjwKy3nIi_5Mt4_dbwSM-em9Pwrxuu4JxeACfGBdUCJNZG85DBMqGBa_EQOFG-_WxVh8lRqTS9ZniX5hm-DnxOknjKZjuY&amp;csui=3&amp;ved=2ahUKEwi_ovWlwcySAxVXKhAIHb8GHLEQgK4QegQIAxAD" TargetMode="External"/><Relationship Id="rId2" Type="http://schemas.openxmlformats.org/officeDocument/2006/relationships/hyperlink" Target="https://www.google.com/search?q=%D0%97%D0%B0%D1%89%D0%B8%D1%82%D0%B0+%D0%BF%D0%B5%D1%80%D1%81%D0%BE%D0%BD%D0%B0%D0%BB%D1%8C%D0%BD%D1%8B%D1%85+%D0%B4%D0%B0%D0%BD%D0%BD%D1%8B%D1%85&amp;oq=%D1%8E%D1%80%D0%B8%D0%B4%D0%B8%D1%87%D0%B5%D1%81%D0%BA%D0%B8%D0%B5+%D0%B0%D1%81%D0%BF%D0%B5%D0%BA%D1%82%D1%8B+%D0%B8%D1%81%D0%BF%D0%BE%D0%BB%D1%8C%D0%B7%D0%BE%D0%B2%D0%B0%D0%BD%D0%B8%D1%8F+%D0%98%D0%98+%D0%B2+%D0%BE%D0%B1%D1%80%D0%B0%D0%B7%D0%BE%D0%B2%D0%B0%D0%BD%D0%B8%D0%B8&amp;aqs=chrome..69i57j33i160.2183j0j15&amp;sourceid=chrome&amp;ie=UTF-8&amp;mstk=AUtExfBdj0rRYXXosaUlpXT3RlKZ095EC6zQH6L5OUjwKy3nIi_5Mt4_dbwSM-em9Pwrxuu4JxeACfGBdUCJNZG85DBMqGBa_EQOFG-_WxVh8lRqTS9ZniX5hm-DnxOknjKZjuY&amp;csui=3&amp;ved=2ahUKEwi_ovWlwcySAxVXKhAIHb8GHLEQgK4QegQIAxAB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www.google.com/search?q=%D0%9E%D1%82%D0%B2%D0%B5%D1%82%D1%81%D1%82%D0%B2%D0%B5%D0%BD%D0%BD%D0%BE%D1%81%D1%82%D1%8C+%D0%B7%D0%B0+%D1%80%D0%B5%D1%88%D0%B5%D0%BD%D0%B8%D1%8F&amp;oq=%D1%8E%D1%80%D0%B8%D0%B4%D0%B8%D1%87%D0%B5%D1%81%D0%BA%D0%B8%D0%B5+%D0%B0%D1%81%D0%BF%D0%B5%D0%BA%D1%82%D1%8B+%D0%B8%D1%81%D0%BF%D0%BE%D0%BB%D1%8C%D0%B7%D0%BE%D0%B2%D0%B0%D0%BD%D0%B8%D1%8F+%D0%98%D0%98+%D0%B2+%D0%BE%D0%B1%D1%80%D0%B0%D0%B7%D0%BE%D0%B2%D0%B0%D0%BD%D0%B8%D0%B8&amp;aqs=chrome..69i57j33i160.2183j0j15&amp;sourceid=chrome&amp;ie=UTF-8&amp;mstk=AUtExfBdj0rRYXXosaUlpXT3RlKZ095EC6zQH6L5OUjwKy3nIi_5Mt4_dbwSM-em9Pwrxuu4JxeACfGBdUCJNZG85DBMqGBa_EQOFG-_WxVh8lRqTS9ZniX5hm-DnxOknjKZjuY&amp;csui=3&amp;ved=2ahUKEwi_ovWlwcySAxVXKhAIHb8GHLEQgK4QegQIAxAH" TargetMode="External"/><Relationship Id="rId4" Type="http://schemas.openxmlformats.org/officeDocument/2006/relationships/hyperlink" Target="https://www.google.com/search?q=%D0%90%D0%B2%D1%82%D0%BE%D1%80%D1%81%D0%BA%D0%BE%D0%B5+%D0%BF%D1%80%D0%B0%D0%B2%D0%BE+%D0%B8+%D0%BF%D0%BB%D0%B0%D0%B3%D0%B8%D0%B0%D1%82&amp;oq=%D1%8E%D1%80%D0%B8%D0%B4%D0%B8%D1%87%D0%B5%D1%81%D0%BA%D0%B8%D0%B5+%D0%B0%D1%81%D0%BF%D0%B5%D0%BA%D1%82%D1%8B+%D0%B8%D1%81%D0%BF%D0%BE%D0%BB%D1%8C%D0%B7%D0%BE%D0%B2%D0%B0%D0%BD%D0%B8%D1%8F+%D0%98%D0%98+%D0%B2+%D0%BE%D0%B1%D1%80%D0%B0%D0%B7%D0%BE%D0%B2%D0%B0%D0%BD%D0%B8%D0%B8&amp;aqs=chrome..69i57j33i160.2183j0j15&amp;sourceid=chrome&amp;ie=UTF-8&amp;mstk=AUtExfBdj0rRYXXosaUlpXT3RlKZ095EC6zQH6L5OUjwKy3nIi_5Mt4_dbwSM-em9Pwrxuu4JxeACfGBdUCJNZG85DBMqGBa_EQOFG-_WxVh8lRqTS9ZniX5hm-DnxOknjKZjuY&amp;csui=3&amp;ved=2ahUKEwi_ovWlwcySAxVXKhAIHb8GHLEQgK4QegQIAxA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%D0%AD%D1%82%D0%B8%D1%87%D0%B5%D1%81%D0%BA%D0%B8%D0%B5+%D0%BD%D0%BE%D1%80%D0%BC%D1%8B&amp;oq=%D1%8E%D1%80%D0%B8%D0%B4%D0%B8%D1%87%D0%B5%D1%81%D0%BA%D0%B8%D0%B5+%D0%B0%D1%81%D0%BF%D0%B5%D0%BA%D1%82%D1%8B+%D0%B8%D1%81%D0%BF%D0%BE%D0%BB%D1%8C%D0%B7%D0%BE%D0%B2%D0%B0%D0%BD%D0%B8%D1%8F+%D0%98%D0%98+%D0%B2+%D0%BE%D0%B1%D1%80%D0%B0%D0%B7%D0%BE%D0%B2%D0%B0%D0%BD%D0%B8%D0%B8&amp;aqs=chrome..69i57j33i160.2183j0j15&amp;sourceid=chrome&amp;ie=UTF-8&amp;mstk=AUtExfBdj0rRYXXosaUlpXT3RlKZ095EC6zQH6L5OUjwKy3nIi_5Mt4_dbwSM-em9Pwrxuu4JxeACfGBdUCJNZG85DBMqGBa_EQOFG-_WxVh8lRqTS9ZniX5hm-DnxOknjKZjuY&amp;csui=3&amp;ved=2ahUKEwi_ovWlwcySAxVXKhAIHb8GHLEQgK4QegQIAxAJ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%D1%82%D0%B5%D1%81%D1%82+%D0%BD%D0%B0+%D0%B8%D0%BD%D1%82%D0%B5%D0%BB%D0%BB%D0%B5%D0%BA%D1%82+%D0%BC%D0%B0%D1%88%D0%B8%D0%BD%D1%8B&amp;newwindow=1&amp;sca_esv=6a14ef6827f22cd2&amp;biw=1366&amp;bih=657&amp;ei=n-uJaa3nO5WrwPAPvs6gMA&amp;ved=2ahUKEwjGp7SMzsySAxUfBhAIHaq4EccQgK4QegQIAxAB&amp;oq=%D0%9A%D1%80%D0%B0%D1%82%D0%BA%D0%B8%D0%B9+%D0%B8%D1%81%D1%82%D0%BE%D1%80%D0%B8%D1%87%D0%B5%D1%81%D0%BA%D0%B8%D0%B9+%D0%BE%D0%B1%D0%B7%D0%BE%D1%80+%D1%80%D0%B0%D0%B7%D0%B2%D0%B8%D1%82%D0%B8%D1%8F+%D0%B8%D1%81%D0%BA%D1%83%D1%81%D1%81%D1%82%D0%B2%D0%B5%D0%BD%D0%BD%D0%BE%D0%B3%D0%BE+%D0%B8%D0%BD%D1%82%D0%B5%D0%BB%D0%BB%D0%B5%D0%BA%D1%82%D0%B0&amp;gs_lp=Egxnd3Mtd2l6LXNlcnAiddCa0YDQsNGC0LrQuNC5INC40YHRgtC-0YDQuNGH0LXRgdC60LjQuSDQvtCx0LfQvtGAINGA0LDQt9Cy0LjRgtC40Y8g0LjRgdC60YPRgdGB0YLQstC10L3QvdC-0LPQviDQuNC90YLQtdC70LvQtdC60YLQsEjHPFCVIFiVIHABeAGQAQCYAVqgAVqqAQExuAEMyAEA-AEB-AECmAIBoAIzqAIUwgIgEAAYgAQYtAIY1AMY5QIY5wYYtwMYigUY6gIYigPYAQHCAhAQLhgDGLQCGOoCGI8B2AECwgIQEAAYAxi0AhjqAhiPAdgBApgDM_EF1zjd7b6jUZG6BgQIARgHugYGCAIQARgKkgcBMaAHqQGyBwC4BwDCBwM1LTHIBy2ACAA&amp;sclient=gws-wiz-serp&amp;mstk=AUtExfCOcQNaijDvtZuZQlkBFm1iPEG-Knhx8r94ZpKhKf3iz36-UUOx_kH3w7hKuZbhmGFWLFWRks-8kQuJVTGS-qn_EXBvoQh6XEP2lSwVco9wGONe63Dpnpp-JCFTZT3A8aU&amp;csui=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om/search?q=%D0%B3%D0%B5%D0%BD%D0%B5%D1%80%D0%B0%D1%82%D0%B8%D0%B2%D0%BD%D0%BE%D0%B3%D0%BE+%D0%98%D0%98&amp;newwindow=1&amp;sca_esv=6a14ef6827f22cd2&amp;biw=1366&amp;bih=657&amp;ei=n-uJaa3nO5WrwPAPvs6gMA&amp;ved=2ahUKEwjGp7SMzsySAxUfBhAIHaq4EccQgK4QegQIAxAH&amp;oq=%D0%9A%D1%80%D0%B0%D1%82%D0%BA%D0%B8%D0%B9+%D0%B8%D1%81%D1%82%D0%BE%D1%80%D0%B8%D1%87%D0%B5%D1%81%D0%BA%D0%B8%D0%B9+%D0%BE%D0%B1%D0%B7%D0%BE%D1%80+%D1%80%D0%B0%D0%B7%D0%B2%D0%B8%D1%82%D0%B8%D1%8F+%D0%B8%D1%81%D0%BA%D1%83%D1%81%D1%81%D1%82%D0%B2%D0%B5%D0%BD%D0%BD%D0%BE%D0%B3%D0%BE+%D0%B8%D0%BD%D1%82%D0%B5%D0%BB%D0%BB%D0%B5%D0%BA%D1%82%D0%B0&amp;gs_lp=Egxnd3Mtd2l6LXNlcnAiddCa0YDQsNGC0LrQuNC5INC40YHRgtC-0YDQuNGH0LXRgdC60LjQuSDQvtCx0LfQvtGAINGA0LDQt9Cy0LjRgtC40Y8g0LjRgdC60YPRgdGB0YLQstC10L3QvdC-0LPQviDQuNC90YLQtdC70LvQtdC60YLQsEjHPFCVIFiVIHABeAGQAQCYAVqgAVqqAQExuAEMyAEA-AEB-AECmAIBoAIzqAIUwgIgEAAYgAQYtAIY1AMY5QIY5wYYtwMYigUY6gIYigPYAQHCAhAQLhgDGLQCGOoCGI8B2AECwgIQEAAYAxi0AhjqAhiPAdgBApgDM_EF1zjd7b6jUZG6BgQIARgHugYGCAIQARgKkgcBMaAHqQGyBwC4BwDCBwM1LTHIBy2ACAA&amp;sclient=gws-wiz-serp&amp;mstk=AUtExfCOcQNaijDvtZuZQlkBFm1iPEG-Knhx8r94ZpKhKf3iz36-UUOx_kH3w7hKuZbhmGFWLFWRks-8kQuJVTGS-qn_EXBvoQh6XEP2lSwVco9wGONe63Dpnpp-JCFTZT3A8aU&amp;csui=3" TargetMode="External"/><Relationship Id="rId4" Type="http://schemas.openxmlformats.org/officeDocument/2006/relationships/hyperlink" Target="https://www.google.com/search?q=ELIZA&amp;newwindow=1&amp;sca_esv=6a14ef6827f22cd2&amp;biw=1366&amp;bih=657&amp;ei=n-uJaa3nO5WrwPAPvs6gMA&amp;ved=2ahUKEwjGp7SMzsySAxUfBhAIHaq4EccQgK4QegQIAxAD&amp;oq=%D0%9A%D1%80%D0%B0%D1%82%D0%BA%D0%B8%D0%B9+%D0%B8%D1%81%D1%82%D0%BE%D1%80%D0%B8%D1%87%D0%B5%D1%81%D0%BA%D0%B8%D0%B9+%D0%BE%D0%B1%D0%B7%D0%BE%D1%80+%D1%80%D0%B0%D0%B7%D0%B2%D0%B8%D1%82%D0%B8%D1%8F+%D0%B8%D1%81%D0%BA%D1%83%D1%81%D1%81%D1%82%D0%B2%D0%B5%D0%BD%D0%BD%D0%BE%D0%B3%D0%BE+%D0%B8%D0%BD%D1%82%D0%B5%D0%BB%D0%BB%D0%B5%D0%BA%D1%82%D0%B0&amp;gs_lp=Egxnd3Mtd2l6LXNlcnAiddCa0YDQsNGC0LrQuNC5INC40YHRgtC-0YDQuNGH0LXRgdC60LjQuSDQvtCx0LfQvtGAINGA0LDQt9Cy0LjRgtC40Y8g0LjRgdC60YPRgdGB0YLQstC10L3QvdC-0LPQviDQuNC90YLQtdC70LvQtdC60YLQsEjHPFCVIFiVIHABeAGQAQCYAVqgAVqqAQExuAEMyAEA-AEB-AECmAIBoAIzqAIUwgIgEAAYgAQYtAIY1AMY5QIY5wYYtwMYigUY6gIYigPYAQHCAhAQLhgDGLQCGOoCGI8B2AECwgIQEAAYAxi0AhjqAhiPAdgBApgDM_EF1zjd7b6jUZG6BgQIARgHugYGCAIQARgKkgcBMaAHqQGyBwC4BwDCBwM1LTHIBy2ACAA&amp;sclient=gws-wiz-serp&amp;mstk=AUtExfCOcQNaijDvtZuZQlkBFm1iPEG-Knhx8r94ZpKhKf3iz36-UUOx_kH3w7hKuZbhmGFWLFWRks-8kQuJVTGS-qn_EXBvoQh6XEP2lSwVco9wGONe63Dpnpp-JCFTZT3A8aU&amp;csui=3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search?q=%D0%93%D0%B8%D0%BF%D0%BE%D1%82%D0%B5%D1%82%D0%B8%D1%87%D0%B5%D1%81%D0%BA%D0%B0%D1%8F+%D1%83%D0%B3%D1%80%D0%BE%D0%B7%D0%B0&amp;newwindow=1&amp;sca_esv=6a14ef6827f22cd2&amp;biw=1366&amp;bih=600&amp;ei=I_eaaav6IcjzwPAP14HmgQ0&amp;ved=2ahUKEwiXpP2Ble2SAxVuGhAIHWCNFkcQgK4QegYIAQgEEAM&amp;uact=5&amp;oq=%D0%BE%D0%BF%D0%B0%D1%81%D0%BD%D0%BE%D1%81%D1%82%D1%8C+%D0%98%D0%98&amp;gs_lp=Egxnd3Mtd2l6LXNlcnAiF9C-0L_QsNGB0L3QvtGB0YLRjCDQmNCYMgUQABiABDIFEAAYgAQyBhAAGAcYHjIGEAAYBxgeMgUQABiABDIEEAAYHjIGEAAYBRgeMggQABiABBiiBEiYMlCzDliRInABeAGQAQCYAWOgAaAGqgEBObgBA8gBAPgBAZgCCqACngrCAgoQABiwAxjWBBhHwgIIEAAYBxgKGB7CAgcQABiABBgNwgIIEAAYBxgIGB7CAggQABgFGA0YHsICCBAAGAUYBxgewgIGEAAYDRgemAMAiAYBkAYIkgcDMS45oAe3R7IHAzAuObgH3QnCBwU0LTIuOMgHuAOACAA&amp;sclient=gws-wiz-serp" TargetMode="External"/><Relationship Id="rId3" Type="http://schemas.openxmlformats.org/officeDocument/2006/relationships/hyperlink" Target="https://www.google.com/search?q=%D1%81%D1%83%D0%BF%D0%B5%D1%80%D0%B8%D0%BD%D1%82%D0%B5%D0%BB%D0%BB%D0%B5%D0%BA%D1%82%D0%BE%D0%BC&amp;newwindow=1&amp;sca_esv=6a14ef6827f22cd2&amp;biw=1366&amp;bih=600&amp;ei=I_eaaav6IcjzwPAP14HmgQ0&amp;ved=2ahUKEwiXpP2Ble2SAxVuGhAIHWCNFkcQgK4QegYIAQgAEAU&amp;uact=5&amp;oq=%D0%BE%D0%BF%D0%B0%D1%81%D0%BD%D0%BE%D1%81%D1%82%D1%8C+%D0%98%D0%98&amp;gs_lp=Egxnd3Mtd2l6LXNlcnAiF9C-0L_QsNGB0L3QvtGB0YLRjCDQmNCYMgUQABiABDIFEAAYgAQyBhAAGAcYHjIGEAAYBxgeMgUQABiABDIEEAAYHjIGEAAYBRgeMggQABiABBiiBEiYMlCzDliRInABeAGQAQCYAWOgAaAGqgEBObgBA8gBAPgBAZgCCqACngrCAgoQABiwAxjWBBhHwgIIEAAYBxgKGB7CAgcQABiABBgNwgIIEAAYBxgIGB7CAggQABgFGA0YHsICCBAAGAUYBxgewgIGEAAYDRgemAMAiAYBkAYIkgcDMS45oAe3R7IHAzAuObgH3QnCBwU0LTIuOMgHuAOACAA&amp;sclient=gws-wiz-serp" TargetMode="External"/><Relationship Id="rId7" Type="http://schemas.openxmlformats.org/officeDocument/2006/relationships/hyperlink" Target="https://www.google.com/search?q=%D0%BC%D0%B0%D0%BD%D0%B8%D0%BF%D1%83%D0%BB%D0%B8%D1%80%D0%BE%D0%B2%D0%B0%D0%BD%D0%B8%D0%B5+%D0%BE%D0%B1%D1%89%D0%B5%D1%81%D1%82%D0%B2%D0%B5%D0%BD%D0%BD%D1%8B%D0%BC+%D0%BC%D0%BD%D0%B5%D0%BD%D0%B8%D0%B5%D0%BC&amp;newwindow=1&amp;sca_esv=6a14ef6827f22cd2&amp;biw=1366&amp;bih=600&amp;ei=I_eaaav6IcjzwPAP14HmgQ0&amp;ved=2ahUKEwiXpP2Ble2SAxVuGhAIHWCNFkcQgK4QegYIAQgAEAk&amp;uact=5&amp;oq=%D0%BE%D0%BF%D0%B0%D1%81%D0%BD%D0%BE%D1%81%D1%82%D1%8C+%D0%98%D0%98&amp;gs_lp=Egxnd3Mtd2l6LXNlcnAiF9C-0L_QsNGB0L3QvtGB0YLRjCDQmNCYMgUQABiABDIFEAAYgAQyBhAAGAcYHjIGEAAYBxgeMgUQABiABDIEEAAYHjIGEAAYBRgeMggQABiABBiiBEiYMlCzDliRInABeAGQAQCYAWOgAaAGqgEBObgBA8gBAPgBAZgCCqACngrCAgoQABiwAxjWBBhHwgIIEAAYBxgKGB7CAgcQABiABBgNwgIIEAAYBxgIGB7CAggQABgFGA0YHsICCBAAGAUYBxgewgIGEAAYDRgemAMAiAYBkAYIkgcDMS45oAe3R7IHAzAuObgH3QnCBwU0LTIuOMgHuAOACAA&amp;sclient=gws-wiz-serp" TargetMode="External"/><Relationship Id="rId2" Type="http://schemas.openxmlformats.org/officeDocument/2006/relationships/hyperlink" Target="https://www.google.com/search?q=%D0%B4%D0%B8%D0%BF%D1%84%D0%B5%D0%B9%D0%BA%D0%BE%D0%B2&amp;newwindow=1&amp;sca_esv=6a14ef6827f22cd2&amp;biw=1366&amp;bih=600&amp;ei=I_eaaav6IcjzwPAP14HmgQ0&amp;ved=2ahUKEwiXpP2Ble2SAxVuGhAIHWCNFkcQgK4QegYIAQgAEAQ&amp;uact=5&amp;oq=%D0%BE%D0%BF%D0%B0%D1%81%D0%BD%D0%BE%D1%81%D1%82%D1%8C+%D0%98%D0%98&amp;gs_lp=Egxnd3Mtd2l6LXNlcnAiF9C-0L_QsNGB0L3QvtGB0YLRjCDQmNCYMgUQABiABDIFEAAYgAQyBhAAGAcYHjIGEAAYBxgeMgUQABiABDIEEAAYHjIGEAAYBRgeMggQABiABBiiBEiYMlCzDliRInABeAGQAQCYAWOgAaAGqgEBObgBA8gBAPgBAZgCCqACngrCAgoQABiwAxjWBBhHwgIIEAAYBxgKGB7CAgcQABiABBgNwgIIEAAYBxgIGB7CAggQABgFGA0YHsICCBAAGAUYBxgewgIGEAAYDRgemAMAiAYBkAYIkgcDMS45oAe3R7IHAzAuObgH3QnCBwU0LTIuOMgHuAOACAA&amp;sclient=gws-wiz-ser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q=%D1%83%D1%82%D0%B5%D1%87%D0%BA%D1%83+%D0%B4%D0%B0%D0%BD%D0%BD%D1%8B%D1%85&amp;newwindow=1&amp;sca_esv=6a14ef6827f22cd2&amp;biw=1366&amp;bih=600&amp;ei=I_eaaav6IcjzwPAP14HmgQ0&amp;ved=2ahUKEwiXpP2Ble2SAxVuGhAIHWCNFkcQgK4QegYIAQgAEAg&amp;uact=5&amp;oq=%D0%BE%D0%BF%D0%B0%D1%81%D0%BD%D0%BE%D1%81%D1%82%D1%8C+%D0%98%D0%98&amp;gs_lp=Egxnd3Mtd2l6LXNlcnAiF9C-0L_QsNGB0L3QvtGB0YLRjCDQmNCYMgUQABiABDIFEAAYgAQyBhAAGAcYHjIGEAAYBxgeMgUQABiABDIEEAAYHjIGEAAYBRgeMggQABiABBiiBEiYMlCzDliRInABeAGQAQCYAWOgAaAGqgEBObgBA8gBAPgBAZgCCqACngrCAgoQABiwAxjWBBhHwgIIEAAYBxgKGB7CAgcQABiABBgNwgIIEAAYBxgIGB7CAggQABgFGA0YHsICCBAAGAUYBxgewgIGEAAYDRgemAMAiAYBkAYIkgcDMS45oAe3R7IHAzAuObgH3QnCBwU0LTIuOMgHuAOACAA&amp;sclient=gws-wiz-serp" TargetMode="External"/><Relationship Id="rId5" Type="http://schemas.openxmlformats.org/officeDocument/2006/relationships/hyperlink" Target="https://www.google.com/search?q=%D0%BC%D0%B0%D1%81%D1%81%D0%BE%D0%B2%D1%83%D1%8E+%D0%B1%D0%B5%D0%B7%D1%80%D0%B0%D0%B1%D0%BE%D1%82%D0%B8%D1%86%D1%83&amp;newwindow=1&amp;sca_esv=6a14ef6827f22cd2&amp;biw=1366&amp;bih=600&amp;ei=I_eaaav6IcjzwPAP14HmgQ0&amp;ved=2ahUKEwiXpP2Ble2SAxVuGhAIHWCNFkcQgK4QegYIAQgAEAc&amp;uact=5&amp;oq=%D0%BE%D0%BF%D0%B0%D1%81%D0%BD%D0%BE%D1%81%D1%82%D1%8C+%D0%98%D0%98&amp;gs_lp=Egxnd3Mtd2l6LXNlcnAiF9C-0L_QsNGB0L3QvtGB0YLRjCDQmNCYMgUQABiABDIFEAAYgAQyBhAAGAcYHjIGEAAYBxgeMgUQABiABDIEEAAYHjIGEAAYBRgeMggQABiABBiiBEiYMlCzDliRInABeAGQAQCYAWOgAaAGqgEBObgBA8gBAPgBAZgCCqACngrCAgoQABiwAxjWBBhHwgIIEAAYBxgKGB7CAgcQABiABBgNwgIIEAAYBxgIGB7CAggQABgFGA0YHsICCBAAGAUYBxgewgIGEAAYDRgemAMAiAYBkAYIkgcDMS45oAe3R7IHAzAuObgH3QnCBwU0LTIuOMgHuAOACAA&amp;sclient=gws-wiz-serp" TargetMode="External"/><Relationship Id="rId4" Type="http://schemas.openxmlformats.org/officeDocument/2006/relationships/hyperlink" Target="https://www.google.com/search?q=%D0%BF%D1%80%D0%B5%D0%B4%D0%B2%D0%B7%D1%8F%D1%82%D0%BE%D1%81%D1%82%D1%8C+%D0%B0%D0%BB%D0%B3%D0%BE%D1%80%D0%B8%D1%82%D0%BC%D0%BE%D0%B2&amp;newwindow=1&amp;sca_esv=6a14ef6827f22cd2&amp;biw=1366&amp;bih=600&amp;ei=I_eaaav6IcjzwPAP14HmgQ0&amp;ved=2ahUKEwiXpP2Ble2SAxVuGhAIHWCNFkcQgK4QegYIAQgAEAY&amp;uact=5&amp;oq=%D0%BE%D0%BF%D0%B0%D1%81%D0%BD%D0%BE%D1%81%D1%82%D1%8C+%D0%98%D0%98&amp;gs_lp=Egxnd3Mtd2l6LXNlcnAiF9C-0L_QsNGB0L3QvtGB0YLRjCDQmNCYMgUQABiABDIFEAAYgAQyBhAAGAcYHjIGEAAYBxgeMgUQABiABDIEEAAYHjIGEAAYBRgeMggQABiABBiiBEiYMlCzDliRInABeAGQAQCYAWOgAaAGqgEBObgBA8gBAPgBAZgCCqACngrCAgoQABiwAxjWBBhHwgIIEAAYBxgKGB7CAgcQABiABBgNwgIIEAAYBxgIGB7CAggQABgFGA0YHsICCBAAGAUYBxgewgIGEAAYDRgemAMAiAYBkAYIkgcDMS45oAe3R7IHAzAuObgH3QnCBwU0LTIuOMgHuAOACAA&amp;sclient=gws-wiz-serp" TargetMode="External"/><Relationship Id="rId9" Type="http://schemas.openxmlformats.org/officeDocument/2006/relationships/hyperlink" Target="https://www.google.com/search?q=%D0%BA%D1%80%D0%B8%D1%82%D0%B8%D1%87%D0%B5%D1%81%D0%BA%D0%BE%D0%B3%D0%BE+%D0%BC%D1%8B%D1%88%D0%BB%D0%B5%D0%BD%D0%B8%D1%8F&amp;newwindow=1&amp;sca_esv=6a14ef6827f22cd2&amp;biw=1366&amp;bih=600&amp;ei=I_eaaav6IcjzwPAP14HmgQ0&amp;ved=2ahUKEwiXpP2Ble2SAxVuGhAIHWCNFkcQgK4QegYIAQgEEAU&amp;uact=5&amp;oq=%D0%BE%D0%BF%D0%B0%D1%81%D0%BD%D0%BE%D1%81%D1%82%D1%8C+%D0%98%D0%98&amp;gs_lp=Egxnd3Mtd2l6LXNlcnAiF9C-0L_QsNGB0L3QvtGB0YLRjCDQmNCYMgUQABiABDIFEAAYgAQyBhAAGAcYHjIGEAAYBxgeMgUQABiABDIEEAAYHjIGEAAYBRgeMggQABiABBiiBEiYMlCzDliRInABeAGQAQCYAWOgAaAGqgEBObgBA8gBAPgBAZgCCqACngrCAgoQABiwAxjWBBhHwgIIEAAYBxgKGB7CAgcQABiABBgNwgIIEAAYBxgIGB7CAggQABgFGA0YHsICCBAAGAUYBxgewgIGEAAYDRgemAMAiAYBkAYIkgcDMS45oAe3R7IHAzAuObgH3QnCBwU0LTIuOMgHuAOACAA&amp;sclient=gws-wiz-serp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Психологические и юридические аспекты использования ИИ в образовании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60914" y="4330474"/>
            <a:ext cx="6604000" cy="1655762"/>
          </a:xfrm>
        </p:spPr>
        <p:txBody>
          <a:bodyPr/>
          <a:lstStyle/>
          <a:p>
            <a:r>
              <a:rPr lang="ru-RU" dirty="0" smtClean="0"/>
              <a:t>Васина В.В., </a:t>
            </a:r>
            <a:r>
              <a:rPr lang="ru-RU" dirty="0" err="1" smtClean="0"/>
              <a:t>к.псх.н</a:t>
            </a:r>
            <a:r>
              <a:rPr lang="ru-RU" dirty="0" smtClean="0"/>
              <a:t>., доцент</a:t>
            </a:r>
          </a:p>
          <a:p>
            <a:r>
              <a:rPr lang="ru-RU" dirty="0"/>
              <a:t> </a:t>
            </a:r>
            <a:r>
              <a:rPr lang="ru-RU" dirty="0" smtClean="0"/>
              <a:t>25.02.26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51" y="4513943"/>
            <a:ext cx="2735263" cy="210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39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57188"/>
            <a:ext cx="10515600" cy="6500812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В новом определении ИИ - это любая система данных, программное обеспечение или аппаратное средство, обладающее способностью обрабатывать данные и информацию способом, </a:t>
            </a:r>
            <a:r>
              <a:rPr lang="ru-RU" b="1" dirty="0"/>
              <a:t>напоминающим</a:t>
            </a:r>
            <a:r>
              <a:rPr lang="ru-RU" dirty="0"/>
              <a:t> разумное </a:t>
            </a:r>
            <a:r>
              <a:rPr lang="ru-RU" dirty="0" smtClean="0"/>
              <a:t>поведение. </a:t>
            </a:r>
          </a:p>
          <a:p>
            <a:pPr algn="just"/>
            <a:r>
              <a:rPr lang="ru-RU" dirty="0" smtClean="0"/>
              <a:t>Каковы </a:t>
            </a:r>
            <a:r>
              <a:rPr lang="ru-RU" dirty="0"/>
              <a:t>три закона искусственного интеллекта?</a:t>
            </a:r>
          </a:p>
          <a:p>
            <a:pPr marL="0" indent="0" algn="just">
              <a:buNone/>
            </a:pPr>
            <a:r>
              <a:rPr lang="ru-RU" dirty="0" smtClean="0"/>
              <a:t>1.Робот </a:t>
            </a:r>
            <a:r>
              <a:rPr lang="ru-RU" dirty="0"/>
              <a:t>не должен причинять вред человеку или своим бездействием допускать причинение вреда человеку.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2.Робот </a:t>
            </a:r>
            <a:r>
              <a:rPr lang="ru-RU" dirty="0"/>
              <a:t>должен подчиняться приказам, отданным ему человеком, за исключением случаев, когда такие приказы противоречат Первому закону.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3.Робот </a:t>
            </a:r>
            <a:r>
              <a:rPr lang="ru-RU" dirty="0"/>
              <a:t>должен защищать своё существование до тех пор, пока такая защита не противоречит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Первому </a:t>
            </a:r>
            <a:r>
              <a:rPr lang="ru-RU" dirty="0"/>
              <a:t>или Второму </a:t>
            </a:r>
            <a:r>
              <a:rPr lang="ru-RU" dirty="0" smtClean="0"/>
              <a:t>закону</a:t>
            </a:r>
            <a:r>
              <a:rPr lang="ru-RU" dirty="0"/>
              <a:t> </a:t>
            </a:r>
            <a:r>
              <a:rPr lang="ru-RU" dirty="0" smtClean="0"/>
              <a:t>(термодинамики).</a:t>
            </a:r>
          </a:p>
          <a:p>
            <a:pPr marL="0" indent="0" algn="just">
              <a:buNone/>
            </a:pPr>
            <a:r>
              <a:rPr lang="ru-RU" b="1" dirty="0"/>
              <a:t>«Три закона робототехники» Айзека Азимова</a:t>
            </a:r>
          </a:p>
          <a:p>
            <a:pPr marL="0" indent="0" algn="just">
              <a:buNone/>
            </a:pPr>
            <a:endParaRPr lang="ru-RU" dirty="0"/>
          </a:p>
          <a:p>
            <a:pPr algn="just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3371" y="5448300"/>
            <a:ext cx="2622097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038" y="170542"/>
            <a:ext cx="11587162" cy="631507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Понятие </a:t>
            </a:r>
            <a:r>
              <a:rPr lang="ru-RU" dirty="0"/>
              <a:t>искусственный интеллект. </a:t>
            </a:r>
            <a:endParaRPr lang="ru-RU" dirty="0" smtClean="0"/>
          </a:p>
          <a:p>
            <a:pPr algn="just"/>
            <a:r>
              <a:rPr lang="ru-RU" dirty="0" smtClean="0"/>
              <a:t>Роль </a:t>
            </a:r>
            <a:r>
              <a:rPr lang="ru-RU" dirty="0"/>
              <a:t>применения искусственного интеллекта в современной жизни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Этические </a:t>
            </a:r>
            <a:r>
              <a:rPr lang="ru-RU" dirty="0"/>
              <a:t>и юридические аспекты использования искусственного интеллекта в </a:t>
            </a:r>
            <a:r>
              <a:rPr lang="ru-RU" dirty="0" smtClean="0"/>
              <a:t>образовании.</a:t>
            </a:r>
          </a:p>
          <a:p>
            <a:pPr algn="just"/>
            <a:r>
              <a:rPr lang="ru-RU" dirty="0" smtClean="0"/>
              <a:t>Определение </a:t>
            </a:r>
            <a:r>
              <a:rPr lang="ru-RU" dirty="0"/>
              <a:t>понятия «искусственный интеллект». </a:t>
            </a:r>
            <a:endParaRPr lang="ru-RU" dirty="0" smtClean="0"/>
          </a:p>
          <a:p>
            <a:pPr algn="just"/>
            <a:r>
              <a:rPr lang="ru-RU" dirty="0" smtClean="0"/>
              <a:t>Краткий </a:t>
            </a:r>
            <a:r>
              <a:rPr lang="ru-RU" dirty="0"/>
              <a:t>исторический обзор развития искусственного интеллекта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Символьный </a:t>
            </a:r>
            <a:r>
              <a:rPr lang="ru-RU" dirty="0"/>
              <a:t>подход и его применение в решении задач с использованием логических правил. </a:t>
            </a:r>
            <a:endParaRPr lang="ru-RU" dirty="0" smtClean="0"/>
          </a:p>
          <a:p>
            <a:pPr algn="just"/>
            <a:r>
              <a:rPr lang="ru-RU" dirty="0" err="1" smtClean="0"/>
              <a:t>Нейросетевой</a:t>
            </a:r>
            <a:r>
              <a:rPr lang="ru-RU" dirty="0" smtClean="0"/>
              <a:t> </a:t>
            </a:r>
            <a:r>
              <a:rPr lang="ru-RU" dirty="0"/>
              <a:t>подход, основанный на имитации работы человеческого мозга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Машинное </a:t>
            </a:r>
            <a:r>
              <a:rPr lang="ru-RU" dirty="0"/>
              <a:t>обучение и глубокое обучение как основные технологии искусственного интеллекта. </a:t>
            </a:r>
            <a:endParaRPr lang="ru-RU" dirty="0" smtClean="0"/>
          </a:p>
          <a:p>
            <a:pPr algn="just"/>
            <a:r>
              <a:rPr lang="ru-RU" dirty="0" smtClean="0"/>
              <a:t>Примеры </a:t>
            </a:r>
            <a:r>
              <a:rPr lang="ru-RU" dirty="0"/>
              <a:t>использования искусственного интеллекта в различных областях: медицина, образование, транспорт, финансы, производство и т. д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Роль </a:t>
            </a:r>
            <a:r>
              <a:rPr lang="ru-RU" dirty="0"/>
              <a:t>искусственного интеллекта в современном обществе. </a:t>
            </a:r>
            <a:endParaRPr lang="ru-RU" dirty="0" smtClean="0"/>
          </a:p>
          <a:p>
            <a:pPr algn="just"/>
            <a:r>
              <a:rPr lang="ru-RU" dirty="0" smtClean="0"/>
              <a:t>Влияние </a:t>
            </a:r>
            <a:r>
              <a:rPr lang="ru-RU" dirty="0"/>
              <a:t>искусственного интеллекта на экономику и рынок труда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Определение </a:t>
            </a:r>
            <a:r>
              <a:rPr lang="ru-RU" dirty="0"/>
              <a:t>этических аспектов использования искусственного интеллекта. </a:t>
            </a:r>
            <a:endParaRPr lang="ru-RU" dirty="0" smtClean="0"/>
          </a:p>
          <a:p>
            <a:pPr algn="just"/>
            <a:r>
              <a:rPr lang="ru-RU" dirty="0" smtClean="0"/>
              <a:t>Основные </a:t>
            </a:r>
            <a:r>
              <a:rPr lang="ru-RU" dirty="0"/>
              <a:t>этические дилеммы, связанные с применением искусственного интеллекта в образовательной сфере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Определение </a:t>
            </a:r>
            <a:r>
              <a:rPr lang="ru-RU" dirty="0"/>
              <a:t>юридических аспектов использования искусственного интеллекта. </a:t>
            </a:r>
            <a:endParaRPr lang="ru-RU" dirty="0" smtClean="0"/>
          </a:p>
          <a:p>
            <a:pPr algn="just"/>
            <a:r>
              <a:rPr lang="ru-RU" dirty="0" smtClean="0"/>
              <a:t>Обзор </a:t>
            </a:r>
            <a:r>
              <a:rPr lang="ru-RU" dirty="0"/>
              <a:t>законодательства, регулирующего использование искусственного интеллекта в различных странах. </a:t>
            </a:r>
            <a:endParaRPr lang="ru-RU" dirty="0" smtClean="0"/>
          </a:p>
          <a:p>
            <a:pPr algn="just"/>
            <a:r>
              <a:rPr lang="ru-RU" dirty="0" smtClean="0"/>
              <a:t>Ответственность </a:t>
            </a:r>
            <a:r>
              <a:rPr lang="ru-RU" dirty="0"/>
              <a:t>за нарушения в области использования искусственного интеллекта.</a:t>
            </a:r>
          </a:p>
        </p:txBody>
      </p:sp>
    </p:spTree>
    <p:extLst>
      <p:ext uri="{BB962C8B-B14F-4D97-AF65-F5344CB8AC3E}">
        <p14:creationId xmlns:p14="http://schemas.microsoft.com/office/powerpoint/2010/main" val="375647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4388"/>
            <a:ext cx="10515600" cy="536257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Юридические аспекты использования ИИ в образовании охватывают защиту персональных данных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авторское право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этические риски и </a:t>
            </a:r>
            <a:endParaRPr lang="ru-RU" dirty="0" smtClean="0"/>
          </a:p>
          <a:p>
            <a:r>
              <a:rPr lang="ru-RU" dirty="0" smtClean="0"/>
              <a:t>прозрачность </a:t>
            </a:r>
            <a:r>
              <a:rPr lang="ru-RU" dirty="0"/>
              <a:t>алгоритмов.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Ключевые </a:t>
            </a:r>
            <a:r>
              <a:rPr lang="ru-RU" dirty="0"/>
              <a:t>проблемы включают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автоматизированное </a:t>
            </a:r>
            <a:r>
              <a:rPr lang="ru-RU" dirty="0"/>
              <a:t>оценивание,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предвзятость </a:t>
            </a:r>
            <a:r>
              <a:rPr lang="ru-RU" dirty="0"/>
              <a:t>алгоритмов,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необходимость </a:t>
            </a:r>
            <a:r>
              <a:rPr lang="ru-RU" dirty="0"/>
              <a:t>сохранения роли педагога и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соблюдение </a:t>
            </a:r>
            <a:r>
              <a:rPr lang="ru-RU" dirty="0"/>
              <a:t>законодательства, такого как </a:t>
            </a:r>
            <a:r>
              <a:rPr lang="ru-RU" dirty="0" err="1"/>
              <a:t>Нацстратегия</a:t>
            </a:r>
            <a:r>
              <a:rPr lang="ru-RU" dirty="0"/>
              <a:t> развития ИИ в РФ.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1491" y="2085974"/>
            <a:ext cx="3338966" cy="257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80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29706" y="255956"/>
            <a:ext cx="11106150" cy="60324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>
                <a:latin typeface="+mn-lt"/>
              </a:rPr>
              <a:t>Основные правовые и этические вопросы</a:t>
            </a:r>
            <a:r>
              <a:rPr lang="ru-RU" altLang="ru-RU" dirty="0" smtClean="0">
                <a:latin typeface="+mn-lt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dirty="0">
              <a:latin typeface="+mn-lt"/>
            </a:endParaRPr>
          </a:p>
          <a:p>
            <a:pPr marL="0" lvl="0" indent="0">
              <a:lnSpc>
                <a:spcPct val="100000"/>
              </a:lnSpc>
              <a:buFontTx/>
              <a:buChar char="•"/>
            </a:pPr>
            <a:r>
              <a:rPr lang="ru-RU" altLang="ru-RU" dirty="0">
                <a:latin typeface="+mn-lt"/>
                <a:hlinkClick r:id="rId2"/>
              </a:rPr>
              <a:t>Защита персональных данных</a:t>
            </a:r>
            <a:r>
              <a:rPr lang="ru-RU" altLang="ru-RU" dirty="0">
                <a:latin typeface="+mn-lt"/>
              </a:rPr>
              <a:t>: ИИ требует огромных </a:t>
            </a:r>
            <a:endParaRPr lang="ru-RU" altLang="ru-RU" dirty="0" smtClean="0">
              <a:latin typeface="+mn-lt"/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ru-RU" altLang="ru-RU" dirty="0" smtClean="0">
                <a:latin typeface="+mn-lt"/>
              </a:rPr>
              <a:t>объемов </a:t>
            </a:r>
            <a:r>
              <a:rPr lang="ru-RU" altLang="ru-RU" dirty="0">
                <a:latin typeface="+mn-lt"/>
              </a:rPr>
              <a:t>данных </a:t>
            </a:r>
            <a:r>
              <a:rPr lang="ru-RU" altLang="ru-RU" dirty="0" smtClean="0">
                <a:latin typeface="+mn-lt"/>
              </a:rPr>
              <a:t>учащихся </a:t>
            </a:r>
            <a:r>
              <a:rPr lang="ru-RU" altLang="ru-RU" dirty="0">
                <a:latin typeface="+mn-lt"/>
              </a:rPr>
              <a:t>(успеваемость, поведение), </a:t>
            </a:r>
            <a:endParaRPr lang="ru-RU" altLang="ru-RU" dirty="0" smtClean="0">
              <a:latin typeface="+mn-lt"/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ru-RU" altLang="ru-RU" dirty="0" smtClean="0">
                <a:latin typeface="+mn-lt"/>
              </a:rPr>
              <a:t>что </a:t>
            </a:r>
            <a:r>
              <a:rPr lang="ru-RU" altLang="ru-RU" dirty="0">
                <a:latin typeface="+mn-lt"/>
              </a:rPr>
              <a:t>повышает риски утечек и нарушения конфиденциальности.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dirty="0">
                <a:latin typeface="+mn-lt"/>
                <a:hlinkClick r:id="rId3"/>
              </a:rPr>
              <a:t>Предвзятость и дискриминация</a:t>
            </a:r>
            <a:r>
              <a:rPr lang="ru-RU" altLang="ru-RU" dirty="0">
                <a:latin typeface="+mn-lt"/>
              </a:rPr>
              <a:t>: Алгоритмы могут принимать необъективные решения (например, при оценке или отборе), основанные на скрытых предрассудках в данных обучения.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dirty="0">
                <a:latin typeface="+mn-lt"/>
                <a:hlinkClick r:id="rId4"/>
              </a:rPr>
              <a:t>Авторское право и плагиат</a:t>
            </a:r>
            <a:r>
              <a:rPr lang="ru-RU" altLang="ru-RU" dirty="0">
                <a:latin typeface="+mn-lt"/>
              </a:rPr>
              <a:t>: Вопросы собственности на контент, созданный ИИ, а также использование </a:t>
            </a:r>
            <a:r>
              <a:rPr lang="ru-RU" altLang="ru-RU" dirty="0" smtClean="0">
                <a:latin typeface="+mn-lt"/>
              </a:rPr>
              <a:t>учащимися </a:t>
            </a:r>
            <a:r>
              <a:rPr lang="ru-RU" altLang="ru-RU" dirty="0">
                <a:latin typeface="+mn-lt"/>
              </a:rPr>
              <a:t>генеративных моделей для выполнения работ.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dirty="0">
                <a:latin typeface="+mn-lt"/>
                <a:hlinkClick r:id="rId5"/>
              </a:rPr>
              <a:t>Ответственность за решения</a:t>
            </a:r>
            <a:r>
              <a:rPr lang="ru-RU" altLang="ru-RU" dirty="0">
                <a:latin typeface="+mn-lt"/>
              </a:rPr>
              <a:t>: При автоматизированном оценивании или прогнозировании риска отчисления неясно, кто несет ответственность — педагог или разработчик ИИ</a:t>
            </a:r>
            <a:r>
              <a:rPr lang="ru-RU" altLang="ru-RU" dirty="0" smtClean="0">
                <a:latin typeface="+mn-lt"/>
              </a:rPr>
              <a:t>.</a:t>
            </a:r>
            <a:endParaRPr lang="ru-RU" altLang="ru-RU" dirty="0"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4697" y="0"/>
            <a:ext cx="3057303" cy="203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63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9626" y="153986"/>
            <a:ext cx="11272604" cy="6396715"/>
          </a:xfrm>
        </p:spPr>
        <p:txBody>
          <a:bodyPr>
            <a:normAutofit fontScale="92500" lnSpcReduction="10000"/>
          </a:bodyPr>
          <a:lstStyle/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dirty="0">
                <a:hlinkClick r:id="rId2"/>
              </a:rPr>
              <a:t>Этические нормы</a:t>
            </a:r>
            <a:r>
              <a:rPr lang="ru-RU" altLang="ru-RU" dirty="0"/>
              <a:t>: Использование ИИ не должно полностью заменять эмоциональное взаимодействие, снижая значимость социальных навыков. </a:t>
            </a:r>
            <a:endParaRPr lang="ru-RU" altLang="ru-RU" dirty="0" smtClean="0"/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dirty="0"/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dirty="0"/>
              <a:t>Применение ИИ регламентируется нормами по защите информации и документами, определяющими принципы развития ИИ, которые направлены на обеспечение прозрачности и безопасности.</a:t>
            </a:r>
            <a:r>
              <a:rPr lang="ru-RU" altLang="ru-RU" sz="1200" dirty="0">
                <a:solidFill>
                  <a:srgbClr val="0A0A0A"/>
                </a:solidFill>
                <a:latin typeface="Google Sans"/>
              </a:rPr>
              <a:t> </a:t>
            </a:r>
            <a:endParaRPr lang="ru-RU" altLang="ru-RU" sz="1200" dirty="0" smtClean="0">
              <a:solidFill>
                <a:srgbClr val="0A0A0A"/>
              </a:solidFill>
              <a:latin typeface="Google Sans"/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200" dirty="0">
              <a:solidFill>
                <a:srgbClr val="0A0A0A"/>
              </a:solidFill>
              <a:latin typeface="Google Sans"/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/>
              <a:t>В первую очередь должны </a:t>
            </a:r>
            <a:r>
              <a:rPr lang="ru-RU" dirty="0" smtClean="0"/>
              <a:t>учитываться </a:t>
            </a:r>
          </a:p>
          <a:p>
            <a:pPr lvl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149-ФЗ 2022г. «Об </a:t>
            </a:r>
            <a:r>
              <a:rPr lang="ru-RU" dirty="0"/>
              <a:t>информации, информационных технологиях и о защите информации» и </a:t>
            </a:r>
            <a:endParaRPr lang="ru-RU" dirty="0" smtClean="0"/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152-ФЗ 2022г., №233-ФЗ (август 2024</a:t>
            </a:r>
            <a:r>
              <a:rPr lang="ru-RU" dirty="0" smtClean="0"/>
              <a:t>)</a:t>
            </a:r>
            <a:r>
              <a:rPr lang="ru-RU" dirty="0"/>
              <a:t> «О персональных </a:t>
            </a:r>
            <a:r>
              <a:rPr lang="ru-RU" dirty="0" smtClean="0"/>
              <a:t>данных». 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98-ФЗ </a:t>
            </a:r>
            <a:r>
              <a:rPr lang="ru-RU" dirty="0" smtClean="0"/>
              <a:t>2022г. «О </a:t>
            </a:r>
            <a:r>
              <a:rPr lang="ru-RU" dirty="0"/>
              <a:t>коммерческой тайне</a:t>
            </a:r>
            <a:r>
              <a:rPr lang="ru-RU" dirty="0" smtClean="0"/>
              <a:t>»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63-ФЗ </a:t>
            </a:r>
            <a:r>
              <a:rPr lang="ru-RU" dirty="0" smtClean="0"/>
              <a:t>2022г. «Об </a:t>
            </a:r>
            <a:r>
              <a:rPr lang="ru-RU" dirty="0"/>
              <a:t>электронной подписи</a:t>
            </a:r>
            <a:r>
              <a:rPr lang="ru-RU" dirty="0" smtClean="0"/>
              <a:t>»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187-ФЗ 2017г. </a:t>
            </a:r>
            <a:r>
              <a:rPr lang="ru-RU" dirty="0"/>
              <a:t>«О безопасности критической информационной инфраструктуры Российской Федерации»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dirty="0" smtClean="0"/>
          </a:p>
          <a:p>
            <a:pPr lvl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ГОСТ </a:t>
            </a:r>
            <a:r>
              <a:rPr lang="ru-RU" dirty="0"/>
              <a:t>Р 71657-2024 регламентирует применение ИИ в научной деятельности.</a:t>
            </a:r>
            <a:endParaRPr lang="ru-RU" alt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009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2488" y="214312"/>
            <a:ext cx="10515600" cy="635793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Национальная стратегия развития искусственного интеллекта на период до 2030 года, утвержденная Указом Президента РФ от 10.10.2019 N 490, определяет основные направления и принципы развития ИИ в России. </a:t>
            </a:r>
            <a:endParaRPr lang="ru-RU" dirty="0" smtClean="0"/>
          </a:p>
          <a:p>
            <a:pPr algn="just"/>
            <a:r>
              <a:rPr lang="ru-RU" dirty="0" smtClean="0"/>
              <a:t>Кодекс </a:t>
            </a:r>
            <a:r>
              <a:rPr lang="ru-RU" dirty="0"/>
              <a:t>этики в сфере разработки и применения искусственного интеллекта на финансовом рынке, рекомендованный Банком России (Информационное письмо Банка России от 9 июля 2025 г. N ИН-016-13/91), устанавливает принципы </a:t>
            </a:r>
            <a:r>
              <a:rPr lang="ru-RU" dirty="0" err="1"/>
              <a:t>человекоцентричности</a:t>
            </a:r>
            <a:r>
              <a:rPr lang="ru-RU" dirty="0"/>
              <a:t>, справедливости, прозрачности, безопасности и ответственного управления рисками. </a:t>
            </a:r>
            <a:endParaRPr lang="ru-RU" dirty="0" smtClean="0"/>
          </a:p>
          <a:p>
            <a:pPr algn="just"/>
            <a:r>
              <a:rPr lang="ru-RU" dirty="0" smtClean="0"/>
              <a:t>Этот </a:t>
            </a:r>
            <a:r>
              <a:rPr lang="ru-RU" dirty="0"/>
              <a:t>кодекс носит рекомендательный характер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Как искусственный интеллект определяется </a:t>
            </a:r>
            <a:r>
              <a:rPr lang="ru-RU" dirty="0" smtClean="0"/>
              <a:t>в Законе </a:t>
            </a:r>
            <a:r>
              <a:rPr lang="ru-RU" dirty="0"/>
              <a:t>№ </a:t>
            </a:r>
            <a:r>
              <a:rPr lang="ru-RU" dirty="0" smtClean="0"/>
              <a:t>123-ФЗ, который </a:t>
            </a:r>
            <a:r>
              <a:rPr lang="ru-RU" dirty="0"/>
              <a:t>вводит экспериментальное регулирование ИИ в Москве на пять </a:t>
            </a:r>
            <a:r>
              <a:rPr lang="ru-RU" dirty="0" smtClean="0"/>
              <a:t>лет?</a:t>
            </a:r>
            <a:endParaRPr lang="ru-RU" dirty="0"/>
          </a:p>
          <a:p>
            <a:pPr algn="just"/>
            <a:r>
              <a:rPr lang="ru-RU" dirty="0" smtClean="0"/>
              <a:t>искусственный </a:t>
            </a:r>
            <a:r>
              <a:rPr lang="ru-RU" dirty="0"/>
              <a:t>интеллект - комплекс технологических решений, позволяющий имитировать когнитивные функции человека (включая самообучение и поиск решений без заранее заданного алгоритма) и получать при выполнении конкретных задач результаты, сопоставимые, как минимум, с результатами интеллектуальной деятельности ..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7175" y="142875"/>
            <a:ext cx="11082337" cy="647223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Вопрос авторства произведений, созданных ИИ, остается, до сих пор, дискуссионным. </a:t>
            </a:r>
            <a:endParaRPr lang="ru-RU" dirty="0" smtClean="0"/>
          </a:p>
          <a:p>
            <a:pPr algn="just"/>
            <a:r>
              <a:rPr lang="ru-RU" dirty="0" smtClean="0"/>
              <a:t>Российское </a:t>
            </a:r>
            <a:r>
              <a:rPr lang="ru-RU" dirty="0"/>
              <a:t>законодательство, в частности Гражданский кодекс Российской Федерации, ориентировано на признание автором физического лица. </a:t>
            </a:r>
            <a:endParaRPr lang="ru-RU" dirty="0" smtClean="0"/>
          </a:p>
          <a:p>
            <a:pPr algn="just"/>
            <a:r>
              <a:rPr lang="ru-RU" dirty="0" smtClean="0"/>
              <a:t>Судебная </a:t>
            </a:r>
            <a:r>
              <a:rPr lang="ru-RU" dirty="0"/>
              <a:t>практика склоняется к тому, что произведения, созданные с использованием ИИ, могут охраняться авторским правом при наличии минимального творческого вклада человека. </a:t>
            </a:r>
            <a:endParaRPr lang="ru-RU" dirty="0" smtClean="0"/>
          </a:p>
          <a:p>
            <a:pPr algn="just"/>
            <a:r>
              <a:rPr lang="ru-RU" dirty="0" smtClean="0"/>
              <a:t>Использование </a:t>
            </a:r>
            <a:r>
              <a:rPr lang="ru-RU" dirty="0"/>
              <a:t>изображений, созданных ИИ, в рекламных целях возможно, если это допускается пользовательским соглашением соответствующей </a:t>
            </a:r>
            <a:r>
              <a:rPr lang="ru-RU" dirty="0" err="1"/>
              <a:t>нейросети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dirty="0" smtClean="0"/>
              <a:t>Однако </a:t>
            </a:r>
            <a:r>
              <a:rPr lang="ru-RU" dirty="0"/>
              <a:t>риски, связанные с нарушением авторских прав третьих лиц или неправомерным использованием контента, существуют. Рекомендуется включать в договоры с поставщиками рекламных материалов, сгенерированных ИИ, условия, определяющие ответственность сторон и права на использование такого контента.</a:t>
            </a:r>
          </a:p>
        </p:txBody>
      </p:sp>
    </p:spTree>
    <p:extLst>
      <p:ext uri="{BB962C8B-B14F-4D97-AF65-F5344CB8AC3E}">
        <p14:creationId xmlns:p14="http://schemas.microsoft.com/office/powerpoint/2010/main" val="334999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1" y="228599"/>
            <a:ext cx="11615737" cy="662940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Краткий исторический обзор развития искусственного </a:t>
            </a:r>
            <a:r>
              <a:rPr lang="ru-RU" b="1" dirty="0" smtClean="0"/>
              <a:t>интеллекта</a:t>
            </a:r>
          </a:p>
          <a:p>
            <a:pPr algn="just"/>
            <a:r>
              <a:rPr lang="ru-RU" dirty="0"/>
              <a:t>История искусственного интеллекта (ИИ) началась с теоретических концепций 1940-50-х годов, прошла через периоды эйфории и «зим» (спадов интереса), и привела к современному буму благодаря глубокому обучению. Ключевые этапы включают Дартмутскую конференцию (1956), создание экспертных систем (1970-80-е), победу </a:t>
            </a:r>
            <a:r>
              <a:rPr lang="ru-RU" dirty="0" err="1"/>
              <a:t>Deep</a:t>
            </a:r>
            <a:r>
              <a:rPr lang="ru-RU" dirty="0"/>
              <a:t> </a:t>
            </a:r>
            <a:r>
              <a:rPr lang="ru-RU" dirty="0" err="1"/>
              <a:t>Blue</a:t>
            </a:r>
            <a:r>
              <a:rPr lang="ru-RU" dirty="0"/>
              <a:t> (1997) и доминирование </a:t>
            </a:r>
            <a:r>
              <a:rPr lang="ru-RU" dirty="0" err="1"/>
              <a:t>нейросетей</a:t>
            </a:r>
            <a:r>
              <a:rPr lang="ru-RU" dirty="0"/>
              <a:t> (2010-е-н.в.). </a:t>
            </a:r>
            <a:endParaRPr lang="ru-RU" dirty="0" smtClean="0"/>
          </a:p>
          <a:p>
            <a:pPr algn="just"/>
            <a:endParaRPr lang="ru-RU" dirty="0" smtClean="0"/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b="1" dirty="0">
                <a:solidFill>
                  <a:srgbClr val="0A0A0A"/>
                </a:solidFill>
                <a:latin typeface="Google Sans"/>
              </a:rPr>
              <a:t>Основные этапы развития ИИ</a:t>
            </a:r>
            <a:r>
              <a:rPr lang="ru-RU" altLang="ru-RU" b="1" dirty="0" smtClean="0">
                <a:solidFill>
                  <a:srgbClr val="0A0A0A"/>
                </a:solidFill>
                <a:latin typeface="Google Sans"/>
              </a:rPr>
              <a:t>: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400" dirty="0"/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b="1" dirty="0"/>
              <a:t>Зарождение (1940-е – 1950-е):</a:t>
            </a:r>
            <a:r>
              <a:rPr lang="ru-RU" altLang="ru-RU" dirty="0">
                <a:solidFill>
                  <a:srgbClr val="0A0A0A"/>
                </a:solidFill>
                <a:latin typeface="Google Sans"/>
              </a:rPr>
              <a:t> Алан Тьюринг предложил </a:t>
            </a:r>
            <a:r>
              <a:rPr lang="ru-RU" altLang="ru-RU" dirty="0">
                <a:solidFill>
                  <a:srgbClr val="0A0A0A"/>
                </a:solidFill>
                <a:latin typeface="Google Sans"/>
                <a:hlinkClick r:id="rId3"/>
              </a:rPr>
              <a:t>тест на интеллект машины</a:t>
            </a:r>
            <a:r>
              <a:rPr lang="ru-RU" altLang="ru-RU" dirty="0">
                <a:solidFill>
                  <a:srgbClr val="0A0A0A"/>
                </a:solidFill>
                <a:latin typeface="Google Sans"/>
              </a:rPr>
              <a:t> (1950), а Мак-</a:t>
            </a:r>
            <a:r>
              <a:rPr lang="ru-RU" altLang="ru-RU" dirty="0" err="1">
                <a:solidFill>
                  <a:srgbClr val="0A0A0A"/>
                </a:solidFill>
                <a:latin typeface="Google Sans"/>
              </a:rPr>
              <a:t>Коллок</a:t>
            </a:r>
            <a:r>
              <a:rPr lang="ru-RU" altLang="ru-RU" dirty="0">
                <a:solidFill>
                  <a:srgbClr val="0A0A0A"/>
                </a:solidFill>
                <a:latin typeface="Google Sans"/>
              </a:rPr>
              <a:t> и </a:t>
            </a:r>
            <a:r>
              <a:rPr lang="ru-RU" altLang="ru-RU" dirty="0" err="1">
                <a:solidFill>
                  <a:srgbClr val="0A0A0A"/>
                </a:solidFill>
                <a:latin typeface="Google Sans"/>
              </a:rPr>
              <a:t>Питтс</a:t>
            </a:r>
            <a:r>
              <a:rPr lang="ru-RU" altLang="ru-RU" dirty="0">
                <a:solidFill>
                  <a:srgbClr val="0A0A0A"/>
                </a:solidFill>
                <a:latin typeface="Google Sans"/>
              </a:rPr>
              <a:t> заложили основы </a:t>
            </a:r>
            <a:r>
              <a:rPr lang="ru-RU" altLang="ru-RU" dirty="0" err="1">
                <a:solidFill>
                  <a:srgbClr val="0A0A0A"/>
                </a:solidFill>
                <a:latin typeface="Google Sans"/>
              </a:rPr>
              <a:t>нейросетей</a:t>
            </a:r>
            <a:r>
              <a:rPr lang="ru-RU" altLang="ru-RU" dirty="0">
                <a:solidFill>
                  <a:srgbClr val="0A0A0A"/>
                </a:solidFill>
                <a:latin typeface="Google Sans"/>
              </a:rPr>
              <a:t>. Термин «искусственный интеллект» сформулирован Джоном Маккарти в 1956 году</a:t>
            </a:r>
            <a:r>
              <a:rPr lang="ru-RU" altLang="ru-RU" dirty="0" smtClean="0">
                <a:solidFill>
                  <a:srgbClr val="0A0A0A"/>
                </a:solidFill>
                <a:latin typeface="Google Sans"/>
              </a:rPr>
              <a:t>.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b="1" dirty="0"/>
              <a:t>Первые успехи и «зима» (1960-е – 1980-е):</a:t>
            </a:r>
            <a:r>
              <a:rPr lang="ru-RU" dirty="0"/>
              <a:t> Разработка программ, имитирующих логику (</a:t>
            </a:r>
            <a:r>
              <a:rPr lang="ru-RU" dirty="0">
                <a:hlinkClick r:id="rId4"/>
              </a:rPr>
              <a:t>ELIZA</a:t>
            </a:r>
            <a:r>
              <a:rPr lang="ru-RU" dirty="0"/>
              <a:t>, 1966). Из-за ограниченных мощностей наступили периоды разочарования («зимы ИИ»), когда финансирование сокращалось</a:t>
            </a:r>
            <a:r>
              <a:rPr lang="ru-RU" dirty="0" smtClean="0"/>
              <a:t>.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b="1" dirty="0"/>
              <a:t>Ренессанс (1990-е – 2000-е):</a:t>
            </a:r>
            <a:r>
              <a:rPr lang="ru-RU" dirty="0"/>
              <a:t> Развитие машинного обучения. Символом эпохи стала победа компьютера IBM </a:t>
            </a:r>
            <a:r>
              <a:rPr lang="ru-RU" dirty="0" err="1"/>
              <a:t>Deep</a:t>
            </a:r>
            <a:r>
              <a:rPr lang="ru-RU" dirty="0"/>
              <a:t> </a:t>
            </a:r>
            <a:r>
              <a:rPr lang="ru-RU" dirty="0" err="1"/>
              <a:t>Blue</a:t>
            </a:r>
            <a:r>
              <a:rPr lang="ru-RU" dirty="0"/>
              <a:t> над Гарри Каспаровым в 1997 году. Появление рекомендательных систем (</a:t>
            </a:r>
            <a:r>
              <a:rPr lang="ru-RU" dirty="0" err="1"/>
              <a:t>Amazon</a:t>
            </a:r>
            <a:r>
              <a:rPr lang="ru-RU" dirty="0"/>
              <a:t>, </a:t>
            </a:r>
            <a:r>
              <a:rPr lang="ru-RU" dirty="0" err="1"/>
              <a:t>Google</a:t>
            </a:r>
            <a:r>
              <a:rPr lang="ru-RU" dirty="0" smtClean="0"/>
              <a:t>).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b="1" dirty="0"/>
              <a:t>Эра </a:t>
            </a:r>
            <a:r>
              <a:rPr lang="ru-RU" b="1" dirty="0" err="1"/>
              <a:t>нейросетей</a:t>
            </a:r>
            <a:r>
              <a:rPr lang="ru-RU" b="1" dirty="0"/>
              <a:t> и </a:t>
            </a:r>
            <a:r>
              <a:rPr lang="ru-RU" b="1" dirty="0" err="1"/>
              <a:t>Big</a:t>
            </a:r>
            <a:r>
              <a:rPr lang="ru-RU" b="1" dirty="0"/>
              <a:t> </a:t>
            </a:r>
            <a:r>
              <a:rPr lang="ru-RU" b="1" dirty="0" err="1"/>
              <a:t>Data</a:t>
            </a:r>
            <a:r>
              <a:rPr lang="ru-RU" b="1" dirty="0"/>
              <a:t> (2010-е – </a:t>
            </a:r>
            <a:r>
              <a:rPr lang="ru-RU" b="1" dirty="0" smtClean="0"/>
              <a:t>2020):</a:t>
            </a:r>
            <a:r>
              <a:rPr lang="ru-RU" dirty="0"/>
              <a:t> Благодаря большим данным и GPU, глубокое обучение (</a:t>
            </a:r>
            <a:r>
              <a:rPr lang="ru-RU" dirty="0" err="1"/>
              <a:t>deep</a:t>
            </a:r>
            <a:r>
              <a:rPr lang="ru-RU" dirty="0"/>
              <a:t> </a:t>
            </a:r>
            <a:r>
              <a:rPr lang="ru-RU" dirty="0" err="1"/>
              <a:t>learning</a:t>
            </a:r>
            <a:r>
              <a:rPr lang="ru-RU" dirty="0"/>
              <a:t>) совершило прорыв в распознавании речи и изображений</a:t>
            </a:r>
            <a:r>
              <a:rPr lang="ru-RU" dirty="0" smtClean="0"/>
              <a:t>.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b="1" dirty="0"/>
              <a:t>Современность (2020-е):</a:t>
            </a:r>
            <a:r>
              <a:rPr lang="ru-RU" dirty="0"/>
              <a:t> Эра </a:t>
            </a:r>
            <a:r>
              <a:rPr lang="ru-RU" dirty="0">
                <a:hlinkClick r:id="rId5"/>
              </a:rPr>
              <a:t>генеративного ИИ</a:t>
            </a:r>
            <a:r>
              <a:rPr lang="ru-RU" dirty="0"/>
              <a:t> (</a:t>
            </a:r>
            <a:r>
              <a:rPr lang="ru-RU" dirty="0" err="1"/>
              <a:t>ChatGPT</a:t>
            </a:r>
            <a:r>
              <a:rPr lang="ru-RU" dirty="0"/>
              <a:t>, DALL-E), способного создавать контент, тексты и изображения, а также интеграция ИИ во все сферы жизни. 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/>
              <a:t>Сегодня ИИ перешел от узкоспециализированных задач к созданию адаптивных систем, способных к самообучению.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dirty="0"/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dirty="0">
              <a:solidFill>
                <a:srgbClr val="0A0A0A"/>
              </a:solidFill>
              <a:latin typeface="Google Sans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4000" dirty="0">
              <a:latin typeface="Arial" panose="020B0604020202020204" pitchFamily="34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43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3900" y="382588"/>
            <a:ext cx="10515600" cy="630396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/>
              <a:t>Основные этические дилеммы, связанные с применением искусственного интеллекта в образовательной </a:t>
            </a:r>
            <a:r>
              <a:rPr lang="ru-RU" dirty="0" smtClean="0"/>
              <a:t>сфере</a:t>
            </a:r>
          </a:p>
          <a:p>
            <a:pPr algn="just"/>
            <a:r>
              <a:rPr lang="ru-RU" dirty="0"/>
              <a:t>Образовательные системы с использованием ИИ могут подрывать способность к рассудительности, размывать стимулы и снижать эффективность обучения — если этические принципы не заложены в их </a:t>
            </a:r>
            <a:r>
              <a:rPr lang="ru-RU" dirty="0" smtClean="0"/>
              <a:t>конструкцию. </a:t>
            </a:r>
          </a:p>
          <a:p>
            <a:pPr algn="just"/>
            <a:r>
              <a:rPr lang="ru-RU" dirty="0" smtClean="0"/>
              <a:t>Инструменты </a:t>
            </a:r>
            <a:r>
              <a:rPr lang="ru-RU" dirty="0"/>
              <a:t>на основе ИИ могут облегчить </a:t>
            </a:r>
            <a:r>
              <a:rPr lang="ru-RU" dirty="0" smtClean="0"/>
              <a:t>учащимся </a:t>
            </a:r>
            <a:r>
              <a:rPr lang="ru-RU" dirty="0"/>
              <a:t>списывание и затруднить преподавателям оценку понимания </a:t>
            </a:r>
            <a:r>
              <a:rPr lang="ru-RU" dirty="0" smtClean="0"/>
              <a:t>учащимися материала.</a:t>
            </a:r>
          </a:p>
          <a:p>
            <a:pPr marL="0" indent="0" algn="just">
              <a:buNone/>
            </a:pPr>
            <a:r>
              <a:rPr lang="ru-RU" dirty="0" smtClean="0"/>
              <a:t>Принципы ИИ основаны </a:t>
            </a:r>
            <a:r>
              <a:rPr lang="ru-RU" dirty="0"/>
              <a:t>на </a:t>
            </a:r>
            <a:endParaRPr lang="ru-RU" dirty="0" smtClean="0"/>
          </a:p>
          <a:p>
            <a:pPr algn="just"/>
            <a:r>
              <a:rPr lang="ru-RU" dirty="0" smtClean="0"/>
              <a:t>уважении </a:t>
            </a:r>
            <a:r>
              <a:rPr lang="ru-RU" dirty="0"/>
              <a:t>к правам человека, </a:t>
            </a:r>
            <a:endParaRPr lang="ru-RU" dirty="0" smtClean="0"/>
          </a:p>
          <a:p>
            <a:pPr algn="just"/>
            <a:r>
              <a:rPr lang="ru-RU" dirty="0" smtClean="0"/>
              <a:t>защите </a:t>
            </a:r>
            <a:r>
              <a:rPr lang="ru-RU" dirty="0"/>
              <a:t>данных, </a:t>
            </a:r>
            <a:endParaRPr lang="ru-RU" dirty="0" smtClean="0"/>
          </a:p>
          <a:p>
            <a:pPr algn="just"/>
            <a:r>
              <a:rPr lang="ru-RU" dirty="0" err="1" smtClean="0"/>
              <a:t>инклюзивности</a:t>
            </a:r>
            <a:r>
              <a:rPr lang="ru-RU" dirty="0"/>
              <a:t>, </a:t>
            </a:r>
            <a:endParaRPr lang="ru-RU" dirty="0" smtClean="0"/>
          </a:p>
          <a:p>
            <a:pPr algn="just"/>
            <a:r>
              <a:rPr lang="ru-RU" dirty="0" smtClean="0"/>
              <a:t>устойчивом </a:t>
            </a:r>
            <a:r>
              <a:rPr lang="ru-RU" dirty="0"/>
              <a:t>развитии и </a:t>
            </a:r>
            <a:endParaRPr lang="ru-RU" dirty="0" smtClean="0"/>
          </a:p>
          <a:p>
            <a:pPr algn="just"/>
            <a:r>
              <a:rPr lang="ru-RU" dirty="0" smtClean="0"/>
              <a:t>подотчетности</a:t>
            </a:r>
            <a:endParaRPr lang="ru-RU" dirty="0"/>
          </a:p>
        </p:txBody>
      </p:sp>
      <p:sp>
        <p:nvSpPr>
          <p:cNvPr id="2" name="AutoShape 2" descr="Когнитивные вирусы как главная опасность ИИ - 16.05.23 21:00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1485" y="3827235"/>
            <a:ext cx="2859315" cy="285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80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14425"/>
            <a:ext cx="10515600" cy="506253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Достоинства  ИИ        -        Недостатки ИИ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6789" y="1704975"/>
            <a:ext cx="6877050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5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025" y="671513"/>
            <a:ext cx="10515600" cy="506253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Достоинства  ИИ        -        Недостатки ИИ</a:t>
            </a: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81024" y="1349395"/>
            <a:ext cx="552948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A05D00"/>
                </a:solidFill>
                <a:latin typeface="var( --e-global-typography-primary-font-family )"/>
              </a:rPr>
              <a:t>Преимущества искусственного интеллекта</a:t>
            </a:r>
          </a:p>
          <a:p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1.Отсутствие человеческой </a:t>
            </a:r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ошибки</a:t>
            </a:r>
            <a:r>
              <a:rPr lang="ru-RU" dirty="0" smtClean="0">
                <a:solidFill>
                  <a:srgbClr val="6B6463"/>
                </a:solidFill>
                <a:latin typeface="var( --e-global-typography-text-font-family )"/>
              </a:rPr>
              <a:t>..</a:t>
            </a:r>
            <a:endParaRPr lang="ru-RU" dirty="0">
              <a:solidFill>
                <a:srgbClr val="6B6463"/>
              </a:solidFill>
              <a:latin typeface="var( --e-global-typography-text-font-family )"/>
            </a:endParaRPr>
          </a:p>
          <a:p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2.Нулевые риски</a:t>
            </a:r>
          </a:p>
          <a:p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3.Круглосуточная 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доступность</a:t>
            </a:r>
          </a:p>
          <a:p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4.У 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машин ИИ нет </a:t>
            </a:r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эмоций.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 Устранение предвзятости</a:t>
            </a:r>
          </a:p>
          <a:p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5.AI-машины 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могут быстро принимать </a:t>
            </a:r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решения. Экономия 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времени</a:t>
            </a:r>
          </a:p>
          <a:p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6.Оптимизация процессов</a:t>
            </a:r>
          </a:p>
          <a:p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7.Автоматизации повторяющихся 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задач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965372" y="1344291"/>
            <a:ext cx="59504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A05D00"/>
                </a:solidFill>
                <a:latin typeface="var( --e-global-typography-primary-font-family )"/>
              </a:rPr>
              <a:t>Недостатки искусственного интеллекта</a:t>
            </a:r>
          </a:p>
          <a:p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1.Машины 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с ИИ несут большие </a:t>
            </a:r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затраты энергии, воды и денег</a:t>
            </a:r>
            <a:endParaRPr lang="ru-RU" b="1" dirty="0">
              <a:solidFill>
                <a:srgbClr val="3A3A3A"/>
              </a:solidFill>
              <a:latin typeface="var( --e-global-typography-primary-font-family )"/>
            </a:endParaRPr>
          </a:p>
          <a:p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2.Машинам 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не хватает </a:t>
            </a:r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творчества</a:t>
            </a:r>
            <a:r>
              <a:rPr lang="ru-RU" dirty="0">
                <a:solidFill>
                  <a:srgbClr val="6B6463"/>
                </a:solidFill>
                <a:latin typeface="var( --e-global-typography-text-font-family )"/>
              </a:rPr>
              <a:t> </a:t>
            </a:r>
          </a:p>
          <a:p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3.Машины 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с ИИ могут убить рабочие </a:t>
            </a:r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места</a:t>
            </a:r>
            <a:endParaRPr lang="ru-RU" dirty="0">
              <a:solidFill>
                <a:srgbClr val="6B6463"/>
              </a:solidFill>
              <a:latin typeface="var( --e-global-typography-text-font-family )"/>
            </a:endParaRPr>
          </a:p>
          <a:p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4.У 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машин ИИ нет эмоций</a:t>
            </a:r>
          </a:p>
          <a:p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5.Машины 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с ИИ не понимают 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этики.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 Угрозы приватности и безопасности данных</a:t>
            </a:r>
            <a:endParaRPr lang="ru-RU" b="1" dirty="0">
              <a:solidFill>
                <a:srgbClr val="3A3A3A"/>
              </a:solidFill>
              <a:latin typeface="var( --e-global-typography-primary-font-family )"/>
            </a:endParaRPr>
          </a:p>
          <a:p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6.Угроза 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безопасности и </a:t>
            </a:r>
            <a:r>
              <a:rPr lang="ru-RU" b="1" dirty="0" err="1" smtClean="0">
                <a:solidFill>
                  <a:srgbClr val="3A3A3A"/>
                </a:solidFill>
                <a:latin typeface="var( --e-global-typography-primary-font-family )"/>
              </a:rPr>
              <a:t>кибератаки</a:t>
            </a:r>
            <a:endParaRPr lang="ru-RU" b="1" dirty="0">
              <a:solidFill>
                <a:srgbClr val="3A3A3A"/>
              </a:solidFill>
              <a:latin typeface="var( --e-global-typography-primary-font-family )"/>
            </a:endParaRPr>
          </a:p>
          <a:p>
            <a:r>
              <a:rPr lang="ru-RU" b="1" dirty="0" smtClean="0">
                <a:solidFill>
                  <a:srgbClr val="3A3A3A"/>
                </a:solidFill>
                <a:latin typeface="var( --e-global-typography-primary-font-family )"/>
              </a:rPr>
              <a:t>7.Возросшая </a:t>
            </a:r>
            <a:r>
              <a:rPr lang="ru-RU" b="1" dirty="0">
                <a:solidFill>
                  <a:srgbClr val="3A3A3A"/>
                </a:solidFill>
                <a:latin typeface="var( --e-global-typography-primary-font-family )"/>
              </a:rPr>
              <a:t>зависимость человека от алгоритмов</a:t>
            </a:r>
          </a:p>
          <a:p>
            <a:r>
              <a:rPr lang="ru-RU" dirty="0"/>
              <a:t> </a:t>
            </a:r>
            <a:endParaRPr lang="ru-RU" b="1" dirty="0">
              <a:solidFill>
                <a:srgbClr val="3A3A3A"/>
              </a:solidFill>
              <a:latin typeface="var( --e-global-typography-primary-font-family )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1024" y="4466445"/>
            <a:ext cx="113347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A05D00"/>
                </a:solidFill>
                <a:latin typeface="Verdana" panose="020B0604030504040204" pitchFamily="34" charset="0"/>
              </a:rPr>
              <a:t>Резюме</a:t>
            </a:r>
            <a:endParaRPr lang="ru-RU" dirty="0">
              <a:solidFill>
                <a:srgbClr val="A05D00"/>
              </a:solidFill>
              <a:latin typeface="Verdana" panose="020B0604030504040204" pitchFamily="34" charset="0"/>
            </a:endParaRPr>
          </a:p>
          <a:p>
            <a:pPr algn="ctr"/>
            <a:r>
              <a:rPr lang="ru-RU" dirty="0">
                <a:solidFill>
                  <a:srgbClr val="6B6463"/>
                </a:solidFill>
                <a:latin typeface="var( --e-global-typography-text-font-family )"/>
              </a:rPr>
              <a:t>Если присмотреться, недостатки искусственного интеллекта заключаются исключительно в том, что машины с ИИ не являются людьми. Если суммировать все преимущества и риски искусственного интеллекта, я бы сказал, что машины способны выполнять задачи с большей скоростью, с большей точностью и за меньшее время. Но мы все еще можем быть достаточно далеки от того дня, когда машины начнут проявлять эмоции, как мы, люди</a:t>
            </a:r>
            <a:r>
              <a:rPr lang="ru-RU" dirty="0" smtClean="0">
                <a:solidFill>
                  <a:srgbClr val="6B6463"/>
                </a:solidFill>
                <a:latin typeface="var( --e-global-typography-text-font-family )"/>
              </a:rPr>
              <a:t>. </a:t>
            </a:r>
            <a:endParaRPr lang="ru-RU" dirty="0">
              <a:solidFill>
                <a:srgbClr val="6B6463"/>
              </a:solidFill>
              <a:latin typeface="var( --e-global-typography-text-font-family )"/>
            </a:endParaRPr>
          </a:p>
        </p:txBody>
      </p:sp>
    </p:spTree>
    <p:extLst>
      <p:ext uri="{BB962C8B-B14F-4D97-AF65-F5344CB8AC3E}">
        <p14:creationId xmlns:p14="http://schemas.microsoft.com/office/powerpoint/2010/main" val="192018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4344" y="161124"/>
            <a:ext cx="10816484" cy="1143000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психики.  Опасности 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1600200" y="1376696"/>
          <a:ext cx="9982200" cy="4749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901343" y="3492719"/>
            <a:ext cx="2165131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Психические явления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90879" y="2533154"/>
            <a:ext cx="25642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Аффективный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01811" y="4872038"/>
            <a:ext cx="25848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Когнитивный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085943" y="1519647"/>
            <a:ext cx="298994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F1F1F"/>
                </a:solidFill>
                <a:latin typeface="Google Sans"/>
              </a:rPr>
              <a:t>Значимые риски</a:t>
            </a:r>
            <a:endParaRPr lang="ru-RU" dirty="0">
              <a:solidFill>
                <a:srgbClr val="1F1F1F"/>
              </a:solidFill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1F1F1F"/>
                </a:solidFill>
                <a:latin typeface="Google Sans"/>
              </a:rPr>
              <a:t>риск</a:t>
            </a:r>
            <a:r>
              <a:rPr lang="ru-RU" dirty="0">
                <a:solidFill>
                  <a:srgbClr val="1F1F1F"/>
                </a:solidFill>
                <a:latin typeface="Google Sans"/>
              </a:rPr>
              <a:t> из-за непрозрачности работы моделей </a:t>
            </a:r>
            <a:r>
              <a:rPr lang="ru-RU" b="1" dirty="0">
                <a:solidFill>
                  <a:srgbClr val="1F1F1F"/>
                </a:solidFill>
                <a:latin typeface="Google Sans"/>
              </a:rPr>
              <a:t>ИИ</a:t>
            </a:r>
            <a:r>
              <a:rPr lang="ru-RU" dirty="0">
                <a:solidFill>
                  <a:srgbClr val="1F1F1F"/>
                </a:solidFill>
                <a:latin typeface="Google Sans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1F1F1F"/>
                </a:solidFill>
                <a:latin typeface="Google Sans"/>
              </a:rPr>
              <a:t>риск</a:t>
            </a:r>
            <a:r>
              <a:rPr lang="ru-RU" dirty="0">
                <a:solidFill>
                  <a:srgbClr val="1F1F1F"/>
                </a:solidFill>
                <a:latin typeface="Google Sans"/>
              </a:rPr>
              <a:t> утечки данных;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1F1F1F"/>
                </a:solidFill>
                <a:latin typeface="Google Sans"/>
              </a:rPr>
              <a:t>риск</a:t>
            </a:r>
            <a:r>
              <a:rPr lang="ru-RU" dirty="0">
                <a:solidFill>
                  <a:srgbClr val="1F1F1F"/>
                </a:solidFill>
                <a:latin typeface="Google Sans"/>
              </a:rPr>
              <a:t> нарушения прав интеллектуальной собственности;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1F1F1F"/>
                </a:solidFill>
                <a:latin typeface="Google Sans"/>
              </a:rPr>
              <a:t>риск </a:t>
            </a:r>
            <a:r>
              <a:rPr lang="ru-RU" b="1" dirty="0">
                <a:solidFill>
                  <a:srgbClr val="1F1F1F"/>
                </a:solidFill>
                <a:latin typeface="Google Sans"/>
              </a:rPr>
              <a:t>использования</a:t>
            </a:r>
            <a:r>
              <a:rPr lang="ru-RU" dirty="0">
                <a:solidFill>
                  <a:srgbClr val="1F1F1F"/>
                </a:solidFill>
                <a:latin typeface="Google Sans"/>
              </a:rPr>
              <a:t> некачественных данных;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1F1F1F"/>
                </a:solidFill>
                <a:latin typeface="Google Sans"/>
              </a:rPr>
              <a:t>риск</a:t>
            </a:r>
            <a:r>
              <a:rPr lang="ru-RU" dirty="0">
                <a:solidFill>
                  <a:srgbClr val="1F1F1F"/>
                </a:solidFill>
                <a:latin typeface="Google Sans"/>
              </a:rPr>
              <a:t> </a:t>
            </a:r>
            <a:r>
              <a:rPr lang="ru-RU" dirty="0" err="1">
                <a:solidFill>
                  <a:srgbClr val="1F1F1F"/>
                </a:solidFill>
                <a:latin typeface="Google Sans"/>
              </a:rPr>
              <a:t>дипфейков</a:t>
            </a:r>
            <a:r>
              <a:rPr lang="ru-RU" dirty="0">
                <a:solidFill>
                  <a:srgbClr val="1F1F1F"/>
                </a:solidFill>
                <a:latin typeface="Google Sans"/>
              </a:rPr>
              <a:t> </a:t>
            </a:r>
            <a:r>
              <a:rPr lang="ru-RU" b="1" dirty="0">
                <a:solidFill>
                  <a:srgbClr val="1F1F1F"/>
                </a:solidFill>
                <a:latin typeface="Google Sans"/>
              </a:rPr>
              <a:t>и</a:t>
            </a:r>
            <a:r>
              <a:rPr lang="ru-RU" dirty="0">
                <a:solidFill>
                  <a:srgbClr val="1F1F1F"/>
                </a:solidFill>
                <a:latin typeface="Google Sans"/>
              </a:rPr>
              <a:t> мошенничества;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1F1F1F"/>
                </a:solidFill>
                <a:latin typeface="Google Sans"/>
              </a:rPr>
              <a:t>риск</a:t>
            </a:r>
            <a:r>
              <a:rPr lang="ru-RU" dirty="0">
                <a:solidFill>
                  <a:srgbClr val="1F1F1F"/>
                </a:solidFill>
                <a:latin typeface="Google Sans"/>
              </a:rPr>
              <a:t> зависимости от </a:t>
            </a:r>
            <a:r>
              <a:rPr lang="ru-RU" b="1" dirty="0">
                <a:solidFill>
                  <a:srgbClr val="1F1F1F"/>
                </a:solidFill>
                <a:latin typeface="Google Sans"/>
              </a:rPr>
              <a:t>ИИ</a:t>
            </a:r>
            <a:r>
              <a:rPr lang="ru-RU" dirty="0">
                <a:solidFill>
                  <a:srgbClr val="1F1F1F"/>
                </a:solidFill>
                <a:latin typeface="Google Sans"/>
              </a:rPr>
              <a:t>.</a:t>
            </a:r>
            <a:endParaRPr lang="ru-RU" b="0" i="0" dirty="0">
              <a:solidFill>
                <a:srgbClr val="1F1F1F"/>
              </a:solidFill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21626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zero50x.myjino.ru/allpic/22/12347-img_3.jpg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41" y="325822"/>
            <a:ext cx="10836166" cy="640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544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70857" y="260123"/>
            <a:ext cx="10972800" cy="80792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сегодня происходит с каждым компонентом ?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0850041"/>
              </p:ext>
            </p:extLst>
          </p:nvPr>
        </p:nvGraphicFramePr>
        <p:xfrm>
          <a:off x="357352" y="1282262"/>
          <a:ext cx="11225048" cy="5065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503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2172" y="5756817"/>
            <a:ext cx="111324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474747"/>
                </a:solidFill>
                <a:latin typeface="Google Sans"/>
              </a:rPr>
              <a:t> </a:t>
            </a:r>
            <a:r>
              <a:rPr lang="ru-RU" dirty="0" smtClean="0">
                <a:latin typeface="Google Sans"/>
              </a:rPr>
              <a:t>Главная </a:t>
            </a:r>
            <a:r>
              <a:rPr lang="ru-RU" dirty="0">
                <a:latin typeface="Google Sans"/>
              </a:rPr>
              <a:t>опасность искусственного интеллекта заключается в его </a:t>
            </a:r>
            <a:r>
              <a:rPr lang="ru-RU" dirty="0" err="1">
                <a:latin typeface="Google Sans"/>
              </a:rPr>
              <a:t>малоизученности</a:t>
            </a:r>
            <a:r>
              <a:rPr lang="ru-RU" dirty="0">
                <a:latin typeface="Google Sans"/>
              </a:rPr>
              <a:t> – пока очень сложно прогнозировать долгосрочные последствия использования этой технологии и создавать стратегии </a:t>
            </a:r>
            <a:r>
              <a:rPr lang="ru-RU" dirty="0" smtClean="0">
                <a:latin typeface="Google Sans"/>
              </a:rPr>
              <a:t>взаимодействия</a:t>
            </a:r>
            <a:endParaRPr lang="ru-RU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20914" y="16587"/>
            <a:ext cx="11190515" cy="56630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Опасность искусственного интеллекта (ИИ) охватывает широкий спектр рисков: от непосредственного мошенничества и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кибератак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 с использованием 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  <a:hlinkClick r:id="rId2"/>
              </a:rPr>
              <a:t>дипфейков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 до долгосрочных экзистенциальных угроз из-за потери контроля над 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  <a:hlinkClick r:id="rId3"/>
              </a:rPr>
              <a:t>суперинтеллектом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Ключевые опасности включают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  <a:hlinkClick r:id="rId4"/>
              </a:rPr>
              <a:t>предвзятость алгоритмов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,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  <a:hlinkClick r:id="rId5"/>
              </a:rPr>
              <a:t>массовую безработицу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,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  <a:hlinkClick r:id="rId6"/>
              </a:rPr>
              <a:t>утечку данных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,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  <a:hlinkClick r:id="rId7"/>
              </a:rPr>
              <a:t>манипулирование общественным мнением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 и экологический ущерб от энергоемких вычислений. 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Основные опасности использования ИИ можно разделить на несколько категорий: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Социальные и этические риски: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A0A0A"/>
              </a:solidFill>
              <a:effectLst/>
              <a:cs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Дипфейки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 и мошенничество: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 ИИ позволяет создавать правдоподобные аудио- и видеоматериалы, используемые для шантажа, финансового мошенничества и политических манипуляций.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Предвзятость и дискриминация: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 Алгоритмы могут наследовать расовые, гендерные или социальные предрассудки из обучающих данных, принимая несправедливые решения.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Информационная безопасность: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A0A0A"/>
              </a:solidFill>
              <a:effectLst/>
              <a:cs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Кибератаки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 Злоумышленники используют ИИ для создания вредоносного ПО и автоматизации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фишинговых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 атак.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Технологические и долгосрочные риски: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A0A0A"/>
              </a:solidFill>
              <a:effectLst/>
              <a:cs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Непрозрачность («черный ящик»):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 Сложно понять, как ИИ принимает решения, что затрудняет контроль над ним.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Экзистенциальный риск: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  <a:hlinkClick r:id="rId8"/>
              </a:rPr>
              <a:t>Гипотетическая угроза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, что сверхразумный ИИ выйдет из-под контроля человека.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Зависимость от ИИ: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 Снижение когнитивных способностей человека и 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  <a:hlinkClick r:id="rId9"/>
              </a:rPr>
              <a:t>критического мышления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 из-за чрезмерного доверия технологиям.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Экологические риски: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cs typeface="Arial" panose="020B0604020202020204" pitchFamily="34" charset="0"/>
              </a:rPr>
              <a:t> парниковый эффект.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Особую опасность представляет использование ИИ для тотального наблюдения и контроля, что может привести к ограничению гражданских свобод,</a:t>
            </a:r>
            <a:r>
              <a:rPr kumimoji="0" lang="ru-RU" altLang="ru-RU" sz="1600" b="0" i="0" u="none" strike="noStrike" cap="none" normalizeH="0" dirty="0" smtClean="0">
                <a:ln>
                  <a:noFill/>
                </a:ln>
                <a:solidFill>
                  <a:srgbClr val="0A0A0A"/>
                </a:solidFill>
                <a:effectLst/>
                <a:latin typeface="var(--nkmQOe)"/>
                <a:cs typeface="Arial" panose="020B0604020202020204" pitchFamily="34" charset="0"/>
              </a:rPr>
              <a:t> ИИ-психозу.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647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623" y="-828699"/>
            <a:ext cx="6005491" cy="79740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5825" y="0"/>
            <a:ext cx="6638925" cy="49791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521" y="0"/>
            <a:ext cx="3198031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73773" y="5656987"/>
            <a:ext cx="40544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var( --e-global-typography-text-font-family )"/>
              </a:rPr>
              <a:t>Спасибо за </a:t>
            </a:r>
            <a:r>
              <a:rPr lang="ru-RU" sz="2800" b="1" dirty="0" smtClean="0">
                <a:latin typeface="var( --e-global-typography-text-font-family )"/>
              </a:rPr>
              <a:t>внимание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16530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663</Words>
  <Application>Microsoft Office PowerPoint</Application>
  <PresentationFormat>Широкоэкранный</PresentationFormat>
  <Paragraphs>157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Google Sans</vt:lpstr>
      <vt:lpstr>Times New Roman</vt:lpstr>
      <vt:lpstr>var( --e-global-typography-primary-font-family )</vt:lpstr>
      <vt:lpstr>var( --e-global-typography-text-font-family )</vt:lpstr>
      <vt:lpstr>var(--nkmQOe)</vt:lpstr>
      <vt:lpstr>Verdana</vt:lpstr>
      <vt:lpstr>Тема Office</vt:lpstr>
      <vt:lpstr>Психологические и юридические аспекты использования ИИ в образовании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Компоненты психики.  Опасности ИИ</vt:lpstr>
      <vt:lpstr>Презентация PowerPoint</vt:lpstr>
      <vt:lpstr>Что сегодня происходит с каждым компонентом ?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Психологические и юридические аспекты использования ИИ в образовании</dc:title>
  <dc:creator>Lenar</dc:creator>
  <cp:lastModifiedBy>Lenar</cp:lastModifiedBy>
  <cp:revision>40</cp:revision>
  <dcterms:created xsi:type="dcterms:W3CDTF">2026-01-31T14:34:22Z</dcterms:created>
  <dcterms:modified xsi:type="dcterms:W3CDTF">2026-02-22T13:38:19Z</dcterms:modified>
</cp:coreProperties>
</file>