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image26.jpg" ContentType="image/jpeg"/>
  <Override PartName="/ppt/notesSlides/notesSlide9.xml" ContentType="application/vnd.openxmlformats-officedocument.presentationml.notesSlide+xml"/>
  <Override PartName="/ppt/media/image57.jpg" ContentType="image/jpeg"/>
  <Override PartName="/ppt/media/image59.jpg" ContentType="image/jpeg"/>
  <Override PartName="/ppt/media/image61.jpg" ContentType="image/jpeg"/>
  <Override PartName="/ppt/media/image62.jpg" ContentType="image/jpeg"/>
  <Override PartName="/ppt/media/image63.jpg" ContentType="image/jpeg"/>
  <Override PartName="/ppt/media/image64.jpg" ContentType="image/jpeg"/>
  <Override PartName="/ppt/media/image66.jpg" ContentType="image/jpeg"/>
  <Override PartName="/ppt/media/image67.jpg" ContentType="image/jpeg"/>
  <Override PartName="/ppt/media/image68.jpg" ContentType="image/jpeg"/>
  <Override PartName="/ppt/media/image69.jpg" ContentType="image/jpeg"/>
  <Override PartName="/ppt/media/image70.jpg" ContentType="image/jpeg"/>
  <Override PartName="/ppt/media/image71.jpg" ContentType="image/jpeg"/>
  <Override PartName="/ppt/media/image72.jpg" ContentType="image/jpeg"/>
  <Override PartName="/ppt/media/image73.jpg" ContentType="image/jpeg"/>
  <Override PartName="/ppt/media/image74.jpg" ContentType="image/jpeg"/>
  <Override PartName="/ppt/media/image75.jpg" ContentType="image/jpeg"/>
  <Override PartName="/ppt/media/image76.jpg" ContentType="image/jpeg"/>
  <Override PartName="/ppt/media/image77.jpg" ContentType="image/jpeg"/>
  <Override PartName="/ppt/media/image78.jpg" ContentType="image/jpeg"/>
  <Override PartName="/ppt/media/image80.jpg" ContentType="image/jpeg"/>
  <Override PartName="/ppt/media/image81.jpg" ContentType="image/jpeg"/>
  <Override PartName="/ppt/media/image83.jpg" ContentType="image/jpeg"/>
  <Override PartName="/ppt/media/image84.jpg" ContentType="image/jpeg"/>
  <Override PartName="/ppt/media/image86.jpg" ContentType="image/jpeg"/>
  <Override PartName="/ppt/media/image87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60" r:id="rId2"/>
  </p:sldMasterIdLst>
  <p:notesMasterIdLst>
    <p:notesMasterId r:id="rId5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6" r:id="rId12"/>
    <p:sldId id="282" r:id="rId13"/>
    <p:sldId id="270" r:id="rId14"/>
    <p:sldId id="271" r:id="rId15"/>
    <p:sldId id="272" r:id="rId16"/>
    <p:sldId id="273" r:id="rId17"/>
    <p:sldId id="274" r:id="rId18"/>
    <p:sldId id="275" r:id="rId19"/>
    <p:sldId id="277" r:id="rId20"/>
    <p:sldId id="276" r:id="rId21"/>
    <p:sldId id="268" r:id="rId22"/>
    <p:sldId id="269" r:id="rId23"/>
    <p:sldId id="279" r:id="rId24"/>
    <p:sldId id="281" r:id="rId25"/>
    <p:sldId id="283" r:id="rId26"/>
    <p:sldId id="284" r:id="rId27"/>
    <p:sldId id="285" r:id="rId28"/>
    <p:sldId id="286" r:id="rId29"/>
    <p:sldId id="288" r:id="rId30"/>
    <p:sldId id="289" r:id="rId31"/>
    <p:sldId id="316" r:id="rId32"/>
    <p:sldId id="290" r:id="rId33"/>
    <p:sldId id="291" r:id="rId34"/>
    <p:sldId id="292" r:id="rId35"/>
    <p:sldId id="293" r:id="rId36"/>
    <p:sldId id="301" r:id="rId37"/>
    <p:sldId id="302" r:id="rId38"/>
    <p:sldId id="303" r:id="rId39"/>
    <p:sldId id="304" r:id="rId40"/>
    <p:sldId id="305" r:id="rId41"/>
    <p:sldId id="306" r:id="rId42"/>
    <p:sldId id="310" r:id="rId43"/>
    <p:sldId id="311" r:id="rId44"/>
    <p:sldId id="312" r:id="rId45"/>
    <p:sldId id="313" r:id="rId46"/>
    <p:sldId id="314" r:id="rId47"/>
    <p:sldId id="315" r:id="rId48"/>
    <p:sldId id="294" r:id="rId49"/>
    <p:sldId id="295" r:id="rId50"/>
    <p:sldId id="296" r:id="rId51"/>
    <p:sldId id="297" r:id="rId52"/>
    <p:sldId id="298" r:id="rId53"/>
    <p:sldId id="299" r:id="rId54"/>
    <p:sldId id="308" r:id="rId55"/>
    <p:sldId id="307" r:id="rId56"/>
  </p:sldIdLst>
  <p:sldSz cx="14630400" cy="8229600"/>
  <p:notesSz cx="8229600" cy="14630400"/>
  <p:embeddedFontLst>
    <p:embeddedFont>
      <p:font typeface="Arial Black" panose="020B0A04020102020204" pitchFamily="34" charset="0"/>
      <p:bold r:id="rId58"/>
    </p:embeddedFont>
    <p:embeddedFont>
      <p:font typeface="Calibri" panose="020F0502020204030204" pitchFamily="34" charset="0"/>
      <p:regular r:id="rId59"/>
      <p:bold r:id="rId60"/>
      <p:italic r:id="rId61"/>
      <p:boldItalic r:id="rId62"/>
    </p:embeddedFont>
    <p:embeddedFont>
      <p:font typeface="Lucida Sans Unicode" panose="020B0602030504020204" pitchFamily="34" charset="0"/>
      <p:regular r:id="rId63"/>
    </p:embeddedFont>
    <p:embeddedFont>
      <p:font typeface="Tahoma" panose="020B0604030504040204" pitchFamily="34" charset="0"/>
      <p:regular r:id="rId64"/>
      <p:bold r:id="rId65"/>
    </p:embeddedFont>
    <p:embeddedFont>
      <p:font typeface="Trebuchet MS" panose="020B0603020202020204" pitchFamily="34" charset="0"/>
      <p:regular r:id="rId66"/>
      <p:bold r:id="rId67"/>
      <p:italic r:id="rId68"/>
      <p:boldItalic r:id="rId69"/>
    </p:embeddedFont>
    <p:embeddedFont>
      <p:font typeface="Verdana" panose="020B0604030504040204" pitchFamily="34" charset="0"/>
      <p:regular r:id="rId70"/>
      <p:bold r:id="rId71"/>
      <p:italic r:id="rId72"/>
      <p:boldItalic r:id="rId7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5" autoAdjust="0"/>
    <p:restoredTop sz="94610"/>
  </p:normalViewPr>
  <p:slideViewPr>
    <p:cSldViewPr snapToGrid="0" snapToObjects="1">
      <p:cViewPr varScale="1">
        <p:scale>
          <a:sx n="60" d="100"/>
          <a:sy n="60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font" Target="fonts/font4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5.fntdata"/><Relationship Id="rId70" Type="http://schemas.openxmlformats.org/officeDocument/2006/relationships/font" Target="fonts/font13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0010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991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099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40" b="0" i="0">
                <a:solidFill>
                  <a:srgbClr val="484848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960" b="0" i="0">
                <a:solidFill>
                  <a:srgbClr val="073762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7159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97280" y="2551177"/>
            <a:ext cx="12435840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40" b="0" i="0">
                <a:solidFill>
                  <a:srgbClr val="484848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94560" y="4608577"/>
            <a:ext cx="10241280" cy="7632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60" b="0" i="0">
                <a:solidFill>
                  <a:srgbClr val="073762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0926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66077" y="123058"/>
            <a:ext cx="12740640" cy="590931"/>
          </a:xfrm>
        </p:spPr>
        <p:txBody>
          <a:bodyPr lIns="0" tIns="0" rIns="0" bIns="0"/>
          <a:lstStyle>
            <a:lvl1pPr>
              <a:defRPr sz="3840" b="0" i="0">
                <a:solidFill>
                  <a:srgbClr val="484848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46729" y="1721853"/>
            <a:ext cx="10744200" cy="763286"/>
          </a:xfrm>
        </p:spPr>
        <p:txBody>
          <a:bodyPr lIns="0" tIns="0" rIns="0" bIns="0"/>
          <a:lstStyle>
            <a:lvl1pPr>
              <a:defRPr sz="4960" b="0" i="0">
                <a:solidFill>
                  <a:srgbClr val="073762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9075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1EDF9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17" name="bg object 17"/>
          <p:cNvSpPr/>
          <p:nvPr/>
        </p:nvSpPr>
        <p:spPr>
          <a:xfrm>
            <a:off x="0" y="4967833"/>
            <a:ext cx="14630400" cy="3262376"/>
          </a:xfrm>
          <a:custGeom>
            <a:avLst/>
            <a:gdLst/>
            <a:ahLst/>
            <a:cxnLst/>
            <a:rect l="l" t="t" r="r" b="b"/>
            <a:pathLst>
              <a:path w="9144000" h="2038985">
                <a:moveTo>
                  <a:pt x="0" y="1617067"/>
                </a:moveTo>
                <a:lnTo>
                  <a:pt x="0" y="2038604"/>
                </a:lnTo>
                <a:lnTo>
                  <a:pt x="9144000" y="2038604"/>
                </a:lnTo>
                <a:lnTo>
                  <a:pt x="9144000" y="1911553"/>
                </a:lnTo>
                <a:lnTo>
                  <a:pt x="1757426" y="1911553"/>
                </a:lnTo>
                <a:lnTo>
                  <a:pt x="1702469" y="1911329"/>
                </a:lnTo>
                <a:lnTo>
                  <a:pt x="1649032" y="1910660"/>
                </a:lnTo>
                <a:lnTo>
                  <a:pt x="1647933" y="1910660"/>
                </a:lnTo>
                <a:lnTo>
                  <a:pt x="1594796" y="1909547"/>
                </a:lnTo>
                <a:lnTo>
                  <a:pt x="1593650" y="1909547"/>
                </a:lnTo>
                <a:lnTo>
                  <a:pt x="1480162" y="1905733"/>
                </a:lnTo>
                <a:lnTo>
                  <a:pt x="1370047" y="1900111"/>
                </a:lnTo>
                <a:lnTo>
                  <a:pt x="1260666" y="1892581"/>
                </a:lnTo>
                <a:lnTo>
                  <a:pt x="1152209" y="1883127"/>
                </a:lnTo>
                <a:lnTo>
                  <a:pt x="1044863" y="1871731"/>
                </a:lnTo>
                <a:lnTo>
                  <a:pt x="991665" y="1865300"/>
                </a:lnTo>
                <a:lnTo>
                  <a:pt x="938816" y="1858377"/>
                </a:lnTo>
                <a:lnTo>
                  <a:pt x="886338" y="1850961"/>
                </a:lnTo>
                <a:lnTo>
                  <a:pt x="834257" y="1843048"/>
                </a:lnTo>
                <a:lnTo>
                  <a:pt x="782594" y="1834637"/>
                </a:lnTo>
                <a:lnTo>
                  <a:pt x="731374" y="1825726"/>
                </a:lnTo>
                <a:lnTo>
                  <a:pt x="680620" y="1816313"/>
                </a:lnTo>
                <a:lnTo>
                  <a:pt x="630356" y="1806395"/>
                </a:lnTo>
                <a:lnTo>
                  <a:pt x="580605" y="1795971"/>
                </a:lnTo>
                <a:lnTo>
                  <a:pt x="531391" y="1785038"/>
                </a:lnTo>
                <a:lnTo>
                  <a:pt x="482737" y="1773594"/>
                </a:lnTo>
                <a:lnTo>
                  <a:pt x="434667" y="1761637"/>
                </a:lnTo>
                <a:lnTo>
                  <a:pt x="387205" y="1749166"/>
                </a:lnTo>
                <a:lnTo>
                  <a:pt x="340373" y="1736177"/>
                </a:lnTo>
                <a:lnTo>
                  <a:pt x="294196" y="1722669"/>
                </a:lnTo>
                <a:lnTo>
                  <a:pt x="248698" y="1708639"/>
                </a:lnTo>
                <a:lnTo>
                  <a:pt x="203900" y="1694086"/>
                </a:lnTo>
                <a:lnTo>
                  <a:pt x="159828" y="1679008"/>
                </a:lnTo>
                <a:lnTo>
                  <a:pt x="116505" y="1663402"/>
                </a:lnTo>
                <a:lnTo>
                  <a:pt x="73953" y="1647266"/>
                </a:lnTo>
                <a:lnTo>
                  <a:pt x="32198" y="1630597"/>
                </a:lnTo>
                <a:lnTo>
                  <a:pt x="0" y="1617067"/>
                </a:lnTo>
                <a:close/>
              </a:path>
              <a:path w="9144000" h="2038985">
                <a:moveTo>
                  <a:pt x="7929753" y="0"/>
                </a:moveTo>
                <a:lnTo>
                  <a:pt x="7878520" y="194"/>
                </a:lnTo>
                <a:lnTo>
                  <a:pt x="7776037" y="1760"/>
                </a:lnTo>
                <a:lnTo>
                  <a:pt x="7673582" y="4919"/>
                </a:lnTo>
                <a:lnTo>
                  <a:pt x="7571219" y="9700"/>
                </a:lnTo>
                <a:lnTo>
                  <a:pt x="7469012" y="16130"/>
                </a:lnTo>
                <a:lnTo>
                  <a:pt x="7367023" y="24238"/>
                </a:lnTo>
                <a:lnTo>
                  <a:pt x="7265317" y="34052"/>
                </a:lnTo>
                <a:lnTo>
                  <a:pt x="7163956" y="45601"/>
                </a:lnTo>
                <a:lnTo>
                  <a:pt x="7063004" y="58913"/>
                </a:lnTo>
                <a:lnTo>
                  <a:pt x="6962525" y="74016"/>
                </a:lnTo>
                <a:lnTo>
                  <a:pt x="6862582" y="90938"/>
                </a:lnTo>
                <a:lnTo>
                  <a:pt x="6763238" y="109708"/>
                </a:lnTo>
                <a:lnTo>
                  <a:pt x="6713811" y="119795"/>
                </a:lnTo>
                <a:lnTo>
                  <a:pt x="6664557" y="130354"/>
                </a:lnTo>
                <a:lnTo>
                  <a:pt x="6615485" y="141390"/>
                </a:lnTo>
                <a:lnTo>
                  <a:pt x="6566603" y="152905"/>
                </a:lnTo>
                <a:lnTo>
                  <a:pt x="6517917" y="164903"/>
                </a:lnTo>
                <a:lnTo>
                  <a:pt x="6469438" y="177388"/>
                </a:lnTo>
                <a:lnTo>
                  <a:pt x="6421171" y="190363"/>
                </a:lnTo>
                <a:lnTo>
                  <a:pt x="6373126" y="203831"/>
                </a:lnTo>
                <a:lnTo>
                  <a:pt x="6325310" y="217797"/>
                </a:lnTo>
                <a:lnTo>
                  <a:pt x="6277731" y="232264"/>
                </a:lnTo>
                <a:lnTo>
                  <a:pt x="6230397" y="247235"/>
                </a:lnTo>
                <a:lnTo>
                  <a:pt x="6183315" y="262715"/>
                </a:lnTo>
                <a:lnTo>
                  <a:pt x="6136495" y="278705"/>
                </a:lnTo>
                <a:lnTo>
                  <a:pt x="6089944" y="295211"/>
                </a:lnTo>
                <a:lnTo>
                  <a:pt x="6043669" y="312235"/>
                </a:lnTo>
                <a:lnTo>
                  <a:pt x="5997679" y="329781"/>
                </a:lnTo>
                <a:lnTo>
                  <a:pt x="5951982" y="347853"/>
                </a:lnTo>
                <a:lnTo>
                  <a:pt x="5904580" y="367262"/>
                </a:lnTo>
                <a:lnTo>
                  <a:pt x="5857586" y="387184"/>
                </a:lnTo>
                <a:lnTo>
                  <a:pt x="5810982" y="407597"/>
                </a:lnTo>
                <a:lnTo>
                  <a:pt x="5764753" y="428482"/>
                </a:lnTo>
                <a:lnTo>
                  <a:pt x="5718884" y="449819"/>
                </a:lnTo>
                <a:lnTo>
                  <a:pt x="5673357" y="471588"/>
                </a:lnTo>
                <a:lnTo>
                  <a:pt x="5628158" y="493769"/>
                </a:lnTo>
                <a:lnTo>
                  <a:pt x="5583270" y="516343"/>
                </a:lnTo>
                <a:lnTo>
                  <a:pt x="5538677" y="539288"/>
                </a:lnTo>
                <a:lnTo>
                  <a:pt x="5494363" y="562586"/>
                </a:lnTo>
                <a:lnTo>
                  <a:pt x="5450313" y="586216"/>
                </a:lnTo>
                <a:lnTo>
                  <a:pt x="5362940" y="634393"/>
                </a:lnTo>
                <a:lnTo>
                  <a:pt x="5276430" y="683659"/>
                </a:lnTo>
                <a:lnTo>
                  <a:pt x="5190654" y="733856"/>
                </a:lnTo>
                <a:lnTo>
                  <a:pt x="5063091" y="810547"/>
                </a:lnTo>
                <a:lnTo>
                  <a:pt x="4557912" y="1123876"/>
                </a:lnTo>
                <a:lnTo>
                  <a:pt x="4388094" y="1226612"/>
                </a:lnTo>
                <a:lnTo>
                  <a:pt x="4302345" y="1276942"/>
                </a:lnTo>
                <a:lnTo>
                  <a:pt x="4215865" y="1326367"/>
                </a:lnTo>
                <a:lnTo>
                  <a:pt x="4128528" y="1374728"/>
                </a:lnTo>
                <a:lnTo>
                  <a:pt x="4084498" y="1398459"/>
                </a:lnTo>
                <a:lnTo>
                  <a:pt x="4040206" y="1421865"/>
                </a:lnTo>
                <a:lnTo>
                  <a:pt x="3995636" y="1444924"/>
                </a:lnTo>
                <a:lnTo>
                  <a:pt x="3950771" y="1467618"/>
                </a:lnTo>
                <a:lnTo>
                  <a:pt x="3905597" y="1489926"/>
                </a:lnTo>
                <a:lnTo>
                  <a:pt x="3860096" y="1511828"/>
                </a:lnTo>
                <a:lnTo>
                  <a:pt x="3814254" y="1533305"/>
                </a:lnTo>
                <a:lnTo>
                  <a:pt x="3768054" y="1554336"/>
                </a:lnTo>
                <a:lnTo>
                  <a:pt x="3721480" y="1574901"/>
                </a:lnTo>
                <a:lnTo>
                  <a:pt x="3683563" y="1591012"/>
                </a:lnTo>
                <a:lnTo>
                  <a:pt x="3644788" y="1606753"/>
                </a:lnTo>
                <a:lnTo>
                  <a:pt x="3605176" y="1622124"/>
                </a:lnTo>
                <a:lnTo>
                  <a:pt x="3564752" y="1637121"/>
                </a:lnTo>
                <a:lnTo>
                  <a:pt x="3523537" y="1651744"/>
                </a:lnTo>
                <a:lnTo>
                  <a:pt x="3481554" y="1665989"/>
                </a:lnTo>
                <a:lnTo>
                  <a:pt x="3438824" y="1679855"/>
                </a:lnTo>
                <a:lnTo>
                  <a:pt x="3395372" y="1693340"/>
                </a:lnTo>
                <a:lnTo>
                  <a:pt x="3351219" y="1706442"/>
                </a:lnTo>
                <a:lnTo>
                  <a:pt x="3306387" y="1719159"/>
                </a:lnTo>
                <a:lnTo>
                  <a:pt x="3260899" y="1731489"/>
                </a:lnTo>
                <a:lnTo>
                  <a:pt x="3214778" y="1743429"/>
                </a:lnTo>
                <a:lnTo>
                  <a:pt x="3168046" y="1754978"/>
                </a:lnTo>
                <a:lnTo>
                  <a:pt x="3120726" y="1766134"/>
                </a:lnTo>
                <a:lnTo>
                  <a:pt x="3072839" y="1776895"/>
                </a:lnTo>
                <a:lnTo>
                  <a:pt x="3024409" y="1787258"/>
                </a:lnTo>
                <a:lnTo>
                  <a:pt x="2975458" y="1797222"/>
                </a:lnTo>
                <a:lnTo>
                  <a:pt x="2926008" y="1806785"/>
                </a:lnTo>
                <a:lnTo>
                  <a:pt x="2825702" y="1824699"/>
                </a:lnTo>
                <a:lnTo>
                  <a:pt x="2723671" y="1840983"/>
                </a:lnTo>
                <a:lnTo>
                  <a:pt x="2620095" y="1855622"/>
                </a:lnTo>
                <a:lnTo>
                  <a:pt x="2515153" y="1868599"/>
                </a:lnTo>
                <a:lnTo>
                  <a:pt x="2409026" y="1879898"/>
                </a:lnTo>
                <a:lnTo>
                  <a:pt x="2301892" y="1889503"/>
                </a:lnTo>
                <a:lnTo>
                  <a:pt x="2193933" y="1897398"/>
                </a:lnTo>
                <a:lnTo>
                  <a:pt x="2085326" y="1903566"/>
                </a:lnTo>
                <a:lnTo>
                  <a:pt x="1976253" y="1907992"/>
                </a:lnTo>
                <a:lnTo>
                  <a:pt x="1866893" y="1910660"/>
                </a:lnTo>
                <a:lnTo>
                  <a:pt x="1757426" y="1911553"/>
                </a:lnTo>
                <a:lnTo>
                  <a:pt x="9144000" y="1911553"/>
                </a:lnTo>
                <a:lnTo>
                  <a:pt x="9144000" y="96754"/>
                </a:lnTo>
                <a:lnTo>
                  <a:pt x="8977664" y="73048"/>
                </a:lnTo>
                <a:lnTo>
                  <a:pt x="8824740" y="53968"/>
                </a:lnTo>
                <a:lnTo>
                  <a:pt x="8671373" y="37539"/>
                </a:lnTo>
                <a:lnTo>
                  <a:pt x="8517590" y="23904"/>
                </a:lnTo>
                <a:lnTo>
                  <a:pt x="8363413" y="13205"/>
                </a:lnTo>
                <a:lnTo>
                  <a:pt x="8260423" y="7774"/>
                </a:lnTo>
                <a:lnTo>
                  <a:pt x="8157277" y="3754"/>
                </a:lnTo>
                <a:lnTo>
                  <a:pt x="8017748" y="571"/>
                </a:lnTo>
                <a:lnTo>
                  <a:pt x="7989632" y="194"/>
                </a:lnTo>
                <a:lnTo>
                  <a:pt x="7929753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18" name="bg object 18"/>
          <p:cNvSpPr/>
          <p:nvPr/>
        </p:nvSpPr>
        <p:spPr>
          <a:xfrm>
            <a:off x="10158511" y="0"/>
            <a:ext cx="4398264" cy="863600"/>
          </a:xfrm>
          <a:custGeom>
            <a:avLst/>
            <a:gdLst/>
            <a:ahLst/>
            <a:cxnLst/>
            <a:rect l="l" t="t" r="r" b="b"/>
            <a:pathLst>
              <a:path w="2748915" h="539750">
                <a:moveTo>
                  <a:pt x="2748862" y="0"/>
                </a:moveTo>
                <a:lnTo>
                  <a:pt x="0" y="0"/>
                </a:lnTo>
                <a:lnTo>
                  <a:pt x="7482" y="7079"/>
                </a:lnTo>
                <a:lnTo>
                  <a:pt x="46889" y="37007"/>
                </a:lnTo>
                <a:lnTo>
                  <a:pt x="88621" y="61996"/>
                </a:lnTo>
                <a:lnTo>
                  <a:pt x="132215" y="81820"/>
                </a:lnTo>
                <a:lnTo>
                  <a:pt x="177207" y="96258"/>
                </a:lnTo>
                <a:lnTo>
                  <a:pt x="223135" y="105085"/>
                </a:lnTo>
                <a:lnTo>
                  <a:pt x="269535" y="108076"/>
                </a:lnTo>
                <a:lnTo>
                  <a:pt x="289077" y="107527"/>
                </a:lnTo>
                <a:lnTo>
                  <a:pt x="308619" y="105870"/>
                </a:lnTo>
                <a:lnTo>
                  <a:pt x="328114" y="103094"/>
                </a:lnTo>
                <a:lnTo>
                  <a:pt x="347513" y="99187"/>
                </a:lnTo>
                <a:lnTo>
                  <a:pt x="362658" y="95678"/>
                </a:lnTo>
                <a:lnTo>
                  <a:pt x="370337" y="94454"/>
                </a:lnTo>
                <a:lnTo>
                  <a:pt x="377993" y="93979"/>
                </a:lnTo>
                <a:lnTo>
                  <a:pt x="383200" y="93979"/>
                </a:lnTo>
                <a:lnTo>
                  <a:pt x="416712" y="115252"/>
                </a:lnTo>
                <a:lnTo>
                  <a:pt x="434762" y="142112"/>
                </a:lnTo>
                <a:lnTo>
                  <a:pt x="466112" y="185547"/>
                </a:lnTo>
                <a:lnTo>
                  <a:pt x="501177" y="224520"/>
                </a:lnTo>
                <a:lnTo>
                  <a:pt x="539488" y="258708"/>
                </a:lnTo>
                <a:lnTo>
                  <a:pt x="580576" y="287787"/>
                </a:lnTo>
                <a:lnTo>
                  <a:pt x="623971" y="311432"/>
                </a:lnTo>
                <a:lnTo>
                  <a:pt x="669207" y="329318"/>
                </a:lnTo>
                <a:lnTo>
                  <a:pt x="715813" y="341122"/>
                </a:lnTo>
                <a:lnTo>
                  <a:pt x="767480" y="346854"/>
                </a:lnTo>
                <a:lnTo>
                  <a:pt x="784647" y="347217"/>
                </a:lnTo>
                <a:lnTo>
                  <a:pt x="829867" y="344751"/>
                </a:lnTo>
                <a:lnTo>
                  <a:pt x="874818" y="337677"/>
                </a:lnTo>
                <a:lnTo>
                  <a:pt x="919450" y="326489"/>
                </a:lnTo>
                <a:lnTo>
                  <a:pt x="963715" y="311678"/>
                </a:lnTo>
                <a:lnTo>
                  <a:pt x="1007564" y="293735"/>
                </a:lnTo>
                <a:lnTo>
                  <a:pt x="1050948" y="273151"/>
                </a:lnTo>
                <a:lnTo>
                  <a:pt x="1093818" y="250419"/>
                </a:lnTo>
                <a:lnTo>
                  <a:pt x="1136126" y="226029"/>
                </a:lnTo>
                <a:lnTo>
                  <a:pt x="1177823" y="200473"/>
                </a:lnTo>
                <a:lnTo>
                  <a:pt x="1218860" y="174244"/>
                </a:lnTo>
                <a:lnTo>
                  <a:pt x="1254404" y="213423"/>
                </a:lnTo>
                <a:lnTo>
                  <a:pt x="1291366" y="250686"/>
                </a:lnTo>
                <a:lnTo>
                  <a:pt x="1329661" y="285975"/>
                </a:lnTo>
                <a:lnTo>
                  <a:pt x="1369201" y="319230"/>
                </a:lnTo>
                <a:lnTo>
                  <a:pt x="1409900" y="350392"/>
                </a:lnTo>
                <a:lnTo>
                  <a:pt x="1451671" y="379401"/>
                </a:lnTo>
                <a:lnTo>
                  <a:pt x="1494428" y="406198"/>
                </a:lnTo>
                <a:lnTo>
                  <a:pt x="1538083" y="430725"/>
                </a:lnTo>
                <a:lnTo>
                  <a:pt x="1582550" y="452921"/>
                </a:lnTo>
                <a:lnTo>
                  <a:pt x="1627742" y="472728"/>
                </a:lnTo>
                <a:lnTo>
                  <a:pt x="1673572" y="490087"/>
                </a:lnTo>
                <a:lnTo>
                  <a:pt x="1719955" y="504937"/>
                </a:lnTo>
                <a:lnTo>
                  <a:pt x="1766803" y="517220"/>
                </a:lnTo>
                <a:lnTo>
                  <a:pt x="1814029" y="526877"/>
                </a:lnTo>
                <a:lnTo>
                  <a:pt x="1861547" y="533848"/>
                </a:lnTo>
                <a:lnTo>
                  <a:pt x="1909270" y="538074"/>
                </a:lnTo>
                <a:lnTo>
                  <a:pt x="1957111" y="539496"/>
                </a:lnTo>
                <a:lnTo>
                  <a:pt x="1986636" y="538946"/>
                </a:lnTo>
                <a:lnTo>
                  <a:pt x="2045640" y="534513"/>
                </a:lnTo>
                <a:lnTo>
                  <a:pt x="2119151" y="522497"/>
                </a:lnTo>
                <a:lnTo>
                  <a:pt x="2162832" y="511750"/>
                </a:lnTo>
                <a:lnTo>
                  <a:pt x="2206042" y="498425"/>
                </a:lnTo>
                <a:lnTo>
                  <a:pt x="2248684" y="482587"/>
                </a:lnTo>
                <a:lnTo>
                  <a:pt x="2290666" y="464297"/>
                </a:lnTo>
                <a:lnTo>
                  <a:pt x="2331891" y="443618"/>
                </a:lnTo>
                <a:lnTo>
                  <a:pt x="2372264" y="420614"/>
                </a:lnTo>
                <a:lnTo>
                  <a:pt x="2411692" y="395347"/>
                </a:lnTo>
                <a:lnTo>
                  <a:pt x="2450078" y="367880"/>
                </a:lnTo>
                <a:lnTo>
                  <a:pt x="2487328" y="338275"/>
                </a:lnTo>
                <a:lnTo>
                  <a:pt x="2523346" y="306596"/>
                </a:lnTo>
                <a:lnTo>
                  <a:pt x="2558039" y="272904"/>
                </a:lnTo>
                <a:lnTo>
                  <a:pt x="2591310" y="237264"/>
                </a:lnTo>
                <a:lnTo>
                  <a:pt x="2623066" y="199738"/>
                </a:lnTo>
                <a:lnTo>
                  <a:pt x="2653210" y="160388"/>
                </a:lnTo>
                <a:lnTo>
                  <a:pt x="2681649" y="119277"/>
                </a:lnTo>
                <a:lnTo>
                  <a:pt x="2708287" y="76468"/>
                </a:lnTo>
                <a:lnTo>
                  <a:pt x="2733029" y="32024"/>
                </a:lnTo>
                <a:lnTo>
                  <a:pt x="27488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19" name="bg object 19"/>
          <p:cNvSpPr/>
          <p:nvPr/>
        </p:nvSpPr>
        <p:spPr>
          <a:xfrm>
            <a:off x="0" y="7373762"/>
            <a:ext cx="6563360" cy="856488"/>
          </a:xfrm>
          <a:custGeom>
            <a:avLst/>
            <a:gdLst/>
            <a:ahLst/>
            <a:cxnLst/>
            <a:rect l="l" t="t" r="r" b="b"/>
            <a:pathLst>
              <a:path w="4102100" h="535304">
                <a:moveTo>
                  <a:pt x="924052" y="0"/>
                </a:moveTo>
                <a:lnTo>
                  <a:pt x="877463" y="487"/>
                </a:lnTo>
                <a:lnTo>
                  <a:pt x="830876" y="1960"/>
                </a:lnTo>
                <a:lnTo>
                  <a:pt x="784325" y="4430"/>
                </a:lnTo>
                <a:lnTo>
                  <a:pt x="737844" y="7912"/>
                </a:lnTo>
                <a:lnTo>
                  <a:pt x="683727" y="13338"/>
                </a:lnTo>
                <a:lnTo>
                  <a:pt x="629948" y="20197"/>
                </a:lnTo>
                <a:lnTo>
                  <a:pt x="576578" y="28464"/>
                </a:lnTo>
                <a:lnTo>
                  <a:pt x="523687" y="38111"/>
                </a:lnTo>
                <a:lnTo>
                  <a:pt x="471346" y="49113"/>
                </a:lnTo>
                <a:lnTo>
                  <a:pt x="419626" y="61444"/>
                </a:lnTo>
                <a:lnTo>
                  <a:pt x="368596" y="75075"/>
                </a:lnTo>
                <a:lnTo>
                  <a:pt x="318328" y="89983"/>
                </a:lnTo>
                <a:lnTo>
                  <a:pt x="268893" y="106139"/>
                </a:lnTo>
                <a:lnTo>
                  <a:pt x="220360" y="123518"/>
                </a:lnTo>
                <a:lnTo>
                  <a:pt x="172800" y="142093"/>
                </a:lnTo>
                <a:lnTo>
                  <a:pt x="126285" y="161838"/>
                </a:lnTo>
                <a:lnTo>
                  <a:pt x="80883" y="182727"/>
                </a:lnTo>
                <a:lnTo>
                  <a:pt x="36667" y="204732"/>
                </a:lnTo>
                <a:lnTo>
                  <a:pt x="0" y="224446"/>
                </a:lnTo>
                <a:lnTo>
                  <a:pt x="0" y="534898"/>
                </a:lnTo>
                <a:lnTo>
                  <a:pt x="4101992" y="534898"/>
                </a:lnTo>
                <a:lnTo>
                  <a:pt x="4086012" y="523398"/>
                </a:lnTo>
                <a:lnTo>
                  <a:pt x="4044983" y="498299"/>
                </a:lnTo>
                <a:lnTo>
                  <a:pt x="4001172" y="475485"/>
                </a:lnTo>
                <a:lnTo>
                  <a:pt x="3954888" y="455041"/>
                </a:lnTo>
                <a:lnTo>
                  <a:pt x="3906440" y="437050"/>
                </a:lnTo>
                <a:lnTo>
                  <a:pt x="3856137" y="421597"/>
                </a:lnTo>
                <a:lnTo>
                  <a:pt x="3804289" y="408765"/>
                </a:lnTo>
                <a:lnTo>
                  <a:pt x="3751204" y="398638"/>
                </a:lnTo>
                <a:lnTo>
                  <a:pt x="3408045" y="397840"/>
                </a:lnTo>
                <a:lnTo>
                  <a:pt x="3399790" y="397167"/>
                </a:lnTo>
                <a:lnTo>
                  <a:pt x="3355371" y="378872"/>
                </a:lnTo>
                <a:lnTo>
                  <a:pt x="3326765" y="354901"/>
                </a:lnTo>
                <a:lnTo>
                  <a:pt x="3292803" y="327343"/>
                </a:lnTo>
                <a:lnTo>
                  <a:pt x="3291173" y="326212"/>
                </a:lnTo>
                <a:lnTo>
                  <a:pt x="2089150" y="326212"/>
                </a:lnTo>
                <a:lnTo>
                  <a:pt x="2049667" y="301244"/>
                </a:lnTo>
                <a:lnTo>
                  <a:pt x="2009038" y="277128"/>
                </a:lnTo>
                <a:lnTo>
                  <a:pt x="1967312" y="253883"/>
                </a:lnTo>
                <a:lnTo>
                  <a:pt x="1924538" y="231528"/>
                </a:lnTo>
                <a:lnTo>
                  <a:pt x="1880765" y="210080"/>
                </a:lnTo>
                <a:lnTo>
                  <a:pt x="1836040" y="189559"/>
                </a:lnTo>
                <a:lnTo>
                  <a:pt x="1790414" y="169983"/>
                </a:lnTo>
                <a:lnTo>
                  <a:pt x="1743935" y="151372"/>
                </a:lnTo>
                <a:lnTo>
                  <a:pt x="1696652" y="133744"/>
                </a:lnTo>
                <a:lnTo>
                  <a:pt x="1648613" y="117117"/>
                </a:lnTo>
                <a:lnTo>
                  <a:pt x="1599867" y="101511"/>
                </a:lnTo>
                <a:lnTo>
                  <a:pt x="1550463" y="86944"/>
                </a:lnTo>
                <a:lnTo>
                  <a:pt x="1500450" y="73434"/>
                </a:lnTo>
                <a:lnTo>
                  <a:pt x="1449877" y="61001"/>
                </a:lnTo>
                <a:lnTo>
                  <a:pt x="1398792" y="49664"/>
                </a:lnTo>
                <a:lnTo>
                  <a:pt x="1347244" y="39440"/>
                </a:lnTo>
                <a:lnTo>
                  <a:pt x="1295282" y="30349"/>
                </a:lnTo>
                <a:lnTo>
                  <a:pt x="1242954" y="22409"/>
                </a:lnTo>
                <a:lnTo>
                  <a:pt x="1190311" y="15640"/>
                </a:lnTo>
                <a:lnTo>
                  <a:pt x="1137399" y="10059"/>
                </a:lnTo>
                <a:lnTo>
                  <a:pt x="1084269" y="5686"/>
                </a:lnTo>
                <a:lnTo>
                  <a:pt x="1030968" y="2539"/>
                </a:lnTo>
                <a:lnTo>
                  <a:pt x="977546" y="638"/>
                </a:lnTo>
                <a:lnTo>
                  <a:pt x="924052" y="0"/>
                </a:lnTo>
                <a:close/>
              </a:path>
              <a:path w="4102100" h="535304">
                <a:moveTo>
                  <a:pt x="3587623" y="385330"/>
                </a:moveTo>
                <a:lnTo>
                  <a:pt x="3525901" y="387275"/>
                </a:lnTo>
                <a:lnTo>
                  <a:pt x="3464560" y="393191"/>
                </a:lnTo>
                <a:lnTo>
                  <a:pt x="3452645" y="394834"/>
                </a:lnTo>
                <a:lnTo>
                  <a:pt x="3440588" y="396330"/>
                </a:lnTo>
                <a:lnTo>
                  <a:pt x="3428484" y="397419"/>
                </a:lnTo>
                <a:lnTo>
                  <a:pt x="3416427" y="397840"/>
                </a:lnTo>
                <a:lnTo>
                  <a:pt x="3745327" y="397840"/>
                </a:lnTo>
                <a:lnTo>
                  <a:pt x="3697192" y="391301"/>
                </a:lnTo>
                <a:lnTo>
                  <a:pt x="3642562" y="386837"/>
                </a:lnTo>
                <a:lnTo>
                  <a:pt x="3587623" y="385330"/>
                </a:lnTo>
                <a:close/>
              </a:path>
              <a:path w="4102100" h="535304">
                <a:moveTo>
                  <a:pt x="2774569" y="171729"/>
                </a:moveTo>
                <a:lnTo>
                  <a:pt x="2723552" y="172863"/>
                </a:lnTo>
                <a:lnTo>
                  <a:pt x="2672739" y="176159"/>
                </a:lnTo>
                <a:lnTo>
                  <a:pt x="2622158" y="181458"/>
                </a:lnTo>
                <a:lnTo>
                  <a:pt x="2571837" y="188599"/>
                </a:lnTo>
                <a:lnTo>
                  <a:pt x="2521803" y="197423"/>
                </a:lnTo>
                <a:lnTo>
                  <a:pt x="2472087" y="207770"/>
                </a:lnTo>
                <a:lnTo>
                  <a:pt x="2422715" y="219481"/>
                </a:lnTo>
                <a:lnTo>
                  <a:pt x="2373717" y="232395"/>
                </a:lnTo>
                <a:lnTo>
                  <a:pt x="2325120" y="246353"/>
                </a:lnTo>
                <a:lnTo>
                  <a:pt x="2276953" y="261195"/>
                </a:lnTo>
                <a:lnTo>
                  <a:pt x="2229244" y="276762"/>
                </a:lnTo>
                <a:lnTo>
                  <a:pt x="2182021" y="292894"/>
                </a:lnTo>
                <a:lnTo>
                  <a:pt x="2089150" y="326212"/>
                </a:lnTo>
                <a:lnTo>
                  <a:pt x="3291173" y="326212"/>
                </a:lnTo>
                <a:lnTo>
                  <a:pt x="3255856" y="301695"/>
                </a:lnTo>
                <a:lnTo>
                  <a:pt x="3216178" y="278056"/>
                </a:lnTo>
                <a:lnTo>
                  <a:pt x="3174023" y="256525"/>
                </a:lnTo>
                <a:lnTo>
                  <a:pt x="3129645" y="237202"/>
                </a:lnTo>
                <a:lnTo>
                  <a:pt x="3083296" y="220186"/>
                </a:lnTo>
                <a:lnTo>
                  <a:pt x="3035232" y="205576"/>
                </a:lnTo>
                <a:lnTo>
                  <a:pt x="2985705" y="193472"/>
                </a:lnTo>
                <a:lnTo>
                  <a:pt x="2934970" y="183973"/>
                </a:lnTo>
                <a:lnTo>
                  <a:pt x="2883281" y="177177"/>
                </a:lnTo>
                <a:lnTo>
                  <a:pt x="2828877" y="173053"/>
                </a:lnTo>
                <a:lnTo>
                  <a:pt x="2774569" y="1717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0" name="bg object 20"/>
          <p:cNvSpPr/>
          <p:nvPr/>
        </p:nvSpPr>
        <p:spPr>
          <a:xfrm>
            <a:off x="12972693" y="5978754"/>
            <a:ext cx="1410208" cy="2148840"/>
          </a:xfrm>
          <a:custGeom>
            <a:avLst/>
            <a:gdLst/>
            <a:ahLst/>
            <a:cxnLst/>
            <a:rect l="l" t="t" r="r" b="b"/>
            <a:pathLst>
              <a:path w="881379" h="1343025">
                <a:moveTo>
                  <a:pt x="506349" y="1035786"/>
                </a:moveTo>
                <a:lnTo>
                  <a:pt x="506349" y="1342450"/>
                </a:lnTo>
              </a:path>
              <a:path w="881379" h="1343025">
                <a:moveTo>
                  <a:pt x="881380" y="836587"/>
                </a:moveTo>
                <a:lnTo>
                  <a:pt x="849030" y="875632"/>
                </a:lnTo>
                <a:lnTo>
                  <a:pt x="813849" y="911054"/>
                </a:lnTo>
                <a:lnTo>
                  <a:pt x="776049" y="942593"/>
                </a:lnTo>
                <a:lnTo>
                  <a:pt x="735848" y="969990"/>
                </a:lnTo>
                <a:lnTo>
                  <a:pt x="693460" y="992986"/>
                </a:lnTo>
                <a:lnTo>
                  <a:pt x="649101" y="1011323"/>
                </a:lnTo>
                <a:lnTo>
                  <a:pt x="602986" y="1024741"/>
                </a:lnTo>
                <a:lnTo>
                  <a:pt x="555330" y="1032982"/>
                </a:lnTo>
                <a:lnTo>
                  <a:pt x="506349" y="1035786"/>
                </a:lnTo>
                <a:lnTo>
                  <a:pt x="462658" y="1033559"/>
                </a:lnTo>
                <a:lnTo>
                  <a:pt x="420000" y="1027000"/>
                </a:lnTo>
                <a:lnTo>
                  <a:pt x="378526" y="1016291"/>
                </a:lnTo>
                <a:lnTo>
                  <a:pt x="338388" y="1001614"/>
                </a:lnTo>
                <a:lnTo>
                  <a:pt x="299738" y="983150"/>
                </a:lnTo>
                <a:lnTo>
                  <a:pt x="262728" y="961083"/>
                </a:lnTo>
                <a:lnTo>
                  <a:pt x="227510" y="935594"/>
                </a:lnTo>
                <a:lnTo>
                  <a:pt x="194237" y="906866"/>
                </a:lnTo>
                <a:lnTo>
                  <a:pt x="163059" y="875080"/>
                </a:lnTo>
                <a:lnTo>
                  <a:pt x="134129" y="840418"/>
                </a:lnTo>
                <a:lnTo>
                  <a:pt x="107600" y="803064"/>
                </a:lnTo>
                <a:lnTo>
                  <a:pt x="83622" y="763198"/>
                </a:lnTo>
                <a:lnTo>
                  <a:pt x="62348" y="721003"/>
                </a:lnTo>
                <a:lnTo>
                  <a:pt x="43931" y="676661"/>
                </a:lnTo>
                <a:lnTo>
                  <a:pt x="28521" y="630354"/>
                </a:lnTo>
                <a:lnTo>
                  <a:pt x="16271" y="582264"/>
                </a:lnTo>
                <a:lnTo>
                  <a:pt x="7332" y="532574"/>
                </a:lnTo>
                <a:lnTo>
                  <a:pt x="1858" y="481465"/>
                </a:lnTo>
                <a:lnTo>
                  <a:pt x="0" y="429120"/>
                </a:lnTo>
                <a:lnTo>
                  <a:pt x="2068" y="373874"/>
                </a:lnTo>
                <a:lnTo>
                  <a:pt x="8154" y="320016"/>
                </a:lnTo>
                <a:lnTo>
                  <a:pt x="18081" y="267761"/>
                </a:lnTo>
                <a:lnTo>
                  <a:pt x="31670" y="217325"/>
                </a:lnTo>
                <a:lnTo>
                  <a:pt x="48744" y="168925"/>
                </a:lnTo>
                <a:lnTo>
                  <a:pt x="69125" y="122776"/>
                </a:lnTo>
                <a:lnTo>
                  <a:pt x="92636" y="79095"/>
                </a:lnTo>
                <a:lnTo>
                  <a:pt x="119099" y="38097"/>
                </a:lnTo>
                <a:lnTo>
                  <a:pt x="148336" y="0"/>
                </a:lnTo>
                <a:lnTo>
                  <a:pt x="881380" y="836587"/>
                </a:lnTo>
                <a:close/>
              </a:path>
            </a:pathLst>
          </a:custGeom>
          <a:ln w="29649">
            <a:solidFill>
              <a:srgbClr val="3B3B3A"/>
            </a:solidFill>
          </a:ln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1" name="bg object 21"/>
          <p:cNvSpPr/>
          <p:nvPr/>
        </p:nvSpPr>
        <p:spPr>
          <a:xfrm>
            <a:off x="13044422" y="5780430"/>
            <a:ext cx="1477264" cy="1769872"/>
          </a:xfrm>
          <a:custGeom>
            <a:avLst/>
            <a:gdLst/>
            <a:ahLst/>
            <a:cxnLst/>
            <a:rect l="l" t="t" r="r" b="b"/>
            <a:pathLst>
              <a:path w="923290" h="1106170">
                <a:moveTo>
                  <a:pt x="461517" y="0"/>
                </a:moveTo>
                <a:lnTo>
                  <a:pt x="417070" y="2530"/>
                </a:lnTo>
                <a:lnTo>
                  <a:pt x="373818" y="9969"/>
                </a:lnTo>
                <a:lnTo>
                  <a:pt x="331955" y="22083"/>
                </a:lnTo>
                <a:lnTo>
                  <a:pt x="291674" y="38642"/>
                </a:lnTo>
                <a:lnTo>
                  <a:pt x="253169" y="59414"/>
                </a:lnTo>
                <a:lnTo>
                  <a:pt x="216633" y="84168"/>
                </a:lnTo>
                <a:lnTo>
                  <a:pt x="182259" y="112673"/>
                </a:lnTo>
                <a:lnTo>
                  <a:pt x="150240" y="144696"/>
                </a:lnTo>
                <a:lnTo>
                  <a:pt x="120771" y="180007"/>
                </a:lnTo>
                <a:lnTo>
                  <a:pt x="94045" y="218373"/>
                </a:lnTo>
                <a:lnTo>
                  <a:pt x="70255" y="259565"/>
                </a:lnTo>
                <a:lnTo>
                  <a:pt x="49594" y="303350"/>
                </a:lnTo>
                <a:lnTo>
                  <a:pt x="32255" y="349496"/>
                </a:lnTo>
                <a:lnTo>
                  <a:pt x="18434" y="397773"/>
                </a:lnTo>
                <a:lnTo>
                  <a:pt x="8321" y="447949"/>
                </a:lnTo>
                <a:lnTo>
                  <a:pt x="2112" y="499792"/>
                </a:lnTo>
                <a:lnTo>
                  <a:pt x="0" y="553072"/>
                </a:lnTo>
                <a:lnTo>
                  <a:pt x="2112" y="606324"/>
                </a:lnTo>
                <a:lnTo>
                  <a:pt x="8321" y="658144"/>
                </a:lnTo>
                <a:lnTo>
                  <a:pt x="18434" y="708300"/>
                </a:lnTo>
                <a:lnTo>
                  <a:pt x="32255" y="756560"/>
                </a:lnTo>
                <a:lnTo>
                  <a:pt x="49594" y="802692"/>
                </a:lnTo>
                <a:lnTo>
                  <a:pt x="70255" y="846466"/>
                </a:lnTo>
                <a:lnTo>
                  <a:pt x="94045" y="887648"/>
                </a:lnTo>
                <a:lnTo>
                  <a:pt x="120771" y="926008"/>
                </a:lnTo>
                <a:lnTo>
                  <a:pt x="150240" y="961314"/>
                </a:lnTo>
                <a:lnTo>
                  <a:pt x="182259" y="993334"/>
                </a:lnTo>
                <a:lnTo>
                  <a:pt x="216633" y="1021836"/>
                </a:lnTo>
                <a:lnTo>
                  <a:pt x="253169" y="1046589"/>
                </a:lnTo>
                <a:lnTo>
                  <a:pt x="291674" y="1067360"/>
                </a:lnTo>
                <a:lnTo>
                  <a:pt x="331955" y="1083920"/>
                </a:lnTo>
                <a:lnTo>
                  <a:pt x="373818" y="1096034"/>
                </a:lnTo>
                <a:lnTo>
                  <a:pt x="417070" y="1103473"/>
                </a:lnTo>
                <a:lnTo>
                  <a:pt x="461517" y="1106004"/>
                </a:lnTo>
                <a:lnTo>
                  <a:pt x="505944" y="1103473"/>
                </a:lnTo>
                <a:lnTo>
                  <a:pt x="549177" y="1096034"/>
                </a:lnTo>
                <a:lnTo>
                  <a:pt x="591024" y="1083920"/>
                </a:lnTo>
                <a:lnTo>
                  <a:pt x="631290" y="1067360"/>
                </a:lnTo>
                <a:lnTo>
                  <a:pt x="669784" y="1046589"/>
                </a:lnTo>
                <a:lnTo>
                  <a:pt x="706310" y="1021836"/>
                </a:lnTo>
                <a:lnTo>
                  <a:pt x="740675" y="993334"/>
                </a:lnTo>
                <a:lnTo>
                  <a:pt x="772686" y="961314"/>
                </a:lnTo>
                <a:lnTo>
                  <a:pt x="802150" y="926008"/>
                </a:lnTo>
                <a:lnTo>
                  <a:pt x="828872" y="887648"/>
                </a:lnTo>
                <a:lnTo>
                  <a:pt x="852659" y="846466"/>
                </a:lnTo>
                <a:lnTo>
                  <a:pt x="873318" y="802692"/>
                </a:lnTo>
                <a:lnTo>
                  <a:pt x="890654" y="756560"/>
                </a:lnTo>
                <a:lnTo>
                  <a:pt x="904475" y="708300"/>
                </a:lnTo>
                <a:lnTo>
                  <a:pt x="914587" y="658144"/>
                </a:lnTo>
                <a:lnTo>
                  <a:pt x="920796" y="606324"/>
                </a:lnTo>
                <a:lnTo>
                  <a:pt x="922908" y="553072"/>
                </a:lnTo>
                <a:lnTo>
                  <a:pt x="920796" y="499792"/>
                </a:lnTo>
                <a:lnTo>
                  <a:pt x="914587" y="447949"/>
                </a:lnTo>
                <a:lnTo>
                  <a:pt x="904475" y="397773"/>
                </a:lnTo>
                <a:lnTo>
                  <a:pt x="890654" y="349496"/>
                </a:lnTo>
                <a:lnTo>
                  <a:pt x="873318" y="303350"/>
                </a:lnTo>
                <a:lnTo>
                  <a:pt x="852659" y="259565"/>
                </a:lnTo>
                <a:lnTo>
                  <a:pt x="828872" y="218373"/>
                </a:lnTo>
                <a:lnTo>
                  <a:pt x="802150" y="180007"/>
                </a:lnTo>
                <a:lnTo>
                  <a:pt x="772686" y="144696"/>
                </a:lnTo>
                <a:lnTo>
                  <a:pt x="740675" y="112673"/>
                </a:lnTo>
                <a:lnTo>
                  <a:pt x="706310" y="84168"/>
                </a:lnTo>
                <a:lnTo>
                  <a:pt x="669784" y="59414"/>
                </a:lnTo>
                <a:lnTo>
                  <a:pt x="631290" y="38642"/>
                </a:lnTo>
                <a:lnTo>
                  <a:pt x="591024" y="22083"/>
                </a:lnTo>
                <a:lnTo>
                  <a:pt x="549177" y="9969"/>
                </a:lnTo>
                <a:lnTo>
                  <a:pt x="505944" y="2530"/>
                </a:lnTo>
                <a:lnTo>
                  <a:pt x="461517" y="0"/>
                </a:lnTo>
                <a:close/>
              </a:path>
            </a:pathLst>
          </a:custGeom>
          <a:solidFill>
            <a:srgbClr val="C6E1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2" name="bg object 22"/>
          <p:cNvSpPr/>
          <p:nvPr/>
        </p:nvSpPr>
        <p:spPr>
          <a:xfrm>
            <a:off x="13482522" y="8045204"/>
            <a:ext cx="602488" cy="149352"/>
          </a:xfrm>
          <a:custGeom>
            <a:avLst/>
            <a:gdLst/>
            <a:ahLst/>
            <a:cxnLst/>
            <a:rect l="l" t="t" r="r" b="b"/>
            <a:pathLst>
              <a:path w="376554" h="93345">
                <a:moveTo>
                  <a:pt x="333375" y="0"/>
                </a:moveTo>
                <a:lnTo>
                  <a:pt x="44196" y="0"/>
                </a:lnTo>
                <a:lnTo>
                  <a:pt x="27056" y="4154"/>
                </a:lnTo>
                <a:lnTo>
                  <a:pt x="13001" y="15493"/>
                </a:lnTo>
                <a:lnTo>
                  <a:pt x="3494" y="32326"/>
                </a:lnTo>
                <a:lnTo>
                  <a:pt x="0" y="52965"/>
                </a:lnTo>
                <a:lnTo>
                  <a:pt x="0" y="93135"/>
                </a:lnTo>
                <a:lnTo>
                  <a:pt x="376047" y="93135"/>
                </a:lnTo>
                <a:lnTo>
                  <a:pt x="376047" y="51033"/>
                </a:lnTo>
                <a:lnTo>
                  <a:pt x="372701" y="31186"/>
                </a:lnTo>
                <a:lnTo>
                  <a:pt x="363569" y="14963"/>
                </a:lnTo>
                <a:lnTo>
                  <a:pt x="350008" y="4016"/>
                </a:lnTo>
                <a:lnTo>
                  <a:pt x="333375" y="0"/>
                </a:lnTo>
                <a:close/>
              </a:path>
            </a:pathLst>
          </a:custGeom>
          <a:solidFill>
            <a:srgbClr val="073762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3" name="bg object 23"/>
          <p:cNvSpPr/>
          <p:nvPr/>
        </p:nvSpPr>
        <p:spPr>
          <a:xfrm>
            <a:off x="13044425" y="5918199"/>
            <a:ext cx="1476248" cy="1632710"/>
          </a:xfrm>
          <a:custGeom>
            <a:avLst/>
            <a:gdLst/>
            <a:ahLst/>
            <a:cxnLst/>
            <a:rect l="l" t="t" r="r" b="b"/>
            <a:pathLst>
              <a:path w="922654" h="1020445">
                <a:moveTo>
                  <a:pt x="634746" y="979601"/>
                </a:moveTo>
                <a:lnTo>
                  <a:pt x="621931" y="943368"/>
                </a:lnTo>
                <a:lnTo>
                  <a:pt x="578065" y="906094"/>
                </a:lnTo>
                <a:lnTo>
                  <a:pt x="533273" y="898956"/>
                </a:lnTo>
                <a:lnTo>
                  <a:pt x="525780" y="898956"/>
                </a:lnTo>
                <a:lnTo>
                  <a:pt x="518414" y="899414"/>
                </a:lnTo>
                <a:lnTo>
                  <a:pt x="478345" y="904176"/>
                </a:lnTo>
                <a:lnTo>
                  <a:pt x="461873" y="905827"/>
                </a:lnTo>
                <a:lnTo>
                  <a:pt x="445516" y="906487"/>
                </a:lnTo>
                <a:lnTo>
                  <a:pt x="434136" y="906094"/>
                </a:lnTo>
                <a:lnTo>
                  <a:pt x="422884" y="904748"/>
                </a:lnTo>
                <a:lnTo>
                  <a:pt x="371754" y="878928"/>
                </a:lnTo>
                <a:lnTo>
                  <a:pt x="335534" y="812520"/>
                </a:lnTo>
                <a:lnTo>
                  <a:pt x="332359" y="772731"/>
                </a:lnTo>
                <a:lnTo>
                  <a:pt x="346468" y="758164"/>
                </a:lnTo>
                <a:lnTo>
                  <a:pt x="362800" y="747407"/>
                </a:lnTo>
                <a:lnTo>
                  <a:pt x="380606" y="740752"/>
                </a:lnTo>
                <a:lnTo>
                  <a:pt x="399161" y="738466"/>
                </a:lnTo>
                <a:lnTo>
                  <a:pt x="405511" y="738466"/>
                </a:lnTo>
                <a:lnTo>
                  <a:pt x="411988" y="739292"/>
                </a:lnTo>
                <a:lnTo>
                  <a:pt x="418211" y="741006"/>
                </a:lnTo>
                <a:lnTo>
                  <a:pt x="431279" y="745566"/>
                </a:lnTo>
                <a:lnTo>
                  <a:pt x="456819" y="757161"/>
                </a:lnTo>
                <a:lnTo>
                  <a:pt x="472186" y="762469"/>
                </a:lnTo>
                <a:lnTo>
                  <a:pt x="475742" y="762711"/>
                </a:lnTo>
                <a:lnTo>
                  <a:pt x="488302" y="757872"/>
                </a:lnTo>
                <a:lnTo>
                  <a:pt x="496290" y="745883"/>
                </a:lnTo>
                <a:lnTo>
                  <a:pt x="497967" y="730554"/>
                </a:lnTo>
                <a:lnTo>
                  <a:pt x="491617" y="715670"/>
                </a:lnTo>
                <a:lnTo>
                  <a:pt x="478497" y="698601"/>
                </a:lnTo>
                <a:lnTo>
                  <a:pt x="466242" y="680631"/>
                </a:lnTo>
                <a:lnTo>
                  <a:pt x="454888" y="661835"/>
                </a:lnTo>
                <a:lnTo>
                  <a:pt x="444500" y="642239"/>
                </a:lnTo>
                <a:lnTo>
                  <a:pt x="438150" y="632637"/>
                </a:lnTo>
                <a:lnTo>
                  <a:pt x="430161" y="625563"/>
                </a:lnTo>
                <a:lnTo>
                  <a:pt x="421043" y="621207"/>
                </a:lnTo>
                <a:lnTo>
                  <a:pt x="411353" y="619721"/>
                </a:lnTo>
                <a:lnTo>
                  <a:pt x="404622" y="619721"/>
                </a:lnTo>
                <a:lnTo>
                  <a:pt x="397891" y="621804"/>
                </a:lnTo>
                <a:lnTo>
                  <a:pt x="391668" y="626237"/>
                </a:lnTo>
                <a:lnTo>
                  <a:pt x="368833" y="647458"/>
                </a:lnTo>
                <a:lnTo>
                  <a:pt x="346925" y="673404"/>
                </a:lnTo>
                <a:lnTo>
                  <a:pt x="324408" y="699096"/>
                </a:lnTo>
                <a:lnTo>
                  <a:pt x="290106" y="724471"/>
                </a:lnTo>
                <a:lnTo>
                  <a:pt x="259969" y="730631"/>
                </a:lnTo>
                <a:lnTo>
                  <a:pt x="229590" y="725119"/>
                </a:lnTo>
                <a:lnTo>
                  <a:pt x="176644" y="685774"/>
                </a:lnTo>
                <a:lnTo>
                  <a:pt x="145821" y="608063"/>
                </a:lnTo>
                <a:lnTo>
                  <a:pt x="144729" y="558368"/>
                </a:lnTo>
                <a:lnTo>
                  <a:pt x="153644" y="509028"/>
                </a:lnTo>
                <a:lnTo>
                  <a:pt x="171069" y="463003"/>
                </a:lnTo>
                <a:lnTo>
                  <a:pt x="194970" y="422605"/>
                </a:lnTo>
                <a:lnTo>
                  <a:pt x="225082" y="388366"/>
                </a:lnTo>
                <a:lnTo>
                  <a:pt x="260121" y="364642"/>
                </a:lnTo>
                <a:lnTo>
                  <a:pt x="299339" y="355765"/>
                </a:lnTo>
                <a:lnTo>
                  <a:pt x="301752" y="355803"/>
                </a:lnTo>
                <a:lnTo>
                  <a:pt x="322618" y="352679"/>
                </a:lnTo>
                <a:lnTo>
                  <a:pt x="341896" y="343674"/>
                </a:lnTo>
                <a:lnTo>
                  <a:pt x="358800" y="329336"/>
                </a:lnTo>
                <a:lnTo>
                  <a:pt x="372618" y="310248"/>
                </a:lnTo>
                <a:lnTo>
                  <a:pt x="386626" y="288417"/>
                </a:lnTo>
                <a:lnTo>
                  <a:pt x="402755" y="270268"/>
                </a:lnTo>
                <a:lnTo>
                  <a:pt x="421246" y="257213"/>
                </a:lnTo>
                <a:lnTo>
                  <a:pt x="442341" y="250621"/>
                </a:lnTo>
                <a:lnTo>
                  <a:pt x="446913" y="250063"/>
                </a:lnTo>
                <a:lnTo>
                  <a:pt x="458724" y="249999"/>
                </a:lnTo>
                <a:lnTo>
                  <a:pt x="470065" y="249656"/>
                </a:lnTo>
                <a:lnTo>
                  <a:pt x="508342" y="217309"/>
                </a:lnTo>
                <a:lnTo>
                  <a:pt x="511721" y="201295"/>
                </a:lnTo>
                <a:lnTo>
                  <a:pt x="511365" y="184708"/>
                </a:lnTo>
                <a:lnTo>
                  <a:pt x="493090" y="143471"/>
                </a:lnTo>
                <a:lnTo>
                  <a:pt x="449783" y="113258"/>
                </a:lnTo>
                <a:lnTo>
                  <a:pt x="412038" y="102565"/>
                </a:lnTo>
                <a:lnTo>
                  <a:pt x="372999" y="97536"/>
                </a:lnTo>
                <a:lnTo>
                  <a:pt x="350291" y="96507"/>
                </a:lnTo>
                <a:lnTo>
                  <a:pt x="327621" y="94792"/>
                </a:lnTo>
                <a:lnTo>
                  <a:pt x="285115" y="80518"/>
                </a:lnTo>
                <a:lnTo>
                  <a:pt x="256755" y="53505"/>
                </a:lnTo>
                <a:lnTo>
                  <a:pt x="243852" y="37846"/>
                </a:lnTo>
                <a:lnTo>
                  <a:pt x="230505" y="22860"/>
                </a:lnTo>
                <a:lnTo>
                  <a:pt x="225056" y="17830"/>
                </a:lnTo>
                <a:lnTo>
                  <a:pt x="219240" y="13246"/>
                </a:lnTo>
                <a:lnTo>
                  <a:pt x="213118" y="9182"/>
                </a:lnTo>
                <a:lnTo>
                  <a:pt x="206756" y="5715"/>
                </a:lnTo>
                <a:lnTo>
                  <a:pt x="173824" y="34417"/>
                </a:lnTo>
                <a:lnTo>
                  <a:pt x="143192" y="66408"/>
                </a:lnTo>
                <a:lnTo>
                  <a:pt x="115036" y="101473"/>
                </a:lnTo>
                <a:lnTo>
                  <a:pt x="89522" y="139395"/>
                </a:lnTo>
                <a:lnTo>
                  <a:pt x="66827" y="179971"/>
                </a:lnTo>
                <a:lnTo>
                  <a:pt x="47142" y="222973"/>
                </a:lnTo>
                <a:lnTo>
                  <a:pt x="30645" y="268185"/>
                </a:lnTo>
                <a:lnTo>
                  <a:pt x="17500" y="315391"/>
                </a:lnTo>
                <a:lnTo>
                  <a:pt x="7899" y="364375"/>
                </a:lnTo>
                <a:lnTo>
                  <a:pt x="1993" y="414934"/>
                </a:lnTo>
                <a:lnTo>
                  <a:pt x="0" y="466839"/>
                </a:lnTo>
                <a:lnTo>
                  <a:pt x="1993" y="518769"/>
                </a:lnTo>
                <a:lnTo>
                  <a:pt x="7874" y="569353"/>
                </a:lnTo>
                <a:lnTo>
                  <a:pt x="17475" y="618363"/>
                </a:lnTo>
                <a:lnTo>
                  <a:pt x="30619" y="665581"/>
                </a:lnTo>
                <a:lnTo>
                  <a:pt x="47117" y="710806"/>
                </a:lnTo>
                <a:lnTo>
                  <a:pt x="66814" y="753795"/>
                </a:lnTo>
                <a:lnTo>
                  <a:pt x="89535" y="794346"/>
                </a:lnTo>
                <a:lnTo>
                  <a:pt x="124485" y="817079"/>
                </a:lnTo>
                <a:lnTo>
                  <a:pt x="162687" y="831824"/>
                </a:lnTo>
                <a:lnTo>
                  <a:pt x="208407" y="840536"/>
                </a:lnTo>
                <a:lnTo>
                  <a:pt x="231152" y="845261"/>
                </a:lnTo>
                <a:lnTo>
                  <a:pt x="274345" y="865124"/>
                </a:lnTo>
                <a:lnTo>
                  <a:pt x="304634" y="905725"/>
                </a:lnTo>
                <a:lnTo>
                  <a:pt x="309118" y="931887"/>
                </a:lnTo>
                <a:lnTo>
                  <a:pt x="307924" y="945108"/>
                </a:lnTo>
                <a:lnTo>
                  <a:pt x="305219" y="958240"/>
                </a:lnTo>
                <a:lnTo>
                  <a:pt x="298196" y="984211"/>
                </a:lnTo>
                <a:lnTo>
                  <a:pt x="336981" y="999502"/>
                </a:lnTo>
                <a:lnTo>
                  <a:pt x="377228" y="1010691"/>
                </a:lnTo>
                <a:lnTo>
                  <a:pt x="418795" y="1017562"/>
                </a:lnTo>
                <a:lnTo>
                  <a:pt x="461518" y="1019898"/>
                </a:lnTo>
                <a:lnTo>
                  <a:pt x="506882" y="1017257"/>
                </a:lnTo>
                <a:lnTo>
                  <a:pt x="551027" y="1009484"/>
                </a:lnTo>
                <a:lnTo>
                  <a:pt x="593725" y="996861"/>
                </a:lnTo>
                <a:lnTo>
                  <a:pt x="634746" y="979601"/>
                </a:lnTo>
                <a:close/>
              </a:path>
              <a:path w="922654" h="1020445">
                <a:moveTo>
                  <a:pt x="914146" y="574941"/>
                </a:moveTo>
                <a:lnTo>
                  <a:pt x="894410" y="560260"/>
                </a:lnTo>
                <a:lnTo>
                  <a:pt x="872134" y="548462"/>
                </a:lnTo>
                <a:lnTo>
                  <a:pt x="848956" y="540600"/>
                </a:lnTo>
                <a:lnTo>
                  <a:pt x="826516" y="537730"/>
                </a:lnTo>
                <a:lnTo>
                  <a:pt x="820801" y="537730"/>
                </a:lnTo>
                <a:lnTo>
                  <a:pt x="783285" y="560146"/>
                </a:lnTo>
                <a:lnTo>
                  <a:pt x="773760" y="630110"/>
                </a:lnTo>
                <a:lnTo>
                  <a:pt x="760222" y="663727"/>
                </a:lnTo>
                <a:lnTo>
                  <a:pt x="752754" y="670915"/>
                </a:lnTo>
                <a:lnTo>
                  <a:pt x="744486" y="676783"/>
                </a:lnTo>
                <a:lnTo>
                  <a:pt x="735939" y="682269"/>
                </a:lnTo>
                <a:lnTo>
                  <a:pt x="727710" y="688301"/>
                </a:lnTo>
                <a:lnTo>
                  <a:pt x="700938" y="730935"/>
                </a:lnTo>
                <a:lnTo>
                  <a:pt x="688467" y="784885"/>
                </a:lnTo>
                <a:lnTo>
                  <a:pt x="682320" y="826020"/>
                </a:lnTo>
                <a:lnTo>
                  <a:pt x="679348" y="867829"/>
                </a:lnTo>
                <a:lnTo>
                  <a:pt x="682142" y="908240"/>
                </a:lnTo>
                <a:lnTo>
                  <a:pt x="693293" y="945184"/>
                </a:lnTo>
                <a:lnTo>
                  <a:pt x="729602" y="917041"/>
                </a:lnTo>
                <a:lnTo>
                  <a:pt x="763473" y="885037"/>
                </a:lnTo>
                <a:lnTo>
                  <a:pt x="794689" y="849452"/>
                </a:lnTo>
                <a:lnTo>
                  <a:pt x="823023" y="810539"/>
                </a:lnTo>
                <a:lnTo>
                  <a:pt x="848283" y="768540"/>
                </a:lnTo>
                <a:lnTo>
                  <a:pt x="870229" y="723722"/>
                </a:lnTo>
                <a:lnTo>
                  <a:pt x="888669" y="676351"/>
                </a:lnTo>
                <a:lnTo>
                  <a:pt x="903376" y="626668"/>
                </a:lnTo>
                <a:lnTo>
                  <a:pt x="914146" y="574941"/>
                </a:lnTo>
                <a:close/>
              </a:path>
              <a:path w="922654" h="1020445">
                <a:moveTo>
                  <a:pt x="922655" y="446227"/>
                </a:moveTo>
                <a:lnTo>
                  <a:pt x="918705" y="391629"/>
                </a:lnTo>
                <a:lnTo>
                  <a:pt x="910463" y="338670"/>
                </a:lnTo>
                <a:lnTo>
                  <a:pt x="898144" y="287616"/>
                </a:lnTo>
                <a:lnTo>
                  <a:pt x="881938" y="238734"/>
                </a:lnTo>
                <a:lnTo>
                  <a:pt x="862076" y="192252"/>
                </a:lnTo>
                <a:lnTo>
                  <a:pt x="838758" y="148450"/>
                </a:lnTo>
                <a:lnTo>
                  <a:pt x="812228" y="107569"/>
                </a:lnTo>
                <a:lnTo>
                  <a:pt x="782675" y="69875"/>
                </a:lnTo>
                <a:lnTo>
                  <a:pt x="750316" y="35636"/>
                </a:lnTo>
                <a:lnTo>
                  <a:pt x="715391" y="5080"/>
                </a:lnTo>
                <a:lnTo>
                  <a:pt x="682244" y="0"/>
                </a:lnTo>
                <a:lnTo>
                  <a:pt x="677672" y="0"/>
                </a:lnTo>
                <a:lnTo>
                  <a:pt x="638149" y="16814"/>
                </a:lnTo>
                <a:lnTo>
                  <a:pt x="619252" y="55372"/>
                </a:lnTo>
                <a:lnTo>
                  <a:pt x="619239" y="63246"/>
                </a:lnTo>
                <a:lnTo>
                  <a:pt x="621284" y="86741"/>
                </a:lnTo>
                <a:lnTo>
                  <a:pt x="615861" y="122897"/>
                </a:lnTo>
                <a:lnTo>
                  <a:pt x="600214" y="155638"/>
                </a:lnTo>
                <a:lnTo>
                  <a:pt x="579831" y="186855"/>
                </a:lnTo>
                <a:lnTo>
                  <a:pt x="560197" y="218389"/>
                </a:lnTo>
                <a:lnTo>
                  <a:pt x="545719" y="252806"/>
                </a:lnTo>
                <a:lnTo>
                  <a:pt x="537502" y="290106"/>
                </a:lnTo>
                <a:lnTo>
                  <a:pt x="535736" y="328637"/>
                </a:lnTo>
                <a:lnTo>
                  <a:pt x="540639" y="366788"/>
                </a:lnTo>
                <a:lnTo>
                  <a:pt x="545465" y="366039"/>
                </a:lnTo>
                <a:lnTo>
                  <a:pt x="547878" y="366039"/>
                </a:lnTo>
                <a:lnTo>
                  <a:pt x="577354" y="378993"/>
                </a:lnTo>
                <a:lnTo>
                  <a:pt x="603440" y="407924"/>
                </a:lnTo>
                <a:lnTo>
                  <a:pt x="629983" y="437946"/>
                </a:lnTo>
                <a:lnTo>
                  <a:pt x="660908" y="454164"/>
                </a:lnTo>
                <a:lnTo>
                  <a:pt x="666115" y="454482"/>
                </a:lnTo>
                <a:lnTo>
                  <a:pt x="689432" y="448894"/>
                </a:lnTo>
                <a:lnTo>
                  <a:pt x="734695" y="424268"/>
                </a:lnTo>
                <a:lnTo>
                  <a:pt x="757301" y="418668"/>
                </a:lnTo>
                <a:lnTo>
                  <a:pt x="761492" y="418668"/>
                </a:lnTo>
                <a:lnTo>
                  <a:pt x="765810" y="419341"/>
                </a:lnTo>
                <a:lnTo>
                  <a:pt x="770001" y="420903"/>
                </a:lnTo>
                <a:lnTo>
                  <a:pt x="781558" y="427431"/>
                </a:lnTo>
                <a:lnTo>
                  <a:pt x="792010" y="436562"/>
                </a:lnTo>
                <a:lnTo>
                  <a:pt x="802157" y="446493"/>
                </a:lnTo>
                <a:lnTo>
                  <a:pt x="812800" y="455447"/>
                </a:lnTo>
                <a:lnTo>
                  <a:pt x="821690" y="460717"/>
                </a:lnTo>
                <a:lnTo>
                  <a:pt x="830973" y="464261"/>
                </a:lnTo>
                <a:lnTo>
                  <a:pt x="840562" y="466267"/>
                </a:lnTo>
                <a:lnTo>
                  <a:pt x="850392" y="466890"/>
                </a:lnTo>
                <a:lnTo>
                  <a:pt x="867562" y="465277"/>
                </a:lnTo>
                <a:lnTo>
                  <a:pt x="884948" y="460984"/>
                </a:lnTo>
                <a:lnTo>
                  <a:pt x="902157" y="454901"/>
                </a:lnTo>
                <a:lnTo>
                  <a:pt x="922655" y="446227"/>
                </a:lnTo>
                <a:close/>
              </a:path>
            </a:pathLst>
          </a:custGeom>
          <a:solidFill>
            <a:srgbClr val="6EA8DC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4" name="bg object 24"/>
          <p:cNvSpPr/>
          <p:nvPr/>
        </p:nvSpPr>
        <p:spPr>
          <a:xfrm>
            <a:off x="13142245" y="5941566"/>
            <a:ext cx="1257808" cy="1519936"/>
          </a:xfrm>
          <a:custGeom>
            <a:avLst/>
            <a:gdLst/>
            <a:ahLst/>
            <a:cxnLst/>
            <a:rect l="l" t="t" r="r" b="b"/>
            <a:pathLst>
              <a:path w="786129" h="949960">
                <a:moveTo>
                  <a:pt x="475462" y="836244"/>
                </a:moveTo>
                <a:lnTo>
                  <a:pt x="456425" y="788085"/>
                </a:lnTo>
                <a:lnTo>
                  <a:pt x="406057" y="754037"/>
                </a:lnTo>
                <a:lnTo>
                  <a:pt x="378409" y="740841"/>
                </a:lnTo>
                <a:lnTo>
                  <a:pt x="342569" y="718058"/>
                </a:lnTo>
                <a:lnTo>
                  <a:pt x="310438" y="688365"/>
                </a:lnTo>
                <a:lnTo>
                  <a:pt x="282714" y="652805"/>
                </a:lnTo>
                <a:lnTo>
                  <a:pt x="260057" y="612406"/>
                </a:lnTo>
                <a:lnTo>
                  <a:pt x="243166" y="568185"/>
                </a:lnTo>
                <a:lnTo>
                  <a:pt x="232740" y="521195"/>
                </a:lnTo>
                <a:lnTo>
                  <a:pt x="229247" y="472694"/>
                </a:lnTo>
                <a:lnTo>
                  <a:pt x="232638" y="424205"/>
                </a:lnTo>
                <a:lnTo>
                  <a:pt x="242544" y="376974"/>
                </a:lnTo>
                <a:lnTo>
                  <a:pt x="258610" y="332244"/>
                </a:lnTo>
                <a:lnTo>
                  <a:pt x="280479" y="291249"/>
                </a:lnTo>
                <a:lnTo>
                  <a:pt x="307797" y="255206"/>
                </a:lnTo>
                <a:lnTo>
                  <a:pt x="333362" y="228993"/>
                </a:lnTo>
                <a:lnTo>
                  <a:pt x="346100" y="215785"/>
                </a:lnTo>
                <a:lnTo>
                  <a:pt x="381076" y="159626"/>
                </a:lnTo>
                <a:lnTo>
                  <a:pt x="390448" y="114719"/>
                </a:lnTo>
                <a:lnTo>
                  <a:pt x="387108" y="71589"/>
                </a:lnTo>
                <a:lnTo>
                  <a:pt x="371944" y="34963"/>
                </a:lnTo>
                <a:lnTo>
                  <a:pt x="309829" y="0"/>
                </a:lnTo>
                <a:lnTo>
                  <a:pt x="302628" y="317"/>
                </a:lnTo>
                <a:lnTo>
                  <a:pt x="236537" y="21704"/>
                </a:lnTo>
                <a:lnTo>
                  <a:pt x="195681" y="42608"/>
                </a:lnTo>
                <a:lnTo>
                  <a:pt x="157441" y="68211"/>
                </a:lnTo>
                <a:lnTo>
                  <a:pt x="122301" y="98806"/>
                </a:lnTo>
                <a:lnTo>
                  <a:pt x="90779" y="134670"/>
                </a:lnTo>
                <a:lnTo>
                  <a:pt x="63360" y="176098"/>
                </a:lnTo>
                <a:lnTo>
                  <a:pt x="40589" y="223354"/>
                </a:lnTo>
                <a:lnTo>
                  <a:pt x="25311" y="267081"/>
                </a:lnTo>
                <a:lnTo>
                  <a:pt x="13855" y="312229"/>
                </a:lnTo>
                <a:lnTo>
                  <a:pt x="5981" y="358508"/>
                </a:lnTo>
                <a:lnTo>
                  <a:pt x="1447" y="405612"/>
                </a:lnTo>
                <a:lnTo>
                  <a:pt x="0" y="453250"/>
                </a:lnTo>
                <a:lnTo>
                  <a:pt x="1397" y="501103"/>
                </a:lnTo>
                <a:lnTo>
                  <a:pt x="5372" y="548881"/>
                </a:lnTo>
                <a:lnTo>
                  <a:pt x="11709" y="596277"/>
                </a:lnTo>
                <a:lnTo>
                  <a:pt x="20142" y="642988"/>
                </a:lnTo>
                <a:lnTo>
                  <a:pt x="35001" y="689203"/>
                </a:lnTo>
                <a:lnTo>
                  <a:pt x="51066" y="725944"/>
                </a:lnTo>
                <a:lnTo>
                  <a:pt x="73634" y="767803"/>
                </a:lnTo>
                <a:lnTo>
                  <a:pt x="103263" y="811809"/>
                </a:lnTo>
                <a:lnTo>
                  <a:pt x="140512" y="854976"/>
                </a:lnTo>
                <a:lnTo>
                  <a:pt x="185940" y="894321"/>
                </a:lnTo>
                <a:lnTo>
                  <a:pt x="240106" y="926871"/>
                </a:lnTo>
                <a:lnTo>
                  <a:pt x="287566" y="943851"/>
                </a:lnTo>
                <a:lnTo>
                  <a:pt x="336753" y="949820"/>
                </a:lnTo>
                <a:lnTo>
                  <a:pt x="352069" y="949210"/>
                </a:lnTo>
                <a:lnTo>
                  <a:pt x="397332" y="939660"/>
                </a:lnTo>
                <a:lnTo>
                  <a:pt x="445262" y="910907"/>
                </a:lnTo>
                <a:lnTo>
                  <a:pt x="467817" y="877785"/>
                </a:lnTo>
                <a:lnTo>
                  <a:pt x="473887" y="857453"/>
                </a:lnTo>
                <a:lnTo>
                  <a:pt x="475462" y="836244"/>
                </a:lnTo>
                <a:close/>
              </a:path>
              <a:path w="786129" h="949960">
                <a:moveTo>
                  <a:pt x="785571" y="476491"/>
                </a:moveTo>
                <a:lnTo>
                  <a:pt x="783412" y="412318"/>
                </a:lnTo>
                <a:lnTo>
                  <a:pt x="775792" y="356768"/>
                </a:lnTo>
                <a:lnTo>
                  <a:pt x="762977" y="302628"/>
                </a:lnTo>
                <a:lnTo>
                  <a:pt x="745134" y="250583"/>
                </a:lnTo>
                <a:lnTo>
                  <a:pt x="722452" y="201345"/>
                </a:lnTo>
                <a:lnTo>
                  <a:pt x="692010" y="150660"/>
                </a:lnTo>
                <a:lnTo>
                  <a:pt x="649300" y="120396"/>
                </a:lnTo>
                <a:lnTo>
                  <a:pt x="641273" y="121640"/>
                </a:lnTo>
                <a:lnTo>
                  <a:pt x="608698" y="160616"/>
                </a:lnTo>
                <a:lnTo>
                  <a:pt x="605320" y="180975"/>
                </a:lnTo>
                <a:lnTo>
                  <a:pt x="606183" y="202209"/>
                </a:lnTo>
                <a:lnTo>
                  <a:pt x="610565" y="222846"/>
                </a:lnTo>
                <a:lnTo>
                  <a:pt x="617613" y="242023"/>
                </a:lnTo>
                <a:lnTo>
                  <a:pt x="626275" y="260286"/>
                </a:lnTo>
                <a:lnTo>
                  <a:pt x="645236" y="295910"/>
                </a:lnTo>
                <a:lnTo>
                  <a:pt x="664870" y="340652"/>
                </a:lnTo>
                <a:lnTo>
                  <a:pt x="679665" y="388023"/>
                </a:lnTo>
                <a:lnTo>
                  <a:pt x="689432" y="437210"/>
                </a:lnTo>
                <a:lnTo>
                  <a:pt x="694004" y="487413"/>
                </a:lnTo>
                <a:lnTo>
                  <a:pt x="694601" y="513334"/>
                </a:lnTo>
                <a:lnTo>
                  <a:pt x="695629" y="539216"/>
                </a:lnTo>
                <a:lnTo>
                  <a:pt x="705942" y="588238"/>
                </a:lnTo>
                <a:lnTo>
                  <a:pt x="736676" y="616000"/>
                </a:lnTo>
                <a:lnTo>
                  <a:pt x="743648" y="614680"/>
                </a:lnTo>
                <a:lnTo>
                  <a:pt x="774141" y="571957"/>
                </a:lnTo>
                <a:lnTo>
                  <a:pt x="783945" y="508546"/>
                </a:lnTo>
                <a:lnTo>
                  <a:pt x="785571" y="476491"/>
                </a:lnTo>
                <a:close/>
              </a:path>
            </a:pathLst>
          </a:custGeom>
          <a:solidFill>
            <a:srgbClr val="FFFFFF">
              <a:alpha val="23921"/>
            </a:srgbClr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5" name="bg object 25"/>
          <p:cNvSpPr/>
          <p:nvPr/>
        </p:nvSpPr>
        <p:spPr>
          <a:xfrm>
            <a:off x="566793" y="2978913"/>
            <a:ext cx="169672" cy="4991608"/>
          </a:xfrm>
          <a:custGeom>
            <a:avLst/>
            <a:gdLst/>
            <a:ahLst/>
            <a:cxnLst/>
            <a:rect l="l" t="t" r="r" b="b"/>
            <a:pathLst>
              <a:path w="106045" h="3119754">
                <a:moveTo>
                  <a:pt x="68372" y="0"/>
                </a:moveTo>
                <a:lnTo>
                  <a:pt x="61603" y="0"/>
                </a:lnTo>
                <a:lnTo>
                  <a:pt x="55609" y="507"/>
                </a:lnTo>
                <a:lnTo>
                  <a:pt x="52357" y="507"/>
                </a:lnTo>
                <a:lnTo>
                  <a:pt x="16378" y="17144"/>
                </a:lnTo>
                <a:lnTo>
                  <a:pt x="12930" y="476626"/>
                </a:lnTo>
                <a:lnTo>
                  <a:pt x="5842" y="1500778"/>
                </a:lnTo>
                <a:lnTo>
                  <a:pt x="0" y="2558162"/>
                </a:lnTo>
                <a:lnTo>
                  <a:pt x="287" y="3117341"/>
                </a:lnTo>
                <a:lnTo>
                  <a:pt x="103615" y="3119577"/>
                </a:lnTo>
                <a:lnTo>
                  <a:pt x="105477" y="1576552"/>
                </a:lnTo>
                <a:lnTo>
                  <a:pt x="105710" y="511115"/>
                </a:lnTo>
                <a:lnTo>
                  <a:pt x="103615" y="17144"/>
                </a:lnTo>
                <a:lnTo>
                  <a:pt x="98588" y="8251"/>
                </a:lnTo>
                <a:lnTo>
                  <a:pt x="89951" y="3048"/>
                </a:lnTo>
                <a:lnTo>
                  <a:pt x="79335" y="607"/>
                </a:lnTo>
                <a:lnTo>
                  <a:pt x="68372" y="0"/>
                </a:lnTo>
                <a:close/>
              </a:path>
            </a:pathLst>
          </a:custGeom>
          <a:solidFill>
            <a:srgbClr val="073762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6" name="bg object 26"/>
          <p:cNvSpPr/>
          <p:nvPr/>
        </p:nvSpPr>
        <p:spPr>
          <a:xfrm>
            <a:off x="0" y="3056332"/>
            <a:ext cx="1704848" cy="527304"/>
          </a:xfrm>
          <a:custGeom>
            <a:avLst/>
            <a:gdLst/>
            <a:ahLst/>
            <a:cxnLst/>
            <a:rect l="l" t="t" r="r" b="b"/>
            <a:pathLst>
              <a:path w="1065530" h="329564">
                <a:moveTo>
                  <a:pt x="893013" y="0"/>
                </a:moveTo>
                <a:lnTo>
                  <a:pt x="885837" y="0"/>
                </a:lnTo>
                <a:lnTo>
                  <a:pt x="667715" y="12461"/>
                </a:lnTo>
                <a:lnTo>
                  <a:pt x="362279" y="39877"/>
                </a:lnTo>
                <a:lnTo>
                  <a:pt x="90388" y="67294"/>
                </a:lnTo>
                <a:lnTo>
                  <a:pt x="0" y="76881"/>
                </a:lnTo>
                <a:lnTo>
                  <a:pt x="0" y="328997"/>
                </a:lnTo>
                <a:lnTo>
                  <a:pt x="456915" y="292258"/>
                </a:lnTo>
                <a:lnTo>
                  <a:pt x="781829" y="265652"/>
                </a:lnTo>
                <a:lnTo>
                  <a:pt x="935050" y="252094"/>
                </a:lnTo>
                <a:lnTo>
                  <a:pt x="1006047" y="177990"/>
                </a:lnTo>
                <a:lnTo>
                  <a:pt x="1048033" y="126043"/>
                </a:lnTo>
                <a:lnTo>
                  <a:pt x="1065225" y="97028"/>
                </a:lnTo>
                <a:lnTo>
                  <a:pt x="1038723" y="76676"/>
                </a:lnTo>
                <a:lnTo>
                  <a:pt x="983662" y="44037"/>
                </a:lnTo>
                <a:lnTo>
                  <a:pt x="929226" y="13731"/>
                </a:lnTo>
                <a:lnTo>
                  <a:pt x="904595" y="381"/>
                </a:lnTo>
                <a:lnTo>
                  <a:pt x="893013" y="0"/>
                </a:lnTo>
                <a:close/>
              </a:path>
            </a:pathLst>
          </a:custGeom>
          <a:solidFill>
            <a:srgbClr val="6EA8DC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7" name="bg object 27"/>
          <p:cNvSpPr/>
          <p:nvPr/>
        </p:nvSpPr>
        <p:spPr>
          <a:xfrm>
            <a:off x="0" y="3204870"/>
            <a:ext cx="1704848" cy="377952"/>
          </a:xfrm>
          <a:custGeom>
            <a:avLst/>
            <a:gdLst/>
            <a:ahLst/>
            <a:cxnLst/>
            <a:rect l="l" t="t" r="r" b="b"/>
            <a:pathLst>
              <a:path w="1065530" h="236219">
                <a:moveTo>
                  <a:pt x="1061618" y="0"/>
                </a:moveTo>
                <a:lnTo>
                  <a:pt x="1034808" y="27900"/>
                </a:lnTo>
                <a:lnTo>
                  <a:pt x="996146" y="48989"/>
                </a:lnTo>
                <a:lnTo>
                  <a:pt x="935011" y="70290"/>
                </a:lnTo>
                <a:lnTo>
                  <a:pt x="894453" y="80543"/>
                </a:lnTo>
                <a:lnTo>
                  <a:pt x="846398" y="90278"/>
                </a:lnTo>
                <a:lnTo>
                  <a:pt x="790223" y="99304"/>
                </a:lnTo>
                <a:lnTo>
                  <a:pt x="725300" y="107430"/>
                </a:lnTo>
                <a:lnTo>
                  <a:pt x="651004" y="114466"/>
                </a:lnTo>
                <a:lnTo>
                  <a:pt x="566709" y="120221"/>
                </a:lnTo>
                <a:lnTo>
                  <a:pt x="471790" y="124505"/>
                </a:lnTo>
                <a:lnTo>
                  <a:pt x="365620" y="127126"/>
                </a:lnTo>
                <a:lnTo>
                  <a:pt x="303475" y="128153"/>
                </a:lnTo>
                <a:lnTo>
                  <a:pt x="245714" y="129407"/>
                </a:lnTo>
                <a:lnTo>
                  <a:pt x="192178" y="130866"/>
                </a:lnTo>
                <a:lnTo>
                  <a:pt x="142707" y="132508"/>
                </a:lnTo>
                <a:lnTo>
                  <a:pt x="97144" y="134311"/>
                </a:lnTo>
                <a:lnTo>
                  <a:pt x="55328" y="136253"/>
                </a:lnTo>
                <a:lnTo>
                  <a:pt x="0" y="139368"/>
                </a:lnTo>
                <a:lnTo>
                  <a:pt x="0" y="236160"/>
                </a:lnTo>
                <a:lnTo>
                  <a:pt x="456915" y="199421"/>
                </a:lnTo>
                <a:lnTo>
                  <a:pt x="781829" y="172815"/>
                </a:lnTo>
                <a:lnTo>
                  <a:pt x="935050" y="159257"/>
                </a:lnTo>
                <a:lnTo>
                  <a:pt x="1006047" y="85153"/>
                </a:lnTo>
                <a:lnTo>
                  <a:pt x="1048033" y="33206"/>
                </a:lnTo>
                <a:lnTo>
                  <a:pt x="1065225" y="4191"/>
                </a:lnTo>
                <a:lnTo>
                  <a:pt x="1064945" y="3048"/>
                </a:lnTo>
                <a:lnTo>
                  <a:pt x="1061618" y="0"/>
                </a:lnTo>
                <a:close/>
              </a:path>
            </a:pathLst>
          </a:custGeom>
          <a:solidFill>
            <a:srgbClr val="FFFFFF">
              <a:alpha val="23921"/>
            </a:srgbClr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8" name="bg object 28"/>
          <p:cNvSpPr/>
          <p:nvPr/>
        </p:nvSpPr>
        <p:spPr>
          <a:xfrm>
            <a:off x="642619" y="3141877"/>
            <a:ext cx="48768" cy="331216"/>
          </a:xfrm>
          <a:custGeom>
            <a:avLst/>
            <a:gdLst/>
            <a:ahLst/>
            <a:cxnLst/>
            <a:rect l="l" t="t" r="r" b="b"/>
            <a:pathLst>
              <a:path w="30479" h="207010">
                <a:moveTo>
                  <a:pt x="30175" y="183642"/>
                </a:moveTo>
                <a:lnTo>
                  <a:pt x="23533" y="176784"/>
                </a:lnTo>
                <a:lnTo>
                  <a:pt x="15240" y="176784"/>
                </a:lnTo>
                <a:lnTo>
                  <a:pt x="6921" y="176784"/>
                </a:lnTo>
                <a:lnTo>
                  <a:pt x="0" y="183642"/>
                </a:lnTo>
                <a:lnTo>
                  <a:pt x="0" y="200279"/>
                </a:lnTo>
                <a:lnTo>
                  <a:pt x="6921" y="206883"/>
                </a:lnTo>
                <a:lnTo>
                  <a:pt x="23533" y="206883"/>
                </a:lnTo>
                <a:lnTo>
                  <a:pt x="30175" y="200279"/>
                </a:lnTo>
                <a:lnTo>
                  <a:pt x="30175" y="183642"/>
                </a:lnTo>
                <a:close/>
              </a:path>
              <a:path w="30479" h="207010">
                <a:moveTo>
                  <a:pt x="30175" y="6985"/>
                </a:moveTo>
                <a:lnTo>
                  <a:pt x="23533" y="0"/>
                </a:lnTo>
                <a:lnTo>
                  <a:pt x="15240" y="0"/>
                </a:lnTo>
                <a:lnTo>
                  <a:pt x="6921" y="0"/>
                </a:lnTo>
                <a:lnTo>
                  <a:pt x="0" y="6985"/>
                </a:lnTo>
                <a:lnTo>
                  <a:pt x="0" y="23622"/>
                </a:lnTo>
                <a:lnTo>
                  <a:pt x="6921" y="30480"/>
                </a:lnTo>
                <a:lnTo>
                  <a:pt x="23533" y="30480"/>
                </a:lnTo>
                <a:lnTo>
                  <a:pt x="30175" y="23622"/>
                </a:lnTo>
                <a:lnTo>
                  <a:pt x="30175" y="6985"/>
                </a:lnTo>
                <a:close/>
              </a:path>
            </a:pathLst>
          </a:custGeom>
          <a:solidFill>
            <a:srgbClr val="2A4663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9" name="bg object 29"/>
          <p:cNvSpPr/>
          <p:nvPr/>
        </p:nvSpPr>
        <p:spPr>
          <a:xfrm>
            <a:off x="1" y="3740128"/>
            <a:ext cx="1466088" cy="475488"/>
          </a:xfrm>
          <a:custGeom>
            <a:avLst/>
            <a:gdLst/>
            <a:ahLst/>
            <a:cxnLst/>
            <a:rect l="l" t="t" r="r" b="b"/>
            <a:pathLst>
              <a:path w="916305" h="297180">
                <a:moveTo>
                  <a:pt x="0" y="0"/>
                </a:moveTo>
                <a:lnTo>
                  <a:pt x="0" y="255392"/>
                </a:lnTo>
                <a:lnTo>
                  <a:pt x="167334" y="269757"/>
                </a:lnTo>
                <a:lnTo>
                  <a:pt x="481905" y="283827"/>
                </a:lnTo>
                <a:lnTo>
                  <a:pt x="771086" y="293228"/>
                </a:lnTo>
                <a:lnTo>
                  <a:pt x="897915" y="296654"/>
                </a:lnTo>
                <a:lnTo>
                  <a:pt x="915924" y="46591"/>
                </a:lnTo>
                <a:lnTo>
                  <a:pt x="458072" y="22588"/>
                </a:lnTo>
                <a:lnTo>
                  <a:pt x="134445" y="6085"/>
                </a:lnTo>
                <a:lnTo>
                  <a:pt x="0" y="0"/>
                </a:lnTo>
                <a:close/>
              </a:path>
            </a:pathLst>
          </a:custGeom>
          <a:solidFill>
            <a:srgbClr val="6EA8DC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0" name="bg object 30"/>
          <p:cNvSpPr/>
          <p:nvPr/>
        </p:nvSpPr>
        <p:spPr>
          <a:xfrm>
            <a:off x="1" y="4010836"/>
            <a:ext cx="1451864" cy="204216"/>
          </a:xfrm>
          <a:custGeom>
            <a:avLst/>
            <a:gdLst/>
            <a:ahLst/>
            <a:cxnLst/>
            <a:rect l="l" t="t" r="r" b="b"/>
            <a:pathLst>
              <a:path w="907415" h="127635">
                <a:moveTo>
                  <a:pt x="0" y="0"/>
                </a:moveTo>
                <a:lnTo>
                  <a:pt x="0" y="86201"/>
                </a:lnTo>
                <a:lnTo>
                  <a:pt x="167260" y="100565"/>
                </a:lnTo>
                <a:lnTo>
                  <a:pt x="481940" y="114634"/>
                </a:lnTo>
                <a:lnTo>
                  <a:pt x="771282" y="124036"/>
                </a:lnTo>
                <a:lnTo>
                  <a:pt x="898194" y="127461"/>
                </a:lnTo>
                <a:lnTo>
                  <a:pt x="907072" y="3890"/>
                </a:lnTo>
                <a:lnTo>
                  <a:pt x="875068" y="11011"/>
                </a:lnTo>
                <a:lnTo>
                  <a:pt x="836248" y="18340"/>
                </a:lnTo>
                <a:lnTo>
                  <a:pt x="790456" y="25404"/>
                </a:lnTo>
                <a:lnTo>
                  <a:pt x="737540" y="31725"/>
                </a:lnTo>
                <a:lnTo>
                  <a:pt x="677345" y="36828"/>
                </a:lnTo>
                <a:lnTo>
                  <a:pt x="609718" y="40239"/>
                </a:lnTo>
                <a:lnTo>
                  <a:pt x="534504" y="41482"/>
                </a:lnTo>
                <a:lnTo>
                  <a:pt x="490227" y="41079"/>
                </a:lnTo>
                <a:lnTo>
                  <a:pt x="443625" y="39817"/>
                </a:lnTo>
                <a:lnTo>
                  <a:pt x="394671" y="37613"/>
                </a:lnTo>
                <a:lnTo>
                  <a:pt x="343340" y="34385"/>
                </a:lnTo>
                <a:lnTo>
                  <a:pt x="289604" y="30050"/>
                </a:lnTo>
                <a:lnTo>
                  <a:pt x="233438" y="24527"/>
                </a:lnTo>
                <a:lnTo>
                  <a:pt x="107780" y="9948"/>
                </a:lnTo>
                <a:lnTo>
                  <a:pt x="46306" y="38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23921"/>
            </a:srgbClr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1" name="bg object 31"/>
          <p:cNvSpPr/>
          <p:nvPr/>
        </p:nvSpPr>
        <p:spPr>
          <a:xfrm>
            <a:off x="631546" y="3810608"/>
            <a:ext cx="48768" cy="331216"/>
          </a:xfrm>
          <a:custGeom>
            <a:avLst/>
            <a:gdLst/>
            <a:ahLst/>
            <a:cxnLst/>
            <a:rect l="l" t="t" r="r" b="b"/>
            <a:pathLst>
              <a:path w="30479" h="207010">
                <a:moveTo>
                  <a:pt x="30175" y="183388"/>
                </a:moveTo>
                <a:lnTo>
                  <a:pt x="23241" y="176657"/>
                </a:lnTo>
                <a:lnTo>
                  <a:pt x="14960" y="176657"/>
                </a:lnTo>
                <a:lnTo>
                  <a:pt x="6642" y="176657"/>
                </a:lnTo>
                <a:lnTo>
                  <a:pt x="0" y="183388"/>
                </a:lnTo>
                <a:lnTo>
                  <a:pt x="0" y="200279"/>
                </a:lnTo>
                <a:lnTo>
                  <a:pt x="6642" y="206883"/>
                </a:lnTo>
                <a:lnTo>
                  <a:pt x="23241" y="206883"/>
                </a:lnTo>
                <a:lnTo>
                  <a:pt x="30175" y="200279"/>
                </a:lnTo>
                <a:lnTo>
                  <a:pt x="30175" y="183388"/>
                </a:lnTo>
                <a:close/>
              </a:path>
              <a:path w="30479" h="207010">
                <a:moveTo>
                  <a:pt x="30175" y="6858"/>
                </a:moveTo>
                <a:lnTo>
                  <a:pt x="23241" y="0"/>
                </a:lnTo>
                <a:lnTo>
                  <a:pt x="14960" y="0"/>
                </a:lnTo>
                <a:lnTo>
                  <a:pt x="6642" y="0"/>
                </a:lnTo>
                <a:lnTo>
                  <a:pt x="0" y="6858"/>
                </a:lnTo>
                <a:lnTo>
                  <a:pt x="0" y="23495"/>
                </a:lnTo>
                <a:lnTo>
                  <a:pt x="6642" y="30226"/>
                </a:lnTo>
                <a:lnTo>
                  <a:pt x="23241" y="30226"/>
                </a:lnTo>
                <a:lnTo>
                  <a:pt x="30175" y="23495"/>
                </a:lnTo>
                <a:lnTo>
                  <a:pt x="30175" y="6858"/>
                </a:lnTo>
                <a:close/>
              </a:path>
            </a:pathLst>
          </a:custGeom>
          <a:solidFill>
            <a:srgbClr val="2A4663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2" name="bg object 32"/>
          <p:cNvSpPr/>
          <p:nvPr/>
        </p:nvSpPr>
        <p:spPr>
          <a:xfrm>
            <a:off x="0" y="4388308"/>
            <a:ext cx="1611376" cy="474472"/>
          </a:xfrm>
          <a:custGeom>
            <a:avLst/>
            <a:gdLst/>
            <a:ahLst/>
            <a:cxnLst/>
            <a:rect l="l" t="t" r="r" b="b"/>
            <a:pathLst>
              <a:path w="1007110" h="296544">
                <a:moveTo>
                  <a:pt x="856996" y="0"/>
                </a:moveTo>
                <a:lnTo>
                  <a:pt x="689970" y="7500"/>
                </a:lnTo>
                <a:lnTo>
                  <a:pt x="366271" y="24002"/>
                </a:lnTo>
                <a:lnTo>
                  <a:pt x="0" y="43170"/>
                </a:lnTo>
                <a:lnTo>
                  <a:pt x="0" y="296091"/>
                </a:lnTo>
                <a:lnTo>
                  <a:pt x="53238" y="294661"/>
                </a:lnTo>
                <a:lnTo>
                  <a:pt x="342495" y="285289"/>
                </a:lnTo>
                <a:lnTo>
                  <a:pt x="657090" y="271226"/>
                </a:lnTo>
                <a:lnTo>
                  <a:pt x="859980" y="253745"/>
                </a:lnTo>
                <a:lnTo>
                  <a:pt x="932614" y="199961"/>
                </a:lnTo>
                <a:lnTo>
                  <a:pt x="982899" y="160305"/>
                </a:lnTo>
                <a:lnTo>
                  <a:pt x="1006487" y="136651"/>
                </a:lnTo>
                <a:lnTo>
                  <a:pt x="985661" y="110194"/>
                </a:lnTo>
                <a:lnTo>
                  <a:pt x="937255" y="64246"/>
                </a:lnTo>
                <a:lnTo>
                  <a:pt x="886145" y="20369"/>
                </a:lnTo>
                <a:lnTo>
                  <a:pt x="856996" y="0"/>
                </a:lnTo>
                <a:close/>
              </a:path>
            </a:pathLst>
          </a:custGeom>
          <a:solidFill>
            <a:srgbClr val="6EA8DC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3" name="bg object 33"/>
          <p:cNvSpPr/>
          <p:nvPr/>
        </p:nvSpPr>
        <p:spPr>
          <a:xfrm>
            <a:off x="1" y="4651248"/>
            <a:ext cx="1565656" cy="211328"/>
          </a:xfrm>
          <a:custGeom>
            <a:avLst/>
            <a:gdLst/>
            <a:ahLst/>
            <a:cxnLst/>
            <a:rect l="l" t="t" r="r" b="b"/>
            <a:pathLst>
              <a:path w="978535" h="132080">
                <a:moveTo>
                  <a:pt x="977988" y="0"/>
                </a:moveTo>
                <a:lnTo>
                  <a:pt x="936050" y="552"/>
                </a:lnTo>
                <a:lnTo>
                  <a:pt x="889309" y="2300"/>
                </a:lnTo>
                <a:lnTo>
                  <a:pt x="837523" y="5381"/>
                </a:lnTo>
                <a:lnTo>
                  <a:pt x="780453" y="9934"/>
                </a:lnTo>
                <a:lnTo>
                  <a:pt x="717855" y="16095"/>
                </a:lnTo>
                <a:lnTo>
                  <a:pt x="590906" y="30796"/>
                </a:lnTo>
                <a:lnTo>
                  <a:pt x="534770" y="36320"/>
                </a:lnTo>
                <a:lnTo>
                  <a:pt x="481058" y="40654"/>
                </a:lnTo>
                <a:lnTo>
                  <a:pt x="429743" y="43883"/>
                </a:lnTo>
                <a:lnTo>
                  <a:pt x="380800" y="46087"/>
                </a:lnTo>
                <a:lnTo>
                  <a:pt x="334203" y="47349"/>
                </a:lnTo>
                <a:lnTo>
                  <a:pt x="289928" y="47751"/>
                </a:lnTo>
                <a:lnTo>
                  <a:pt x="214714" y="46509"/>
                </a:lnTo>
                <a:lnTo>
                  <a:pt x="147087" y="43098"/>
                </a:lnTo>
                <a:lnTo>
                  <a:pt x="86896" y="37994"/>
                </a:lnTo>
                <a:lnTo>
                  <a:pt x="33993" y="31673"/>
                </a:lnTo>
                <a:lnTo>
                  <a:pt x="0" y="26427"/>
                </a:lnTo>
                <a:lnTo>
                  <a:pt x="0" y="131753"/>
                </a:lnTo>
                <a:lnTo>
                  <a:pt x="53238" y="130323"/>
                </a:lnTo>
                <a:lnTo>
                  <a:pt x="342495" y="120951"/>
                </a:lnTo>
                <a:lnTo>
                  <a:pt x="657090" y="106888"/>
                </a:lnTo>
                <a:lnTo>
                  <a:pt x="859980" y="89407"/>
                </a:lnTo>
                <a:lnTo>
                  <a:pt x="902987" y="57896"/>
                </a:lnTo>
                <a:lnTo>
                  <a:pt x="941553" y="28811"/>
                </a:lnTo>
                <a:lnTo>
                  <a:pt x="977988" y="0"/>
                </a:lnTo>
                <a:close/>
              </a:path>
            </a:pathLst>
          </a:custGeom>
          <a:solidFill>
            <a:srgbClr val="FFFFFF">
              <a:alpha val="23921"/>
            </a:srgbClr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4" name="bg object 34"/>
          <p:cNvSpPr/>
          <p:nvPr/>
        </p:nvSpPr>
        <p:spPr>
          <a:xfrm>
            <a:off x="639083" y="4461053"/>
            <a:ext cx="48768" cy="331216"/>
          </a:xfrm>
          <a:custGeom>
            <a:avLst/>
            <a:gdLst/>
            <a:ahLst/>
            <a:cxnLst/>
            <a:rect l="l" t="t" r="r" b="b"/>
            <a:pathLst>
              <a:path w="30479" h="207010">
                <a:moveTo>
                  <a:pt x="30454" y="183642"/>
                </a:moveTo>
                <a:lnTo>
                  <a:pt x="23533" y="176784"/>
                </a:lnTo>
                <a:lnTo>
                  <a:pt x="15214" y="176784"/>
                </a:lnTo>
                <a:lnTo>
                  <a:pt x="6921" y="176784"/>
                </a:lnTo>
                <a:lnTo>
                  <a:pt x="0" y="183642"/>
                </a:lnTo>
                <a:lnTo>
                  <a:pt x="0" y="200279"/>
                </a:lnTo>
                <a:lnTo>
                  <a:pt x="6921" y="206883"/>
                </a:lnTo>
                <a:lnTo>
                  <a:pt x="23533" y="206883"/>
                </a:lnTo>
                <a:lnTo>
                  <a:pt x="30454" y="200279"/>
                </a:lnTo>
                <a:lnTo>
                  <a:pt x="30454" y="183642"/>
                </a:lnTo>
                <a:close/>
              </a:path>
              <a:path w="30479" h="207010">
                <a:moveTo>
                  <a:pt x="30454" y="6985"/>
                </a:moveTo>
                <a:lnTo>
                  <a:pt x="23533" y="0"/>
                </a:lnTo>
                <a:lnTo>
                  <a:pt x="15214" y="0"/>
                </a:lnTo>
                <a:lnTo>
                  <a:pt x="6921" y="0"/>
                </a:lnTo>
                <a:lnTo>
                  <a:pt x="0" y="6985"/>
                </a:lnTo>
                <a:lnTo>
                  <a:pt x="0" y="23622"/>
                </a:lnTo>
                <a:lnTo>
                  <a:pt x="6921" y="30226"/>
                </a:lnTo>
                <a:lnTo>
                  <a:pt x="23533" y="30226"/>
                </a:lnTo>
                <a:lnTo>
                  <a:pt x="30454" y="23622"/>
                </a:lnTo>
                <a:lnTo>
                  <a:pt x="30454" y="6985"/>
                </a:lnTo>
                <a:close/>
              </a:path>
            </a:pathLst>
          </a:custGeom>
          <a:solidFill>
            <a:srgbClr val="2A4663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5" name="bg object 35"/>
          <p:cNvSpPr/>
          <p:nvPr/>
        </p:nvSpPr>
        <p:spPr>
          <a:xfrm>
            <a:off x="203464" y="3207918"/>
            <a:ext cx="965200" cy="208280"/>
          </a:xfrm>
          <a:custGeom>
            <a:avLst/>
            <a:gdLst/>
            <a:ahLst/>
            <a:cxnLst/>
            <a:rect l="l" t="t" r="r" b="b"/>
            <a:pathLst>
              <a:path w="603250" h="130175">
                <a:moveTo>
                  <a:pt x="82270" y="124714"/>
                </a:moveTo>
                <a:lnTo>
                  <a:pt x="72313" y="102997"/>
                </a:lnTo>
                <a:lnTo>
                  <a:pt x="68757" y="95250"/>
                </a:lnTo>
                <a:lnTo>
                  <a:pt x="55384" y="66078"/>
                </a:lnTo>
                <a:lnTo>
                  <a:pt x="55384" y="93091"/>
                </a:lnTo>
                <a:lnTo>
                  <a:pt x="22440" y="95250"/>
                </a:lnTo>
                <a:lnTo>
                  <a:pt x="36017" y="49530"/>
                </a:lnTo>
                <a:lnTo>
                  <a:pt x="55384" y="93091"/>
                </a:lnTo>
                <a:lnTo>
                  <a:pt x="55384" y="66078"/>
                </a:lnTo>
                <a:lnTo>
                  <a:pt x="47802" y="49530"/>
                </a:lnTo>
                <a:lnTo>
                  <a:pt x="42100" y="37084"/>
                </a:lnTo>
                <a:lnTo>
                  <a:pt x="28244" y="37973"/>
                </a:lnTo>
                <a:lnTo>
                  <a:pt x="0" y="130175"/>
                </a:lnTo>
                <a:lnTo>
                  <a:pt x="12763" y="129413"/>
                </a:lnTo>
                <a:lnTo>
                  <a:pt x="19405" y="105791"/>
                </a:lnTo>
                <a:lnTo>
                  <a:pt x="59817" y="102997"/>
                </a:lnTo>
                <a:lnTo>
                  <a:pt x="69786" y="125476"/>
                </a:lnTo>
                <a:lnTo>
                  <a:pt x="82270" y="124714"/>
                </a:lnTo>
                <a:close/>
              </a:path>
              <a:path w="603250" h="130175">
                <a:moveTo>
                  <a:pt x="169506" y="85090"/>
                </a:moveTo>
                <a:lnTo>
                  <a:pt x="165620" y="28829"/>
                </a:lnTo>
                <a:lnTo>
                  <a:pt x="153428" y="29718"/>
                </a:lnTo>
                <a:lnTo>
                  <a:pt x="157022" y="84201"/>
                </a:lnTo>
                <a:lnTo>
                  <a:pt x="157861" y="93980"/>
                </a:lnTo>
                <a:lnTo>
                  <a:pt x="156502" y="101092"/>
                </a:lnTo>
                <a:lnTo>
                  <a:pt x="153174" y="105537"/>
                </a:lnTo>
                <a:lnTo>
                  <a:pt x="150101" y="109982"/>
                </a:lnTo>
                <a:lnTo>
                  <a:pt x="144576" y="112522"/>
                </a:lnTo>
                <a:lnTo>
                  <a:pt x="134200" y="113157"/>
                </a:lnTo>
                <a:lnTo>
                  <a:pt x="127495" y="113157"/>
                </a:lnTo>
                <a:lnTo>
                  <a:pt x="122567" y="111252"/>
                </a:lnTo>
                <a:lnTo>
                  <a:pt x="115481" y="103632"/>
                </a:lnTo>
                <a:lnTo>
                  <a:pt x="113284" y="96901"/>
                </a:lnTo>
                <a:lnTo>
                  <a:pt x="109118" y="32639"/>
                </a:lnTo>
                <a:lnTo>
                  <a:pt x="96951" y="33274"/>
                </a:lnTo>
                <a:lnTo>
                  <a:pt x="100558" y="89535"/>
                </a:lnTo>
                <a:lnTo>
                  <a:pt x="123837" y="122936"/>
                </a:lnTo>
                <a:lnTo>
                  <a:pt x="134543" y="122936"/>
                </a:lnTo>
                <a:lnTo>
                  <a:pt x="168325" y="100584"/>
                </a:lnTo>
                <a:lnTo>
                  <a:pt x="169506" y="93306"/>
                </a:lnTo>
                <a:lnTo>
                  <a:pt x="169506" y="85090"/>
                </a:lnTo>
                <a:close/>
              </a:path>
              <a:path w="603250" h="130175">
                <a:moveTo>
                  <a:pt x="225869" y="23749"/>
                </a:moveTo>
                <a:lnTo>
                  <a:pt x="225005" y="23622"/>
                </a:lnTo>
                <a:lnTo>
                  <a:pt x="223393" y="23622"/>
                </a:lnTo>
                <a:lnTo>
                  <a:pt x="225869" y="23749"/>
                </a:lnTo>
                <a:close/>
              </a:path>
              <a:path w="603250" h="130175">
                <a:moveTo>
                  <a:pt x="252298" y="97282"/>
                </a:moveTo>
                <a:lnTo>
                  <a:pt x="251841" y="90297"/>
                </a:lnTo>
                <a:lnTo>
                  <a:pt x="251307" y="82550"/>
                </a:lnTo>
                <a:lnTo>
                  <a:pt x="251218" y="81153"/>
                </a:lnTo>
                <a:lnTo>
                  <a:pt x="248704" y="75692"/>
                </a:lnTo>
                <a:lnTo>
                  <a:pt x="244017" y="71501"/>
                </a:lnTo>
                <a:lnTo>
                  <a:pt x="239572" y="67310"/>
                </a:lnTo>
                <a:lnTo>
                  <a:pt x="232651" y="64770"/>
                </a:lnTo>
                <a:lnTo>
                  <a:pt x="223494" y="63754"/>
                </a:lnTo>
                <a:lnTo>
                  <a:pt x="216039" y="62611"/>
                </a:lnTo>
                <a:lnTo>
                  <a:pt x="197472" y="45212"/>
                </a:lnTo>
                <a:lnTo>
                  <a:pt x="199123" y="41275"/>
                </a:lnTo>
                <a:lnTo>
                  <a:pt x="202438" y="38481"/>
                </a:lnTo>
                <a:lnTo>
                  <a:pt x="206044" y="35687"/>
                </a:lnTo>
                <a:lnTo>
                  <a:pt x="211035" y="34036"/>
                </a:lnTo>
                <a:lnTo>
                  <a:pt x="217690" y="33528"/>
                </a:lnTo>
                <a:lnTo>
                  <a:pt x="224396" y="33528"/>
                </a:lnTo>
                <a:lnTo>
                  <a:pt x="226466" y="33782"/>
                </a:lnTo>
                <a:lnTo>
                  <a:pt x="229603" y="34417"/>
                </a:lnTo>
                <a:lnTo>
                  <a:pt x="233768" y="35179"/>
                </a:lnTo>
                <a:lnTo>
                  <a:pt x="238175" y="36576"/>
                </a:lnTo>
                <a:lnTo>
                  <a:pt x="242900" y="38481"/>
                </a:lnTo>
                <a:lnTo>
                  <a:pt x="242798" y="37084"/>
                </a:lnTo>
                <a:lnTo>
                  <a:pt x="242697" y="35687"/>
                </a:lnTo>
                <a:lnTo>
                  <a:pt x="242582" y="34036"/>
                </a:lnTo>
                <a:lnTo>
                  <a:pt x="242544" y="33528"/>
                </a:lnTo>
                <a:lnTo>
                  <a:pt x="242112" y="27432"/>
                </a:lnTo>
                <a:lnTo>
                  <a:pt x="242062" y="26670"/>
                </a:lnTo>
                <a:lnTo>
                  <a:pt x="237617" y="25527"/>
                </a:lnTo>
                <a:lnTo>
                  <a:pt x="232930" y="24638"/>
                </a:lnTo>
                <a:lnTo>
                  <a:pt x="228485" y="24130"/>
                </a:lnTo>
                <a:lnTo>
                  <a:pt x="226745" y="23876"/>
                </a:lnTo>
                <a:lnTo>
                  <a:pt x="215480" y="23876"/>
                </a:lnTo>
                <a:lnTo>
                  <a:pt x="205790" y="24384"/>
                </a:lnTo>
                <a:lnTo>
                  <a:pt x="198031" y="27432"/>
                </a:lnTo>
                <a:lnTo>
                  <a:pt x="192760" y="32131"/>
                </a:lnTo>
                <a:lnTo>
                  <a:pt x="187515" y="37084"/>
                </a:lnTo>
                <a:lnTo>
                  <a:pt x="185280" y="43815"/>
                </a:lnTo>
                <a:lnTo>
                  <a:pt x="185496" y="49911"/>
                </a:lnTo>
                <a:lnTo>
                  <a:pt x="220726" y="75311"/>
                </a:lnTo>
                <a:lnTo>
                  <a:pt x="226847" y="76200"/>
                </a:lnTo>
                <a:lnTo>
                  <a:pt x="231533" y="77851"/>
                </a:lnTo>
                <a:lnTo>
                  <a:pt x="234289" y="80137"/>
                </a:lnTo>
                <a:lnTo>
                  <a:pt x="237363" y="82550"/>
                </a:lnTo>
                <a:lnTo>
                  <a:pt x="238734" y="85852"/>
                </a:lnTo>
                <a:lnTo>
                  <a:pt x="238899" y="88646"/>
                </a:lnTo>
                <a:lnTo>
                  <a:pt x="239014" y="90297"/>
                </a:lnTo>
                <a:lnTo>
                  <a:pt x="239572" y="95250"/>
                </a:lnTo>
                <a:lnTo>
                  <a:pt x="237896" y="99441"/>
                </a:lnTo>
                <a:lnTo>
                  <a:pt x="234289" y="102235"/>
                </a:lnTo>
                <a:lnTo>
                  <a:pt x="230695" y="105283"/>
                </a:lnTo>
                <a:lnTo>
                  <a:pt x="225450" y="106934"/>
                </a:lnTo>
                <a:lnTo>
                  <a:pt x="216789" y="107569"/>
                </a:lnTo>
                <a:lnTo>
                  <a:pt x="211594" y="107569"/>
                </a:lnTo>
                <a:lnTo>
                  <a:pt x="189433" y="101092"/>
                </a:lnTo>
                <a:lnTo>
                  <a:pt x="190169" y="112153"/>
                </a:lnTo>
                <a:lnTo>
                  <a:pt x="209765" y="117475"/>
                </a:lnTo>
                <a:lnTo>
                  <a:pt x="219087" y="117475"/>
                </a:lnTo>
                <a:lnTo>
                  <a:pt x="245783" y="107569"/>
                </a:lnTo>
                <a:lnTo>
                  <a:pt x="249821" y="104140"/>
                </a:lnTo>
                <a:lnTo>
                  <a:pt x="252298" y="97282"/>
                </a:lnTo>
                <a:close/>
              </a:path>
              <a:path w="603250" h="130175">
                <a:moveTo>
                  <a:pt x="330136" y="28321"/>
                </a:moveTo>
                <a:lnTo>
                  <a:pt x="329577" y="18034"/>
                </a:lnTo>
                <a:lnTo>
                  <a:pt x="253415" y="22987"/>
                </a:lnTo>
                <a:lnTo>
                  <a:pt x="254254" y="33274"/>
                </a:lnTo>
                <a:lnTo>
                  <a:pt x="286092" y="31115"/>
                </a:lnTo>
                <a:lnTo>
                  <a:pt x="291350" y="110871"/>
                </a:lnTo>
                <a:lnTo>
                  <a:pt x="303555" y="109982"/>
                </a:lnTo>
                <a:lnTo>
                  <a:pt x="298284" y="30226"/>
                </a:lnTo>
                <a:lnTo>
                  <a:pt x="330136" y="28321"/>
                </a:lnTo>
                <a:close/>
              </a:path>
              <a:path w="603250" h="130175">
                <a:moveTo>
                  <a:pt x="416255" y="102489"/>
                </a:moveTo>
                <a:lnTo>
                  <a:pt x="402399" y="78740"/>
                </a:lnTo>
                <a:lnTo>
                  <a:pt x="399364" y="74041"/>
                </a:lnTo>
                <a:lnTo>
                  <a:pt x="396875" y="70104"/>
                </a:lnTo>
                <a:lnTo>
                  <a:pt x="394106" y="67310"/>
                </a:lnTo>
                <a:lnTo>
                  <a:pt x="391350" y="64516"/>
                </a:lnTo>
                <a:lnTo>
                  <a:pt x="388835" y="62865"/>
                </a:lnTo>
                <a:lnTo>
                  <a:pt x="386080" y="62103"/>
                </a:lnTo>
                <a:lnTo>
                  <a:pt x="391071" y="60452"/>
                </a:lnTo>
                <a:lnTo>
                  <a:pt x="394017" y="58166"/>
                </a:lnTo>
                <a:lnTo>
                  <a:pt x="394677" y="57658"/>
                </a:lnTo>
                <a:lnTo>
                  <a:pt x="397154" y="53467"/>
                </a:lnTo>
                <a:lnTo>
                  <a:pt x="399364" y="49530"/>
                </a:lnTo>
                <a:lnTo>
                  <a:pt x="400354" y="45466"/>
                </a:lnTo>
                <a:lnTo>
                  <a:pt x="400481" y="44958"/>
                </a:lnTo>
                <a:lnTo>
                  <a:pt x="400202" y="39370"/>
                </a:lnTo>
                <a:lnTo>
                  <a:pt x="399415" y="31115"/>
                </a:lnTo>
                <a:lnTo>
                  <a:pt x="399364" y="30480"/>
                </a:lnTo>
                <a:lnTo>
                  <a:pt x="397090" y="25273"/>
                </a:lnTo>
                <a:lnTo>
                  <a:pt x="397027" y="25146"/>
                </a:lnTo>
                <a:lnTo>
                  <a:pt x="396595" y="24130"/>
                </a:lnTo>
                <a:lnTo>
                  <a:pt x="387477" y="17627"/>
                </a:lnTo>
                <a:lnTo>
                  <a:pt x="387477" y="45466"/>
                </a:lnTo>
                <a:lnTo>
                  <a:pt x="386359" y="49276"/>
                </a:lnTo>
                <a:lnTo>
                  <a:pt x="355333" y="58166"/>
                </a:lnTo>
                <a:lnTo>
                  <a:pt x="353098" y="26289"/>
                </a:lnTo>
                <a:lnTo>
                  <a:pt x="368350" y="25273"/>
                </a:lnTo>
                <a:lnTo>
                  <a:pt x="368935" y="25273"/>
                </a:lnTo>
                <a:lnTo>
                  <a:pt x="369493" y="25146"/>
                </a:lnTo>
                <a:lnTo>
                  <a:pt x="375081" y="25146"/>
                </a:lnTo>
                <a:lnTo>
                  <a:pt x="379183" y="26289"/>
                </a:lnTo>
                <a:lnTo>
                  <a:pt x="381914" y="28575"/>
                </a:lnTo>
                <a:lnTo>
                  <a:pt x="385241" y="31115"/>
                </a:lnTo>
                <a:lnTo>
                  <a:pt x="386918" y="34925"/>
                </a:lnTo>
                <a:lnTo>
                  <a:pt x="387438" y="44958"/>
                </a:lnTo>
                <a:lnTo>
                  <a:pt x="387477" y="45466"/>
                </a:lnTo>
                <a:lnTo>
                  <a:pt x="387477" y="17627"/>
                </a:lnTo>
                <a:lnTo>
                  <a:pt x="386448" y="16891"/>
                </a:lnTo>
                <a:lnTo>
                  <a:pt x="380415" y="15240"/>
                </a:lnTo>
                <a:lnTo>
                  <a:pt x="367792" y="15240"/>
                </a:lnTo>
                <a:lnTo>
                  <a:pt x="340372" y="17145"/>
                </a:lnTo>
                <a:lnTo>
                  <a:pt x="346125" y="106426"/>
                </a:lnTo>
                <a:lnTo>
                  <a:pt x="346176" y="107188"/>
                </a:lnTo>
                <a:lnTo>
                  <a:pt x="358381" y="106426"/>
                </a:lnTo>
                <a:lnTo>
                  <a:pt x="356082" y="71501"/>
                </a:lnTo>
                <a:lnTo>
                  <a:pt x="355955" y="69596"/>
                </a:lnTo>
                <a:lnTo>
                  <a:pt x="355892" y="68453"/>
                </a:lnTo>
                <a:lnTo>
                  <a:pt x="369189" y="67310"/>
                </a:lnTo>
                <a:lnTo>
                  <a:pt x="374865" y="67310"/>
                </a:lnTo>
                <a:lnTo>
                  <a:pt x="390232" y="81153"/>
                </a:lnTo>
                <a:lnTo>
                  <a:pt x="403237" y="103378"/>
                </a:lnTo>
                <a:lnTo>
                  <a:pt x="416255" y="102489"/>
                </a:lnTo>
                <a:close/>
              </a:path>
              <a:path w="603250" h="130175">
                <a:moveTo>
                  <a:pt x="502678" y="96647"/>
                </a:moveTo>
                <a:lnTo>
                  <a:pt x="492760" y="75057"/>
                </a:lnTo>
                <a:lnTo>
                  <a:pt x="489204" y="67310"/>
                </a:lnTo>
                <a:lnTo>
                  <a:pt x="475830" y="38188"/>
                </a:lnTo>
                <a:lnTo>
                  <a:pt x="475830" y="65151"/>
                </a:lnTo>
                <a:lnTo>
                  <a:pt x="442861" y="67310"/>
                </a:lnTo>
                <a:lnTo>
                  <a:pt x="456145" y="21590"/>
                </a:lnTo>
                <a:lnTo>
                  <a:pt x="475830" y="65151"/>
                </a:lnTo>
                <a:lnTo>
                  <a:pt x="475830" y="38188"/>
                </a:lnTo>
                <a:lnTo>
                  <a:pt x="468210" y="21590"/>
                </a:lnTo>
                <a:lnTo>
                  <a:pt x="462508" y="9144"/>
                </a:lnTo>
                <a:lnTo>
                  <a:pt x="448665" y="10033"/>
                </a:lnTo>
                <a:lnTo>
                  <a:pt x="420128" y="102235"/>
                </a:lnTo>
                <a:lnTo>
                  <a:pt x="433171" y="101346"/>
                </a:lnTo>
                <a:lnTo>
                  <a:pt x="439813" y="77851"/>
                </a:lnTo>
                <a:lnTo>
                  <a:pt x="480237" y="75057"/>
                </a:lnTo>
                <a:lnTo>
                  <a:pt x="489915" y="97536"/>
                </a:lnTo>
                <a:lnTo>
                  <a:pt x="502678" y="96647"/>
                </a:lnTo>
                <a:close/>
              </a:path>
              <a:path w="603250" h="130175">
                <a:moveTo>
                  <a:pt x="580504" y="91694"/>
                </a:moveTo>
                <a:lnTo>
                  <a:pt x="579945" y="81407"/>
                </a:lnTo>
                <a:lnTo>
                  <a:pt x="536181" y="84201"/>
                </a:lnTo>
                <a:lnTo>
                  <a:pt x="530656" y="4445"/>
                </a:lnTo>
                <a:lnTo>
                  <a:pt x="518452" y="5334"/>
                </a:lnTo>
                <a:lnTo>
                  <a:pt x="524560" y="95250"/>
                </a:lnTo>
                <a:lnTo>
                  <a:pt x="580504" y="91694"/>
                </a:lnTo>
                <a:close/>
              </a:path>
              <a:path w="603250" h="130175">
                <a:moveTo>
                  <a:pt x="602640" y="90043"/>
                </a:moveTo>
                <a:lnTo>
                  <a:pt x="596836" y="0"/>
                </a:lnTo>
                <a:lnTo>
                  <a:pt x="584631" y="889"/>
                </a:lnTo>
                <a:lnTo>
                  <a:pt x="590753" y="90932"/>
                </a:lnTo>
                <a:lnTo>
                  <a:pt x="602640" y="90043"/>
                </a:lnTo>
                <a:close/>
              </a:path>
            </a:pathLst>
          </a:custGeom>
          <a:solidFill>
            <a:srgbClr val="A9C9EE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pic>
        <p:nvPicPr>
          <p:cNvPr id="36" name="bg object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5048" y="3198572"/>
            <a:ext cx="132080" cy="148946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4676" y="3896157"/>
            <a:ext cx="385490" cy="149350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366978" y="4571798"/>
            <a:ext cx="48768" cy="186942"/>
          </a:xfrm>
          <a:custGeom>
            <a:avLst/>
            <a:gdLst/>
            <a:ahLst/>
            <a:cxnLst/>
            <a:rect l="l" t="t" r="r" b="b"/>
            <a:pathLst>
              <a:path w="30479" h="116839">
                <a:moveTo>
                  <a:pt x="23812" y="0"/>
                </a:moveTo>
                <a:lnTo>
                  <a:pt x="11645" y="888"/>
                </a:lnTo>
                <a:lnTo>
                  <a:pt x="17729" y="92328"/>
                </a:lnTo>
                <a:lnTo>
                  <a:pt x="16891" y="97789"/>
                </a:lnTo>
                <a:lnTo>
                  <a:pt x="13004" y="104266"/>
                </a:lnTo>
                <a:lnTo>
                  <a:pt x="9131" y="105790"/>
                </a:lnTo>
                <a:lnTo>
                  <a:pt x="0" y="106425"/>
                </a:lnTo>
                <a:lnTo>
                  <a:pt x="838" y="116712"/>
                </a:lnTo>
                <a:lnTo>
                  <a:pt x="14401" y="115824"/>
                </a:lnTo>
                <a:lnTo>
                  <a:pt x="21056" y="113029"/>
                </a:lnTo>
                <a:lnTo>
                  <a:pt x="28536" y="102488"/>
                </a:lnTo>
                <a:lnTo>
                  <a:pt x="30175" y="94487"/>
                </a:lnTo>
                <a:lnTo>
                  <a:pt x="23812" y="0"/>
                </a:lnTo>
                <a:close/>
              </a:path>
            </a:pathLst>
          </a:custGeom>
          <a:solidFill>
            <a:srgbClr val="A9C9EE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pic>
        <p:nvPicPr>
          <p:cNvPr id="39" name="bg object 3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8370" y="4530751"/>
            <a:ext cx="545510" cy="180238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783018" y="7840654"/>
            <a:ext cx="73152" cy="130048"/>
          </a:xfrm>
          <a:custGeom>
            <a:avLst/>
            <a:gdLst/>
            <a:ahLst/>
            <a:cxnLst/>
            <a:rect l="l" t="t" r="r" b="b"/>
            <a:pathLst>
              <a:path w="45719" h="81279">
                <a:moveTo>
                  <a:pt x="45415" y="41033"/>
                </a:moveTo>
                <a:lnTo>
                  <a:pt x="44094" y="25247"/>
                </a:lnTo>
                <a:lnTo>
                  <a:pt x="39598" y="12242"/>
                </a:lnTo>
                <a:lnTo>
                  <a:pt x="32613" y="3378"/>
                </a:lnTo>
                <a:lnTo>
                  <a:pt x="23393" y="0"/>
                </a:lnTo>
                <a:lnTo>
                  <a:pt x="14592" y="3111"/>
                </a:lnTo>
                <a:lnTo>
                  <a:pt x="7251" y="11620"/>
                </a:lnTo>
                <a:lnTo>
                  <a:pt x="2133" y="24307"/>
                </a:lnTo>
                <a:lnTo>
                  <a:pt x="0" y="39928"/>
                </a:lnTo>
                <a:lnTo>
                  <a:pt x="1295" y="55689"/>
                </a:lnTo>
                <a:lnTo>
                  <a:pt x="5803" y="68643"/>
                </a:lnTo>
                <a:lnTo>
                  <a:pt x="12788" y="77495"/>
                </a:lnTo>
                <a:lnTo>
                  <a:pt x="21793" y="80949"/>
                </a:lnTo>
                <a:lnTo>
                  <a:pt x="30645" y="77838"/>
                </a:lnTo>
                <a:lnTo>
                  <a:pt x="38061" y="69316"/>
                </a:lnTo>
                <a:lnTo>
                  <a:pt x="43243" y="56629"/>
                </a:lnTo>
                <a:lnTo>
                  <a:pt x="45415" y="41033"/>
                </a:lnTo>
                <a:close/>
              </a:path>
            </a:pathLst>
          </a:custGeom>
          <a:solidFill>
            <a:srgbClr val="073762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41" name="bg object 41"/>
          <p:cNvSpPr/>
          <p:nvPr/>
        </p:nvSpPr>
        <p:spPr>
          <a:xfrm>
            <a:off x="1290523" y="5355944"/>
            <a:ext cx="394206" cy="890016"/>
          </a:xfrm>
          <a:custGeom>
            <a:avLst/>
            <a:gdLst/>
            <a:ahLst/>
            <a:cxnLst/>
            <a:rect l="l" t="t" r="r" b="b"/>
            <a:pathLst>
              <a:path w="246380" h="556260">
                <a:moveTo>
                  <a:pt x="176352" y="0"/>
                </a:moveTo>
                <a:lnTo>
                  <a:pt x="59740" y="0"/>
                </a:lnTo>
                <a:lnTo>
                  <a:pt x="36459" y="5911"/>
                </a:lnTo>
                <a:lnTo>
                  <a:pt x="17473" y="22050"/>
                </a:lnTo>
                <a:lnTo>
                  <a:pt x="4685" y="46023"/>
                </a:lnTo>
                <a:lnTo>
                  <a:pt x="0" y="75437"/>
                </a:lnTo>
                <a:lnTo>
                  <a:pt x="0" y="556018"/>
                </a:lnTo>
                <a:lnTo>
                  <a:pt x="236067" y="556018"/>
                </a:lnTo>
                <a:lnTo>
                  <a:pt x="236067" y="75437"/>
                </a:lnTo>
                <a:lnTo>
                  <a:pt x="231384" y="46023"/>
                </a:lnTo>
                <a:lnTo>
                  <a:pt x="218601" y="22050"/>
                </a:lnTo>
                <a:lnTo>
                  <a:pt x="199623" y="5911"/>
                </a:lnTo>
                <a:lnTo>
                  <a:pt x="176352" y="0"/>
                </a:lnTo>
                <a:close/>
              </a:path>
              <a:path w="246380" h="556260">
                <a:moveTo>
                  <a:pt x="186601" y="0"/>
                </a:moveTo>
                <a:lnTo>
                  <a:pt x="69976" y="0"/>
                </a:lnTo>
                <a:lnTo>
                  <a:pt x="46785" y="5911"/>
                </a:lnTo>
                <a:lnTo>
                  <a:pt x="27798" y="22050"/>
                </a:lnTo>
                <a:lnTo>
                  <a:pt x="14971" y="46023"/>
                </a:lnTo>
                <a:lnTo>
                  <a:pt x="10261" y="75437"/>
                </a:lnTo>
                <a:lnTo>
                  <a:pt x="10261" y="556018"/>
                </a:lnTo>
                <a:lnTo>
                  <a:pt x="246316" y="556018"/>
                </a:lnTo>
                <a:lnTo>
                  <a:pt x="246316" y="75437"/>
                </a:lnTo>
                <a:lnTo>
                  <a:pt x="241631" y="46023"/>
                </a:lnTo>
                <a:lnTo>
                  <a:pt x="228846" y="22050"/>
                </a:lnTo>
                <a:lnTo>
                  <a:pt x="209867" y="5911"/>
                </a:lnTo>
                <a:lnTo>
                  <a:pt x="186601" y="0"/>
                </a:lnTo>
                <a:close/>
              </a:path>
            </a:pathLst>
          </a:custGeom>
          <a:ln w="27650">
            <a:solidFill>
              <a:srgbClr val="073762"/>
            </a:solidFill>
          </a:ln>
        </p:spPr>
        <p:txBody>
          <a:bodyPr wrap="square" lIns="0" tIns="0" rIns="0" bIns="0" rtlCol="0"/>
          <a:lstStyle/>
          <a:p>
            <a:endParaRPr sz="2880"/>
          </a:p>
        </p:txBody>
      </p:sp>
      <p:pic>
        <p:nvPicPr>
          <p:cNvPr id="42" name="bg object 4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2335" y="7839943"/>
            <a:ext cx="252435" cy="130230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03207" y="7839943"/>
            <a:ext cx="217971" cy="130230"/>
          </a:xfrm>
          <a:prstGeom prst="rect">
            <a:avLst/>
          </a:prstGeom>
        </p:spPr>
      </p:pic>
      <p:sp>
        <p:nvSpPr>
          <p:cNvPr id="44" name="bg object 44"/>
          <p:cNvSpPr/>
          <p:nvPr/>
        </p:nvSpPr>
        <p:spPr>
          <a:xfrm>
            <a:off x="904911" y="6032805"/>
            <a:ext cx="423672" cy="1828800"/>
          </a:xfrm>
          <a:custGeom>
            <a:avLst/>
            <a:gdLst/>
            <a:ahLst/>
            <a:cxnLst/>
            <a:rect l="l" t="t" r="r" b="b"/>
            <a:pathLst>
              <a:path w="264794" h="1143000">
                <a:moveTo>
                  <a:pt x="264337" y="0"/>
                </a:moveTo>
                <a:lnTo>
                  <a:pt x="54432" y="0"/>
                </a:lnTo>
                <a:lnTo>
                  <a:pt x="33250" y="5417"/>
                </a:lnTo>
                <a:lnTo>
                  <a:pt x="15948" y="20193"/>
                </a:lnTo>
                <a:lnTo>
                  <a:pt x="4279" y="42112"/>
                </a:lnTo>
                <a:lnTo>
                  <a:pt x="0" y="68961"/>
                </a:lnTo>
                <a:lnTo>
                  <a:pt x="0" y="1073480"/>
                </a:lnTo>
                <a:lnTo>
                  <a:pt x="4279" y="1100331"/>
                </a:lnTo>
                <a:lnTo>
                  <a:pt x="15948" y="1122232"/>
                </a:lnTo>
                <a:lnTo>
                  <a:pt x="33250" y="1136984"/>
                </a:lnTo>
                <a:lnTo>
                  <a:pt x="54432" y="1142390"/>
                </a:lnTo>
                <a:lnTo>
                  <a:pt x="264337" y="1142390"/>
                </a:lnTo>
                <a:lnTo>
                  <a:pt x="264337" y="0"/>
                </a:lnTo>
                <a:close/>
              </a:path>
            </a:pathLst>
          </a:custGeom>
          <a:solidFill>
            <a:srgbClr val="D55454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45" name="bg object 45"/>
          <p:cNvSpPr/>
          <p:nvPr/>
        </p:nvSpPr>
        <p:spPr>
          <a:xfrm>
            <a:off x="1013500" y="6032805"/>
            <a:ext cx="970280" cy="1828800"/>
          </a:xfrm>
          <a:custGeom>
            <a:avLst/>
            <a:gdLst/>
            <a:ahLst/>
            <a:cxnLst/>
            <a:rect l="l" t="t" r="r" b="b"/>
            <a:pathLst>
              <a:path w="606425" h="1143000">
                <a:moveTo>
                  <a:pt x="606399" y="68961"/>
                </a:moveTo>
                <a:lnTo>
                  <a:pt x="602094" y="42113"/>
                </a:lnTo>
                <a:lnTo>
                  <a:pt x="590359" y="20193"/>
                </a:lnTo>
                <a:lnTo>
                  <a:pt x="572998" y="5422"/>
                </a:lnTo>
                <a:lnTo>
                  <a:pt x="551802" y="0"/>
                </a:lnTo>
                <a:lnTo>
                  <a:pt x="490321" y="0"/>
                </a:lnTo>
                <a:lnTo>
                  <a:pt x="143979" y="0"/>
                </a:lnTo>
                <a:lnTo>
                  <a:pt x="120929" y="0"/>
                </a:lnTo>
                <a:lnTo>
                  <a:pt x="120929" y="1135481"/>
                </a:lnTo>
                <a:lnTo>
                  <a:pt x="82511" y="1135481"/>
                </a:lnTo>
                <a:lnTo>
                  <a:pt x="63423" y="1130604"/>
                </a:lnTo>
                <a:lnTo>
                  <a:pt x="47802" y="1117282"/>
                </a:lnTo>
                <a:lnTo>
                  <a:pt x="37249" y="1097572"/>
                </a:lnTo>
                <a:lnTo>
                  <a:pt x="33388" y="1073480"/>
                </a:lnTo>
                <a:lnTo>
                  <a:pt x="33388" y="68961"/>
                </a:lnTo>
                <a:lnTo>
                  <a:pt x="37249" y="44869"/>
                </a:lnTo>
                <a:lnTo>
                  <a:pt x="47802" y="25171"/>
                </a:lnTo>
                <a:lnTo>
                  <a:pt x="63423" y="11874"/>
                </a:lnTo>
                <a:lnTo>
                  <a:pt x="82511" y="6985"/>
                </a:lnTo>
                <a:lnTo>
                  <a:pt x="120865" y="6985"/>
                </a:lnTo>
                <a:lnTo>
                  <a:pt x="105359" y="20193"/>
                </a:lnTo>
                <a:lnTo>
                  <a:pt x="93675" y="42113"/>
                </a:lnTo>
                <a:lnTo>
                  <a:pt x="89395" y="1073480"/>
                </a:lnTo>
                <a:lnTo>
                  <a:pt x="105359" y="1122235"/>
                </a:lnTo>
                <a:lnTo>
                  <a:pt x="120929" y="1135481"/>
                </a:lnTo>
                <a:lnTo>
                  <a:pt x="120929" y="0"/>
                </a:lnTo>
                <a:lnTo>
                  <a:pt x="82511" y="0"/>
                </a:lnTo>
                <a:lnTo>
                  <a:pt x="61226" y="5422"/>
                </a:lnTo>
                <a:lnTo>
                  <a:pt x="43865" y="20193"/>
                </a:lnTo>
                <a:lnTo>
                  <a:pt x="32181" y="42113"/>
                </a:lnTo>
                <a:lnTo>
                  <a:pt x="27901" y="68961"/>
                </a:lnTo>
                <a:lnTo>
                  <a:pt x="27901" y="825627"/>
                </a:lnTo>
                <a:lnTo>
                  <a:pt x="1917" y="825627"/>
                </a:lnTo>
                <a:lnTo>
                  <a:pt x="1917" y="830707"/>
                </a:lnTo>
                <a:lnTo>
                  <a:pt x="0" y="830707"/>
                </a:lnTo>
                <a:lnTo>
                  <a:pt x="0" y="1033907"/>
                </a:lnTo>
                <a:lnTo>
                  <a:pt x="2451" y="1033907"/>
                </a:lnTo>
                <a:lnTo>
                  <a:pt x="2451" y="1038987"/>
                </a:lnTo>
                <a:lnTo>
                  <a:pt x="27901" y="1038987"/>
                </a:lnTo>
                <a:lnTo>
                  <a:pt x="27901" y="1073480"/>
                </a:lnTo>
                <a:lnTo>
                  <a:pt x="32181" y="1100340"/>
                </a:lnTo>
                <a:lnTo>
                  <a:pt x="43865" y="1122235"/>
                </a:lnTo>
                <a:lnTo>
                  <a:pt x="61226" y="1136992"/>
                </a:lnTo>
                <a:lnTo>
                  <a:pt x="82511" y="1142390"/>
                </a:lnTo>
                <a:lnTo>
                  <a:pt x="143979" y="1142390"/>
                </a:lnTo>
                <a:lnTo>
                  <a:pt x="490321" y="1142390"/>
                </a:lnTo>
                <a:lnTo>
                  <a:pt x="551802" y="1142390"/>
                </a:lnTo>
                <a:lnTo>
                  <a:pt x="572998" y="1136992"/>
                </a:lnTo>
                <a:lnTo>
                  <a:pt x="590359" y="1122235"/>
                </a:lnTo>
                <a:lnTo>
                  <a:pt x="602094" y="1100340"/>
                </a:lnTo>
                <a:lnTo>
                  <a:pt x="606399" y="1073480"/>
                </a:lnTo>
                <a:lnTo>
                  <a:pt x="606399" y="68961"/>
                </a:lnTo>
                <a:close/>
              </a:path>
            </a:pathLst>
          </a:custGeom>
          <a:solidFill>
            <a:srgbClr val="DF66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46" name="bg object 46"/>
          <p:cNvSpPr/>
          <p:nvPr/>
        </p:nvSpPr>
        <p:spPr>
          <a:xfrm>
            <a:off x="1574658" y="6691253"/>
            <a:ext cx="33528" cy="782320"/>
          </a:xfrm>
          <a:custGeom>
            <a:avLst/>
            <a:gdLst/>
            <a:ahLst/>
            <a:cxnLst/>
            <a:rect l="l" t="t" r="r" b="b"/>
            <a:pathLst>
              <a:path w="20955" h="488950">
                <a:moveTo>
                  <a:pt x="17487" y="0"/>
                </a:moveTo>
                <a:lnTo>
                  <a:pt x="6896" y="0"/>
                </a:lnTo>
                <a:lnTo>
                  <a:pt x="3009" y="0"/>
                </a:lnTo>
                <a:lnTo>
                  <a:pt x="0" y="3810"/>
                </a:lnTo>
                <a:lnTo>
                  <a:pt x="0" y="484657"/>
                </a:lnTo>
                <a:lnTo>
                  <a:pt x="3009" y="488657"/>
                </a:lnTo>
                <a:lnTo>
                  <a:pt x="17487" y="488657"/>
                </a:lnTo>
                <a:lnTo>
                  <a:pt x="20497" y="484657"/>
                </a:lnTo>
                <a:lnTo>
                  <a:pt x="20497" y="3810"/>
                </a:lnTo>
                <a:lnTo>
                  <a:pt x="17487" y="0"/>
                </a:lnTo>
                <a:close/>
              </a:path>
            </a:pathLst>
          </a:custGeom>
          <a:solidFill>
            <a:srgbClr val="D55454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pic>
        <p:nvPicPr>
          <p:cNvPr id="47" name="bg object 4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48190" y="6346219"/>
            <a:ext cx="169082" cy="186272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1360079" y="6346220"/>
            <a:ext cx="464312" cy="186942"/>
          </a:xfrm>
          <a:custGeom>
            <a:avLst/>
            <a:gdLst/>
            <a:ahLst/>
            <a:cxnLst/>
            <a:rect l="l" t="t" r="r" b="b"/>
            <a:pathLst>
              <a:path w="290194" h="116839">
                <a:moveTo>
                  <a:pt x="283591" y="0"/>
                </a:moveTo>
                <a:lnTo>
                  <a:pt x="13436" y="0"/>
                </a:lnTo>
                <a:lnTo>
                  <a:pt x="6007" y="0"/>
                </a:lnTo>
                <a:lnTo>
                  <a:pt x="0" y="7569"/>
                </a:lnTo>
                <a:lnTo>
                  <a:pt x="0" y="108826"/>
                </a:lnTo>
                <a:lnTo>
                  <a:pt x="6007" y="116420"/>
                </a:lnTo>
                <a:lnTo>
                  <a:pt x="283591" y="116420"/>
                </a:lnTo>
                <a:lnTo>
                  <a:pt x="289610" y="108826"/>
                </a:lnTo>
                <a:lnTo>
                  <a:pt x="289610" y="7569"/>
                </a:lnTo>
                <a:lnTo>
                  <a:pt x="283591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49" name="bg object 49"/>
          <p:cNvSpPr/>
          <p:nvPr/>
        </p:nvSpPr>
        <p:spPr>
          <a:xfrm>
            <a:off x="1358940" y="6691253"/>
            <a:ext cx="33528" cy="782320"/>
          </a:xfrm>
          <a:custGeom>
            <a:avLst/>
            <a:gdLst/>
            <a:ahLst/>
            <a:cxnLst/>
            <a:rect l="l" t="t" r="r" b="b"/>
            <a:pathLst>
              <a:path w="20955" h="488950">
                <a:moveTo>
                  <a:pt x="17487" y="0"/>
                </a:moveTo>
                <a:lnTo>
                  <a:pt x="6896" y="0"/>
                </a:lnTo>
                <a:lnTo>
                  <a:pt x="3009" y="0"/>
                </a:lnTo>
                <a:lnTo>
                  <a:pt x="0" y="3810"/>
                </a:lnTo>
                <a:lnTo>
                  <a:pt x="0" y="484657"/>
                </a:lnTo>
                <a:lnTo>
                  <a:pt x="3009" y="488657"/>
                </a:lnTo>
                <a:lnTo>
                  <a:pt x="17487" y="488657"/>
                </a:lnTo>
                <a:lnTo>
                  <a:pt x="20497" y="484657"/>
                </a:lnTo>
                <a:lnTo>
                  <a:pt x="20497" y="3810"/>
                </a:lnTo>
                <a:lnTo>
                  <a:pt x="17487" y="0"/>
                </a:lnTo>
                <a:close/>
              </a:path>
            </a:pathLst>
          </a:custGeom>
          <a:solidFill>
            <a:srgbClr val="DF66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50" name="bg object 50"/>
          <p:cNvSpPr/>
          <p:nvPr/>
        </p:nvSpPr>
        <p:spPr>
          <a:xfrm>
            <a:off x="1369406" y="6691253"/>
            <a:ext cx="33528" cy="782320"/>
          </a:xfrm>
          <a:custGeom>
            <a:avLst/>
            <a:gdLst/>
            <a:ahLst/>
            <a:cxnLst/>
            <a:rect l="l" t="t" r="r" b="b"/>
            <a:pathLst>
              <a:path w="20955" h="488950">
                <a:moveTo>
                  <a:pt x="17500" y="0"/>
                </a:moveTo>
                <a:lnTo>
                  <a:pt x="6896" y="0"/>
                </a:lnTo>
                <a:lnTo>
                  <a:pt x="3187" y="0"/>
                </a:lnTo>
                <a:lnTo>
                  <a:pt x="0" y="3810"/>
                </a:lnTo>
                <a:lnTo>
                  <a:pt x="0" y="484657"/>
                </a:lnTo>
                <a:lnTo>
                  <a:pt x="3187" y="488657"/>
                </a:lnTo>
                <a:lnTo>
                  <a:pt x="17500" y="488657"/>
                </a:lnTo>
                <a:lnTo>
                  <a:pt x="20497" y="484657"/>
                </a:lnTo>
                <a:lnTo>
                  <a:pt x="20497" y="3810"/>
                </a:lnTo>
                <a:lnTo>
                  <a:pt x="17500" y="0"/>
                </a:lnTo>
                <a:close/>
              </a:path>
            </a:pathLst>
          </a:custGeom>
          <a:solidFill>
            <a:srgbClr val="D55454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51" name="bg object 51"/>
          <p:cNvSpPr/>
          <p:nvPr/>
        </p:nvSpPr>
        <p:spPr>
          <a:xfrm>
            <a:off x="1769466" y="6691253"/>
            <a:ext cx="33528" cy="782320"/>
          </a:xfrm>
          <a:custGeom>
            <a:avLst/>
            <a:gdLst/>
            <a:ahLst/>
            <a:cxnLst/>
            <a:rect l="l" t="t" r="r" b="b"/>
            <a:pathLst>
              <a:path w="20955" h="488950">
                <a:moveTo>
                  <a:pt x="17487" y="0"/>
                </a:moveTo>
                <a:lnTo>
                  <a:pt x="6883" y="0"/>
                </a:lnTo>
                <a:lnTo>
                  <a:pt x="2984" y="0"/>
                </a:lnTo>
                <a:lnTo>
                  <a:pt x="0" y="3810"/>
                </a:lnTo>
                <a:lnTo>
                  <a:pt x="0" y="484657"/>
                </a:lnTo>
                <a:lnTo>
                  <a:pt x="2984" y="488657"/>
                </a:lnTo>
                <a:lnTo>
                  <a:pt x="17487" y="488657"/>
                </a:lnTo>
                <a:lnTo>
                  <a:pt x="20472" y="484657"/>
                </a:lnTo>
                <a:lnTo>
                  <a:pt x="20472" y="3810"/>
                </a:lnTo>
                <a:lnTo>
                  <a:pt x="17487" y="0"/>
                </a:lnTo>
                <a:close/>
              </a:path>
            </a:pathLst>
          </a:custGeom>
          <a:solidFill>
            <a:srgbClr val="DF66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52" name="bg object 52"/>
          <p:cNvSpPr/>
          <p:nvPr/>
        </p:nvSpPr>
        <p:spPr>
          <a:xfrm>
            <a:off x="1779910" y="6691253"/>
            <a:ext cx="33528" cy="782320"/>
          </a:xfrm>
          <a:custGeom>
            <a:avLst/>
            <a:gdLst/>
            <a:ahLst/>
            <a:cxnLst/>
            <a:rect l="l" t="t" r="r" b="b"/>
            <a:pathLst>
              <a:path w="20955" h="488950">
                <a:moveTo>
                  <a:pt x="17487" y="0"/>
                </a:moveTo>
                <a:lnTo>
                  <a:pt x="6896" y="0"/>
                </a:lnTo>
                <a:lnTo>
                  <a:pt x="2997" y="0"/>
                </a:lnTo>
                <a:lnTo>
                  <a:pt x="0" y="3810"/>
                </a:lnTo>
                <a:lnTo>
                  <a:pt x="0" y="484657"/>
                </a:lnTo>
                <a:lnTo>
                  <a:pt x="2997" y="488657"/>
                </a:lnTo>
                <a:lnTo>
                  <a:pt x="17487" y="488657"/>
                </a:lnTo>
                <a:lnTo>
                  <a:pt x="20497" y="484657"/>
                </a:lnTo>
                <a:lnTo>
                  <a:pt x="20497" y="3810"/>
                </a:lnTo>
                <a:lnTo>
                  <a:pt x="17487" y="0"/>
                </a:lnTo>
                <a:close/>
              </a:path>
            </a:pathLst>
          </a:custGeom>
          <a:solidFill>
            <a:srgbClr val="D55454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53" name="bg object 53"/>
          <p:cNvSpPr/>
          <p:nvPr/>
        </p:nvSpPr>
        <p:spPr>
          <a:xfrm>
            <a:off x="1" y="1378742"/>
            <a:ext cx="3626104" cy="394206"/>
          </a:xfrm>
          <a:custGeom>
            <a:avLst/>
            <a:gdLst/>
            <a:ahLst/>
            <a:cxnLst/>
            <a:rect l="l" t="t" r="r" b="b"/>
            <a:pathLst>
              <a:path w="2266315" h="246380">
                <a:moveTo>
                  <a:pt x="0" y="15410"/>
                </a:moveTo>
                <a:lnTo>
                  <a:pt x="49217" y="8243"/>
                </a:lnTo>
                <a:lnTo>
                  <a:pt x="92977" y="3912"/>
                </a:lnTo>
                <a:lnTo>
                  <a:pt x="137406" y="1193"/>
                </a:lnTo>
                <a:lnTo>
                  <a:pt x="182459" y="0"/>
                </a:lnTo>
                <a:lnTo>
                  <a:pt x="228094" y="246"/>
                </a:lnTo>
                <a:lnTo>
                  <a:pt x="274266" y="1847"/>
                </a:lnTo>
                <a:lnTo>
                  <a:pt x="320930" y="4718"/>
                </a:lnTo>
                <a:lnTo>
                  <a:pt x="368043" y="8772"/>
                </a:lnTo>
                <a:lnTo>
                  <a:pt x="415561" y="13924"/>
                </a:lnTo>
                <a:lnTo>
                  <a:pt x="463440" y="20088"/>
                </a:lnTo>
                <a:lnTo>
                  <a:pt x="511635" y="27180"/>
                </a:lnTo>
                <a:lnTo>
                  <a:pt x="560104" y="35113"/>
                </a:lnTo>
                <a:lnTo>
                  <a:pt x="608800" y="43801"/>
                </a:lnTo>
                <a:lnTo>
                  <a:pt x="657682" y="53160"/>
                </a:lnTo>
                <a:lnTo>
                  <a:pt x="706704" y="63104"/>
                </a:lnTo>
                <a:lnTo>
                  <a:pt x="755822" y="73548"/>
                </a:lnTo>
                <a:lnTo>
                  <a:pt x="804993" y="84404"/>
                </a:lnTo>
                <a:lnTo>
                  <a:pt x="854173" y="95590"/>
                </a:lnTo>
                <a:lnTo>
                  <a:pt x="903317" y="107017"/>
                </a:lnTo>
                <a:lnTo>
                  <a:pt x="952381" y="118602"/>
                </a:lnTo>
                <a:lnTo>
                  <a:pt x="1001322" y="130259"/>
                </a:lnTo>
                <a:lnTo>
                  <a:pt x="1050095" y="141901"/>
                </a:lnTo>
                <a:lnTo>
                  <a:pt x="1098657" y="153444"/>
                </a:lnTo>
                <a:lnTo>
                  <a:pt x="1146962" y="164802"/>
                </a:lnTo>
                <a:lnTo>
                  <a:pt x="1194968" y="175890"/>
                </a:lnTo>
                <a:lnTo>
                  <a:pt x="1242631" y="186621"/>
                </a:lnTo>
                <a:lnTo>
                  <a:pt x="1289905" y="196911"/>
                </a:lnTo>
                <a:lnTo>
                  <a:pt x="1336748" y="206673"/>
                </a:lnTo>
                <a:lnTo>
                  <a:pt x="1383115" y="215823"/>
                </a:lnTo>
                <a:lnTo>
                  <a:pt x="1428961" y="224275"/>
                </a:lnTo>
                <a:lnTo>
                  <a:pt x="1474244" y="231942"/>
                </a:lnTo>
                <a:lnTo>
                  <a:pt x="1518920" y="238741"/>
                </a:lnTo>
                <a:lnTo>
                  <a:pt x="1566625" y="243899"/>
                </a:lnTo>
                <a:lnTo>
                  <a:pt x="1614494" y="245929"/>
                </a:lnTo>
                <a:lnTo>
                  <a:pt x="1662464" y="245026"/>
                </a:lnTo>
                <a:lnTo>
                  <a:pt x="1710469" y="241384"/>
                </a:lnTo>
                <a:lnTo>
                  <a:pt x="1758445" y="235197"/>
                </a:lnTo>
                <a:lnTo>
                  <a:pt x="1806328" y="226659"/>
                </a:lnTo>
                <a:lnTo>
                  <a:pt x="1854053" y="215965"/>
                </a:lnTo>
                <a:lnTo>
                  <a:pt x="1901555" y="203308"/>
                </a:lnTo>
                <a:lnTo>
                  <a:pt x="1948769" y="188883"/>
                </a:lnTo>
                <a:lnTo>
                  <a:pt x="1995632" y="172884"/>
                </a:lnTo>
                <a:lnTo>
                  <a:pt x="2042079" y="155506"/>
                </a:lnTo>
                <a:lnTo>
                  <a:pt x="2088044" y="136942"/>
                </a:lnTo>
                <a:lnTo>
                  <a:pt x="2133464" y="117387"/>
                </a:lnTo>
                <a:lnTo>
                  <a:pt x="2178274" y="97036"/>
                </a:lnTo>
                <a:lnTo>
                  <a:pt x="2222410" y="76081"/>
                </a:lnTo>
                <a:lnTo>
                  <a:pt x="2265807" y="54718"/>
                </a:lnTo>
              </a:path>
            </a:pathLst>
          </a:custGeom>
          <a:ln w="9525">
            <a:solidFill>
              <a:srgbClr val="073762"/>
            </a:solidFill>
          </a:ln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54" name="bg object 54"/>
          <p:cNvSpPr/>
          <p:nvPr/>
        </p:nvSpPr>
        <p:spPr>
          <a:xfrm>
            <a:off x="3665830" y="1017829"/>
            <a:ext cx="886968" cy="619760"/>
          </a:xfrm>
          <a:custGeom>
            <a:avLst/>
            <a:gdLst/>
            <a:ahLst/>
            <a:cxnLst/>
            <a:rect l="l" t="t" r="r" b="b"/>
            <a:pathLst>
              <a:path w="554355" h="387350">
                <a:moveTo>
                  <a:pt x="213296" y="0"/>
                </a:moveTo>
                <a:lnTo>
                  <a:pt x="210248" y="508"/>
                </a:lnTo>
                <a:lnTo>
                  <a:pt x="180530" y="16256"/>
                </a:lnTo>
                <a:lnTo>
                  <a:pt x="174859" y="21326"/>
                </a:lnTo>
                <a:lnTo>
                  <a:pt x="172402" y="28051"/>
                </a:lnTo>
                <a:lnTo>
                  <a:pt x="173279" y="35133"/>
                </a:lnTo>
                <a:lnTo>
                  <a:pt x="177609" y="41275"/>
                </a:lnTo>
                <a:lnTo>
                  <a:pt x="272859" y="124460"/>
                </a:lnTo>
                <a:lnTo>
                  <a:pt x="277360" y="131099"/>
                </a:lnTo>
                <a:lnTo>
                  <a:pt x="149288" y="197993"/>
                </a:lnTo>
                <a:lnTo>
                  <a:pt x="146621" y="198374"/>
                </a:lnTo>
                <a:lnTo>
                  <a:pt x="144081" y="198120"/>
                </a:lnTo>
                <a:lnTo>
                  <a:pt x="140271" y="197358"/>
                </a:lnTo>
                <a:lnTo>
                  <a:pt x="21145" y="138303"/>
                </a:lnTo>
                <a:lnTo>
                  <a:pt x="19240" y="137668"/>
                </a:lnTo>
                <a:lnTo>
                  <a:pt x="14922" y="137160"/>
                </a:lnTo>
                <a:lnTo>
                  <a:pt x="12509" y="137414"/>
                </a:lnTo>
                <a:lnTo>
                  <a:pt x="10223" y="138176"/>
                </a:lnTo>
                <a:lnTo>
                  <a:pt x="3147" y="143281"/>
                </a:lnTo>
                <a:lnTo>
                  <a:pt x="0" y="150733"/>
                </a:lnTo>
                <a:lnTo>
                  <a:pt x="1043" y="158732"/>
                </a:lnTo>
                <a:lnTo>
                  <a:pt x="6540" y="165481"/>
                </a:lnTo>
                <a:lnTo>
                  <a:pt x="95313" y="228219"/>
                </a:lnTo>
                <a:lnTo>
                  <a:pt x="97345" y="235839"/>
                </a:lnTo>
                <a:lnTo>
                  <a:pt x="94932" y="242316"/>
                </a:lnTo>
                <a:lnTo>
                  <a:pt x="55562" y="341503"/>
                </a:lnTo>
                <a:lnTo>
                  <a:pt x="54572" y="348888"/>
                </a:lnTo>
                <a:lnTo>
                  <a:pt x="56975" y="355441"/>
                </a:lnTo>
                <a:lnTo>
                  <a:pt x="61974" y="360326"/>
                </a:lnTo>
                <a:lnTo>
                  <a:pt x="68770" y="362712"/>
                </a:lnTo>
                <a:lnTo>
                  <a:pt x="70548" y="362966"/>
                </a:lnTo>
                <a:lnTo>
                  <a:pt x="72453" y="362839"/>
                </a:lnTo>
                <a:lnTo>
                  <a:pt x="78803" y="361188"/>
                </a:lnTo>
                <a:lnTo>
                  <a:pt x="82232" y="358648"/>
                </a:lnTo>
                <a:lnTo>
                  <a:pt x="154114" y="244348"/>
                </a:lnTo>
                <a:lnTo>
                  <a:pt x="157797" y="241808"/>
                </a:lnTo>
                <a:lnTo>
                  <a:pt x="291020" y="216535"/>
                </a:lnTo>
                <a:lnTo>
                  <a:pt x="294068" y="216535"/>
                </a:lnTo>
                <a:lnTo>
                  <a:pt x="300321" y="218576"/>
                </a:lnTo>
                <a:lnTo>
                  <a:pt x="305133" y="222773"/>
                </a:lnTo>
                <a:lnTo>
                  <a:pt x="307873" y="228518"/>
                </a:lnTo>
                <a:lnTo>
                  <a:pt x="307911" y="235204"/>
                </a:lnTo>
                <a:lnTo>
                  <a:pt x="280479" y="368173"/>
                </a:lnTo>
                <a:lnTo>
                  <a:pt x="280495" y="374782"/>
                </a:lnTo>
                <a:lnTo>
                  <a:pt x="283178" y="380476"/>
                </a:lnTo>
                <a:lnTo>
                  <a:pt x="287909" y="384621"/>
                </a:lnTo>
                <a:lnTo>
                  <a:pt x="294068" y="386588"/>
                </a:lnTo>
                <a:lnTo>
                  <a:pt x="295719" y="386842"/>
                </a:lnTo>
                <a:lnTo>
                  <a:pt x="297370" y="386715"/>
                </a:lnTo>
                <a:lnTo>
                  <a:pt x="345884" y="377698"/>
                </a:lnTo>
                <a:lnTo>
                  <a:pt x="350456" y="373380"/>
                </a:lnTo>
                <a:lnTo>
                  <a:pt x="352234" y="367792"/>
                </a:lnTo>
                <a:lnTo>
                  <a:pt x="405955" y="178435"/>
                </a:lnTo>
                <a:lnTo>
                  <a:pt x="410527" y="174117"/>
                </a:lnTo>
                <a:lnTo>
                  <a:pt x="480980" y="156479"/>
                </a:lnTo>
                <a:lnTo>
                  <a:pt x="519152" y="141345"/>
                </a:lnTo>
                <a:lnTo>
                  <a:pt x="554327" y="113801"/>
                </a:lnTo>
                <a:lnTo>
                  <a:pt x="553783" y="105489"/>
                </a:lnTo>
                <a:lnTo>
                  <a:pt x="548953" y="98534"/>
                </a:lnTo>
                <a:lnTo>
                  <a:pt x="540575" y="94996"/>
                </a:lnTo>
                <a:lnTo>
                  <a:pt x="519543" y="94061"/>
                </a:lnTo>
                <a:lnTo>
                  <a:pt x="490331" y="96091"/>
                </a:lnTo>
                <a:lnTo>
                  <a:pt x="452046" y="102621"/>
                </a:lnTo>
                <a:lnTo>
                  <a:pt x="401637" y="115824"/>
                </a:lnTo>
                <a:lnTo>
                  <a:pt x="399351" y="115951"/>
                </a:lnTo>
                <a:lnTo>
                  <a:pt x="394652" y="115443"/>
                </a:lnTo>
                <a:lnTo>
                  <a:pt x="392239" y="114681"/>
                </a:lnTo>
                <a:lnTo>
                  <a:pt x="221424" y="1524"/>
                </a:lnTo>
                <a:lnTo>
                  <a:pt x="218884" y="508"/>
                </a:lnTo>
                <a:lnTo>
                  <a:pt x="216344" y="254"/>
                </a:lnTo>
                <a:lnTo>
                  <a:pt x="213296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66077" y="123058"/>
            <a:ext cx="12740640" cy="590931"/>
          </a:xfrm>
        </p:spPr>
        <p:txBody>
          <a:bodyPr lIns="0" tIns="0" rIns="0" bIns="0"/>
          <a:lstStyle>
            <a:lvl1pPr>
              <a:defRPr sz="3840" b="0" i="0">
                <a:solidFill>
                  <a:srgbClr val="484848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31520" y="1892808"/>
            <a:ext cx="6364224" cy="4770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534656" y="1892808"/>
            <a:ext cx="6364224" cy="4770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1628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630400" cy="82295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66077" y="123058"/>
            <a:ext cx="12740640" cy="590931"/>
          </a:xfrm>
        </p:spPr>
        <p:txBody>
          <a:bodyPr lIns="0" tIns="0" rIns="0" bIns="0"/>
          <a:lstStyle>
            <a:lvl1pPr>
              <a:defRPr sz="3840" b="0" i="0">
                <a:solidFill>
                  <a:srgbClr val="484848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831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5306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E1EDF9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66077" y="123058"/>
            <a:ext cx="1274064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484848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46729" y="1721853"/>
            <a:ext cx="10744200" cy="4770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073762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974336" y="7653529"/>
            <a:ext cx="468172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31520" y="7653529"/>
            <a:ext cx="33649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533888" y="7653529"/>
            <a:ext cx="33649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9076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31520">
        <a:defRPr>
          <a:latin typeface="+mn-lt"/>
          <a:ea typeface="+mn-ea"/>
          <a:cs typeface="+mn-cs"/>
        </a:defRPr>
      </a:lvl2pPr>
      <a:lvl3pPr marL="1463040">
        <a:defRPr>
          <a:latin typeface="+mn-lt"/>
          <a:ea typeface="+mn-ea"/>
          <a:cs typeface="+mn-cs"/>
        </a:defRPr>
      </a:lvl3pPr>
      <a:lvl4pPr marL="2194560">
        <a:defRPr>
          <a:latin typeface="+mn-lt"/>
          <a:ea typeface="+mn-ea"/>
          <a:cs typeface="+mn-cs"/>
        </a:defRPr>
      </a:lvl4pPr>
      <a:lvl5pPr marL="2926080">
        <a:defRPr>
          <a:latin typeface="+mn-lt"/>
          <a:ea typeface="+mn-ea"/>
          <a:cs typeface="+mn-cs"/>
        </a:defRPr>
      </a:lvl5pPr>
      <a:lvl6pPr marL="3657600">
        <a:defRPr>
          <a:latin typeface="+mn-lt"/>
          <a:ea typeface="+mn-ea"/>
          <a:cs typeface="+mn-cs"/>
        </a:defRPr>
      </a:lvl6pPr>
      <a:lvl7pPr marL="4389120">
        <a:defRPr>
          <a:latin typeface="+mn-lt"/>
          <a:ea typeface="+mn-ea"/>
          <a:cs typeface="+mn-cs"/>
        </a:defRPr>
      </a:lvl7pPr>
      <a:lvl8pPr marL="5120640">
        <a:defRPr>
          <a:latin typeface="+mn-lt"/>
          <a:ea typeface="+mn-ea"/>
          <a:cs typeface="+mn-cs"/>
        </a:defRPr>
      </a:lvl8pPr>
      <a:lvl9pPr marL="585216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31520">
        <a:defRPr>
          <a:latin typeface="+mn-lt"/>
          <a:ea typeface="+mn-ea"/>
          <a:cs typeface="+mn-cs"/>
        </a:defRPr>
      </a:lvl2pPr>
      <a:lvl3pPr marL="1463040">
        <a:defRPr>
          <a:latin typeface="+mn-lt"/>
          <a:ea typeface="+mn-ea"/>
          <a:cs typeface="+mn-cs"/>
        </a:defRPr>
      </a:lvl3pPr>
      <a:lvl4pPr marL="2194560">
        <a:defRPr>
          <a:latin typeface="+mn-lt"/>
          <a:ea typeface="+mn-ea"/>
          <a:cs typeface="+mn-cs"/>
        </a:defRPr>
      </a:lvl4pPr>
      <a:lvl5pPr marL="2926080">
        <a:defRPr>
          <a:latin typeface="+mn-lt"/>
          <a:ea typeface="+mn-ea"/>
          <a:cs typeface="+mn-cs"/>
        </a:defRPr>
      </a:lvl5pPr>
      <a:lvl6pPr marL="3657600">
        <a:defRPr>
          <a:latin typeface="+mn-lt"/>
          <a:ea typeface="+mn-ea"/>
          <a:cs typeface="+mn-cs"/>
        </a:defRPr>
      </a:lvl6pPr>
      <a:lvl7pPr marL="4389120">
        <a:defRPr>
          <a:latin typeface="+mn-lt"/>
          <a:ea typeface="+mn-ea"/>
          <a:cs typeface="+mn-cs"/>
        </a:defRPr>
      </a:lvl7pPr>
      <a:lvl8pPr marL="5120640">
        <a:defRPr>
          <a:latin typeface="+mn-lt"/>
          <a:ea typeface="+mn-ea"/>
          <a:cs typeface="+mn-cs"/>
        </a:defRPr>
      </a:lvl8pPr>
      <a:lvl9pPr marL="585216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5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11" Type="http://schemas.openxmlformats.org/officeDocument/2006/relationships/image" Target="../media/image49.png"/><Relationship Id="rId5" Type="http://schemas.openxmlformats.org/officeDocument/2006/relationships/image" Target="../media/image6.png"/><Relationship Id="rId10" Type="http://schemas.openxmlformats.org/officeDocument/2006/relationships/image" Target="../media/image48.png"/><Relationship Id="rId4" Type="http://schemas.openxmlformats.org/officeDocument/2006/relationships/image" Target="../media/image5.png"/><Relationship Id="rId9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7.jp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gi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1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2163008"/>
            <a:ext cx="7415927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5400"/>
              </a:lnSpc>
              <a:buNone/>
            </a:pPr>
            <a:endParaRPr lang="en-US" sz="4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1056543" y="3534608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3100"/>
              </a:lnSpc>
              <a:buNone/>
            </a:pPr>
            <a:r>
              <a:rPr lang="ru-RU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Опыт внедрения искусственного интеллекта в образовательной сфере разных стран.</a:t>
            </a:r>
          </a:p>
          <a:p>
            <a:pPr marL="0" indent="0" algn="r" rtl="1">
              <a:lnSpc>
                <a:spcPts val="3100"/>
              </a:lnSpc>
              <a:buNone/>
            </a:pPr>
            <a:endParaRPr lang="ru-RU" sz="2800" dirty="0">
              <a:solidFill>
                <a:srgbClr val="E0E4E6"/>
              </a:solidFill>
              <a:latin typeface="Times New Roman" panose="02020603050405020304" pitchFamily="18" charset="0"/>
              <a:ea typeface="Barlow" pitchFamily="34" charset="-122"/>
              <a:cs typeface="Times New Roman" panose="02020603050405020304" pitchFamily="18" charset="0"/>
            </a:endParaRPr>
          </a:p>
          <a:p>
            <a:pPr marL="0" indent="0" algn="r" rtl="1">
              <a:lnSpc>
                <a:spcPts val="3100"/>
              </a:lnSpc>
              <a:buNone/>
            </a:pPr>
            <a:endParaRPr lang="ru-RU" sz="2400" dirty="0">
              <a:solidFill>
                <a:srgbClr val="E0E4E6"/>
              </a:solidFill>
              <a:latin typeface="Times New Roman" panose="02020603050405020304" pitchFamily="18" charset="0"/>
              <a:ea typeface="Barlow" pitchFamily="34" charset="-122"/>
              <a:cs typeface="Times New Roman" panose="02020603050405020304" pitchFamily="18" charset="0"/>
            </a:endParaRPr>
          </a:p>
          <a:p>
            <a:pPr marL="0" indent="0" algn="r" rtl="1">
              <a:lnSpc>
                <a:spcPts val="3100"/>
              </a:lnSpc>
              <a:buNone/>
            </a:pPr>
            <a:endParaRPr lang="ru-RU" sz="2400" dirty="0">
              <a:solidFill>
                <a:srgbClr val="E0E4E6"/>
              </a:solidFill>
              <a:latin typeface="Times New Roman" panose="02020603050405020304" pitchFamily="18" charset="0"/>
              <a:ea typeface="Barlow" pitchFamily="34" charset="-122"/>
              <a:cs typeface="Times New Roman" panose="02020603050405020304" pitchFamily="18" charset="0"/>
            </a:endParaRPr>
          </a:p>
          <a:p>
            <a:pPr marL="0" indent="0" algn="r" rtl="1">
              <a:lnSpc>
                <a:spcPts val="3100"/>
              </a:lnSpc>
              <a:buNone/>
            </a:pPr>
            <a:r>
              <a:rPr lang="ru-RU" sz="2400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Росихина</a:t>
            </a:r>
            <a:r>
              <a:rPr lang="ru-RU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А.Д., генеральный директор </a:t>
            </a:r>
          </a:p>
          <a:p>
            <a:pPr marL="0" indent="0" algn="r" rtl="1">
              <a:lnSpc>
                <a:spcPts val="3100"/>
              </a:lnSpc>
              <a:buNone/>
            </a:pPr>
            <a:r>
              <a:rPr lang="ru-RU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АНО ДО «Центр обучения детей и взрослых</a:t>
            </a:r>
          </a:p>
          <a:p>
            <a:pPr marL="0" indent="0" algn="r" rtl="1">
              <a:lnSpc>
                <a:spcPts val="3100"/>
              </a:lnSpc>
              <a:buNone/>
            </a:pPr>
            <a:r>
              <a:rPr lang="ru-RU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«Академия личности»</a:t>
            </a: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2607" y="417967"/>
            <a:ext cx="1253302" cy="459223"/>
          </a:xfrm>
          <a:prstGeom prst="roundRect">
            <a:avLst>
              <a:gd name="adj" fmla="val 67616"/>
            </a:avLst>
          </a:prstGeom>
          <a:solidFill>
            <a:srgbClr val="004D36"/>
          </a:solidFill>
          <a:ln/>
        </p:spPr>
      </p:sp>
      <p:sp>
        <p:nvSpPr>
          <p:cNvPr id="3" name="Text 1"/>
          <p:cNvSpPr/>
          <p:nvPr/>
        </p:nvSpPr>
        <p:spPr>
          <a:xfrm>
            <a:off x="1136972" y="528854"/>
            <a:ext cx="1129358" cy="459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ОБЗОР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33139" y="1014697"/>
            <a:ext cx="8796338" cy="459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800" b="1" dirty="0">
                <a:solidFill>
                  <a:srgbClr val="F0FCFF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ИИ: Глобальная трансформация образования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53811" y="1634049"/>
            <a:ext cx="5518485" cy="3750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976551" y="5132074"/>
            <a:ext cx="5295745" cy="2282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Мы рассмотрим, как разные страны подходят к интеграции ИИ в свои образовательные системы, выявляя общие тенденции и уникальные особенности.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2296" y="1703818"/>
            <a:ext cx="8063746" cy="4569381"/>
          </a:xfrm>
          <a:prstGeom prst="ellipse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902976" y="494348"/>
            <a:ext cx="1979213" cy="304680"/>
          </a:xfrm>
          <a:prstGeom prst="roundRect">
            <a:avLst>
              <a:gd name="adj" fmla="val 64192"/>
            </a:avLst>
          </a:prstGeom>
          <a:noFill/>
          <a:ln w="15240">
            <a:solidFill>
              <a:srgbClr val="16FFB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024062" y="562451"/>
            <a:ext cx="1273016" cy="193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16FFBB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АЗИАТСКИЙ ОПЫТ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902976" y="874633"/>
            <a:ext cx="8014573" cy="392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800" b="1" dirty="0">
                <a:solidFill>
                  <a:srgbClr val="F0FCFF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Малайзия: Персонализированное обучение с ИИ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976" y="1597819"/>
            <a:ext cx="6885146" cy="3901559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1902976" y="6047899"/>
            <a:ext cx="5349121" cy="1687235"/>
          </a:xfrm>
          <a:prstGeom prst="roundRect">
            <a:avLst>
              <a:gd name="adj" fmla="val 6503"/>
            </a:avLst>
          </a:prstGeom>
          <a:solidFill>
            <a:srgbClr val="0A081B">
              <a:alpha val="7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902976" y="6025039"/>
            <a:ext cx="5349121" cy="91440"/>
          </a:xfrm>
          <a:prstGeom prst="roundRect">
            <a:avLst>
              <a:gd name="adj" fmla="val 289512"/>
            </a:avLst>
          </a:prstGeom>
          <a:solidFill>
            <a:srgbClr val="16FFBB"/>
          </a:solidFill>
          <a:ln/>
        </p:spPr>
      </p:sp>
      <p:sp>
        <p:nvSpPr>
          <p:cNvPr id="9" name="Shape 6"/>
          <p:cNvSpPr/>
          <p:nvPr/>
        </p:nvSpPr>
        <p:spPr>
          <a:xfrm>
            <a:off x="4312801" y="5783223"/>
            <a:ext cx="529352" cy="529352"/>
          </a:xfrm>
          <a:prstGeom prst="roundRect">
            <a:avLst>
              <a:gd name="adj" fmla="val 172740"/>
            </a:avLst>
          </a:prstGeom>
          <a:solidFill>
            <a:srgbClr val="16FFBB"/>
          </a:solidFill>
          <a:ln/>
        </p:spPr>
      </p:sp>
      <p:sp>
        <p:nvSpPr>
          <p:cNvPr id="10" name="Text 7"/>
          <p:cNvSpPr/>
          <p:nvPr/>
        </p:nvSpPr>
        <p:spPr>
          <a:xfrm>
            <a:off x="4471630" y="5915501"/>
            <a:ext cx="211693" cy="2646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1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2102287" y="6489025"/>
            <a:ext cx="2286714" cy="245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Платформа</a:t>
            </a:r>
            <a:r>
              <a:rPr lang="en-US" sz="15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iTalk2Learn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2102287" y="6809661"/>
            <a:ext cx="5149810" cy="12065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Разработана для улучшения навыков чтения и письма, адаптируется под индивидуальные потребности учащихся.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7378184" y="6047899"/>
            <a:ext cx="5349240" cy="1687235"/>
          </a:xfrm>
          <a:prstGeom prst="roundRect">
            <a:avLst>
              <a:gd name="adj" fmla="val 6503"/>
            </a:avLst>
          </a:prstGeom>
          <a:solidFill>
            <a:srgbClr val="0A081B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7378184" y="6025039"/>
            <a:ext cx="5349240" cy="91440"/>
          </a:xfrm>
          <a:prstGeom prst="roundRect">
            <a:avLst>
              <a:gd name="adj" fmla="val 289512"/>
            </a:avLst>
          </a:prstGeom>
          <a:solidFill>
            <a:srgbClr val="29DDDA"/>
          </a:solidFill>
          <a:ln/>
        </p:spPr>
      </p:sp>
      <p:sp>
        <p:nvSpPr>
          <p:cNvPr id="15" name="Shape 12"/>
          <p:cNvSpPr/>
          <p:nvPr/>
        </p:nvSpPr>
        <p:spPr>
          <a:xfrm>
            <a:off x="9788128" y="5783223"/>
            <a:ext cx="529352" cy="529352"/>
          </a:xfrm>
          <a:prstGeom prst="roundRect">
            <a:avLst>
              <a:gd name="adj" fmla="val 172740"/>
            </a:avLst>
          </a:prstGeom>
          <a:solidFill>
            <a:srgbClr val="16FFBB"/>
          </a:solidFill>
          <a:ln/>
        </p:spPr>
      </p:sp>
      <p:sp>
        <p:nvSpPr>
          <p:cNvPr id="16" name="Text 13"/>
          <p:cNvSpPr/>
          <p:nvPr/>
        </p:nvSpPr>
        <p:spPr>
          <a:xfrm>
            <a:off x="9946958" y="5915501"/>
            <a:ext cx="211693" cy="2646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2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7577495" y="6489025"/>
            <a:ext cx="2615684" cy="245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Повышение</a:t>
            </a:r>
            <a:r>
              <a:rPr lang="en-US" sz="15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грамотности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7577495" y="6809661"/>
            <a:ext cx="5574525" cy="7261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Предлагает персонализированные задания и рекомендации, способствуя росту уровня грамотности среди школьников.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29480" y="428497"/>
            <a:ext cx="2040838" cy="319683"/>
          </a:xfrm>
          <a:prstGeom prst="roundRect">
            <a:avLst>
              <a:gd name="adj" fmla="val 64449"/>
            </a:avLst>
          </a:prstGeom>
          <a:noFill/>
          <a:ln w="15240">
            <a:solidFill>
              <a:srgbClr val="16FFB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206823" y="506813"/>
            <a:ext cx="1922609" cy="253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600" dirty="0">
                <a:solidFill>
                  <a:srgbClr val="16FFBB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АЗИАТСКИЙ ОПЫТ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199814" y="935848"/>
            <a:ext cx="9643467" cy="381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b="1" dirty="0">
                <a:solidFill>
                  <a:srgbClr val="F0FCFF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Индонезия: Цифровизация образования через Rumah Belajar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4480" y="1615559"/>
            <a:ext cx="3413403" cy="4551164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534" y="2940480"/>
            <a:ext cx="1587617" cy="158761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967238" y="3105685"/>
            <a:ext cx="1907619" cy="238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Rumah Belajar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2967238" y="3558686"/>
            <a:ext cx="3899535" cy="698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Онлайн-платформа, предоставляющая доступ к учебным материалам и ресурсам для всех уровней образования.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9814" y="5557806"/>
            <a:ext cx="1587617" cy="158761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044971" y="5809178"/>
            <a:ext cx="2182058" cy="238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Анализ успеваемости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3044971" y="6262179"/>
            <a:ext cx="3899535" cy="15876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Использует алгоритмы машинного обучения для анализа прогресса студентов и предоставления индивидуальных рекомендаций.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7961" y="868799"/>
            <a:ext cx="2297668" cy="484108"/>
          </a:xfrm>
          <a:prstGeom prst="roundRect">
            <a:avLst>
              <a:gd name="adj" fmla="val 58646"/>
            </a:avLst>
          </a:prstGeom>
          <a:noFill/>
          <a:ln w="22860">
            <a:solidFill>
              <a:srgbClr val="16FFB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92743" y="962620"/>
            <a:ext cx="1968103" cy="296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00" dirty="0">
                <a:solidFill>
                  <a:srgbClr val="16FFBB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ЕВРАЗИЙСКИЙ ОПЫТ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27961" y="1443514"/>
            <a:ext cx="92939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F0FCFF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Турция: ИИ для дистанционного обучения</a:t>
            </a: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27961" y="2309336"/>
            <a:ext cx="12974479" cy="741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endParaRPr lang="en-US" sz="24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61" y="3305413"/>
            <a:ext cx="4324826" cy="94630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64538" y="4478417"/>
            <a:ext cx="2628781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Проект TÜBİTAK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64538" y="4942999"/>
            <a:ext cx="3851672" cy="1852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Совет научных и технологических исследований Турции инициирует создание инновационных образовательных платформ.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2787" y="3305413"/>
            <a:ext cx="4324826" cy="94630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89364" y="4478417"/>
            <a:ext cx="3851672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/>
                <a:cs typeface="Times New Roman" panose="02020603050405020304" pitchFamily="18" charset="0"/>
              </a:rPr>
              <a:t>Платформы дистанционного обучения</a:t>
            </a:r>
            <a:endParaRPr lang="en-US" sz="2400" dirty="0">
              <a:latin typeface="Times New Roman" panose="02020603050405020304" pitchFamily="18" charset="0"/>
              <a:ea typeface="Spline Sans Bold"/>
              <a:cs typeface="Times New Roman" panose="02020603050405020304" pitchFamily="18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5389364" y="5498782"/>
            <a:ext cx="3851672" cy="1852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Используют методы ИИ для создания интерактивных уроков и тестов, помогая студентам осваивать новые знания и навыки.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7613" y="3305413"/>
            <a:ext cx="4324826" cy="94630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714190" y="4478417"/>
            <a:ext cx="3386614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Инновационный подход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9714190" y="4942999"/>
            <a:ext cx="3851672" cy="1482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Цель — сделать обучение более доступным и эффективным, используя передовые технологии.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73875" y="512266"/>
            <a:ext cx="1931381" cy="367665"/>
          </a:xfrm>
          <a:prstGeom prst="roundRect">
            <a:avLst>
              <a:gd name="adj" fmla="val 64783"/>
            </a:avLst>
          </a:prstGeom>
          <a:noFill/>
          <a:ln w="15240">
            <a:solidFill>
              <a:srgbClr val="16FFB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19375" y="644723"/>
            <a:ext cx="1640380" cy="285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600" dirty="0">
                <a:solidFill>
                  <a:srgbClr val="16FFBB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ЗАПАДНЫЙ ОПЫТ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273875" y="1328052"/>
            <a:ext cx="8086963" cy="367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b="1" dirty="0">
                <a:solidFill>
                  <a:srgbClr val="F0FCFF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США: Лидерство в образовательных технологиях ИИ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875" y="2143838"/>
            <a:ext cx="6456998" cy="365891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73875" y="6548816"/>
            <a:ext cx="5848820" cy="1036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980897" y="2497334"/>
            <a:ext cx="6456997" cy="42724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700"/>
              </a:lnSpc>
              <a:buSzPct val="100000"/>
            </a:pP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Ключевые игроки:</a:t>
            </a: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rgbClr val="E0E4E6"/>
              </a:solidFill>
              <a:latin typeface="Times New Roman" panose="02020603050405020304" pitchFamily="18" charset="0"/>
              <a:ea typeface="Barlow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ts val="1700"/>
              </a:lnSpc>
              <a:buSzPct val="100000"/>
            </a:pPr>
            <a:endParaRPr lang="ru-RU" sz="2800" dirty="0">
              <a:solidFill>
                <a:srgbClr val="E0E4E6"/>
              </a:solidFill>
              <a:latin typeface="Times New Roman" panose="02020603050405020304" pitchFamily="18" charset="0"/>
              <a:ea typeface="Barlow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ts val="1700"/>
              </a:lnSpc>
              <a:buSzPct val="100000"/>
            </a:pPr>
            <a:r>
              <a:rPr lang="en-US" sz="2800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Компании</a:t>
            </a: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, такие как </a:t>
            </a:r>
            <a:r>
              <a:rPr lang="en-US" sz="2800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Google,Microsoft</a:t>
            </a: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и</a:t>
            </a:r>
          </a:p>
          <a:p>
            <a:pPr algn="l">
              <a:lnSpc>
                <a:spcPts val="1700"/>
              </a:lnSpc>
              <a:buSzPct val="100000"/>
            </a:pP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ts val="1700"/>
              </a:lnSpc>
              <a:buSzPct val="100000"/>
            </a:pP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IBM, активно участвуют в </a:t>
            </a:r>
            <a:r>
              <a:rPr lang="en-US" sz="2800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разработке</a:t>
            </a: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образовательных </a:t>
            </a:r>
            <a:r>
              <a:rPr lang="en-US" sz="2800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решений</a:t>
            </a: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E0E4E6"/>
              </a:solidFill>
              <a:latin typeface="Times New Roman" panose="02020603050405020304" pitchFamily="18" charset="0"/>
              <a:ea typeface="Barlow" pitchFamily="34" charset="-122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1700"/>
              </a:lnSpc>
              <a:buSzPct val="100000"/>
              <a:buChar char="•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1700"/>
              </a:lnSpc>
              <a:buSzPct val="100000"/>
            </a:pP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Google Classroom:</a:t>
            </a: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Яркий пример платформы, упрощающей создание и управление классами, назначение заданий и оценку работы </a:t>
            </a:r>
            <a:r>
              <a:rPr lang="en-US" sz="2800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учеников</a:t>
            </a: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E0E4E6"/>
              </a:solidFill>
              <a:latin typeface="Times New Roman" panose="02020603050405020304" pitchFamily="18" charset="0"/>
              <a:ea typeface="Barlow" pitchFamily="34" charset="-122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1700"/>
              </a:lnSpc>
              <a:buSzPct val="100000"/>
              <a:buChar char="•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1700"/>
              </a:lnSpc>
              <a:buSzPct val="100000"/>
            </a:pP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Оптимизация </a:t>
            </a:r>
            <a:r>
              <a:rPr lang="en-US" sz="2800" b="1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процесса</a:t>
            </a:r>
            <a:r>
              <a:rPr lang="en-US" sz="2800" b="1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:</a:t>
            </a:r>
          </a:p>
          <a:p>
            <a:pPr algn="l">
              <a:lnSpc>
                <a:spcPts val="1700"/>
              </a:lnSpc>
              <a:buSzPct val="100000"/>
            </a:pPr>
            <a:endParaRPr lang="en-US" sz="2800" b="1" dirty="0">
              <a:solidFill>
                <a:srgbClr val="E0E4E6"/>
              </a:solidFill>
              <a:latin typeface="Times New Roman" panose="02020603050405020304" pitchFamily="18" charset="0"/>
              <a:ea typeface="Barlow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ts val="1700"/>
              </a:lnSpc>
              <a:buSzPct val="100000"/>
            </a:pPr>
            <a:r>
              <a:rPr lang="en-US" sz="2800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Использование</a:t>
            </a: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таких</a:t>
            </a: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платформ</a:t>
            </a:r>
            <a:endParaRPr lang="en-US" sz="2800" dirty="0">
              <a:solidFill>
                <a:srgbClr val="E0E4E6"/>
              </a:solidFill>
              <a:latin typeface="Times New Roman" panose="02020603050405020304" pitchFamily="18" charset="0"/>
              <a:ea typeface="Barlow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ts val="1700"/>
              </a:lnSpc>
              <a:buSzPct val="100000"/>
            </a:pPr>
            <a:r>
              <a:rPr lang="en-US" sz="28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 значительно упрощает организацию учебного процесса для учителей и студентов.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411248" y="620435"/>
            <a:ext cx="2965258" cy="365284"/>
          </a:xfrm>
          <a:prstGeom prst="roundRect">
            <a:avLst>
              <a:gd name="adj" fmla="val 63245"/>
            </a:avLst>
          </a:prstGeom>
          <a:noFill/>
          <a:ln w="15240">
            <a:solidFill>
              <a:srgbClr val="16FFB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579392" y="704367"/>
            <a:ext cx="2628969" cy="393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16FFBB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РАЗВИВАЮЩИЕСЯ РЫНКИ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411248" y="1045726"/>
            <a:ext cx="10509171" cy="427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800" b="1" dirty="0">
                <a:solidFill>
                  <a:srgbClr val="F0FCFF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Африка: Цифровое образование для будущего континента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411248" y="1698665"/>
            <a:ext cx="11807785" cy="548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В Африке наблюдается растущий интерес к технологиям ИИ в образовании, с активным внедрением цифровых инструментов в школы и университеты.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912" y="2328505"/>
            <a:ext cx="9182338" cy="420243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80846" y="3464893"/>
            <a:ext cx="590379" cy="59037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754856" y="5490999"/>
            <a:ext cx="1723906" cy="590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Лучшие результаты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19507" y="3466000"/>
            <a:ext cx="590379" cy="59037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582263" y="5490999"/>
            <a:ext cx="1723906" cy="590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Адаптация ИИ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58722" y="3466000"/>
            <a:ext cx="590378" cy="590379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421477" y="5638594"/>
            <a:ext cx="1723905" cy="2951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Платформа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86128" y="3466000"/>
            <a:ext cx="590378" cy="59037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3213461" y="5638594"/>
            <a:ext cx="1723905" cy="2951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Times New Roman" panose="02020603050405020304" pitchFamily="18" charset="0"/>
                <a:ea typeface="Spline Sans Bold" pitchFamily="34" charset="-122"/>
                <a:cs typeface="Times New Roman" panose="02020603050405020304" pitchFamily="18" charset="0"/>
              </a:rPr>
              <a:t>Внедрение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8"/>
          <p:cNvSpPr/>
          <p:nvPr/>
        </p:nvSpPr>
        <p:spPr>
          <a:xfrm>
            <a:off x="1411248" y="6786920"/>
            <a:ext cx="12513299" cy="822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Times New Roman" panose="02020603050405020304" pitchFamily="18" charset="0"/>
                <a:ea typeface="Barlow" pitchFamily="34" charset="-122"/>
                <a:cs typeface="Times New Roman" panose="02020603050405020304" pitchFamily="18" charset="0"/>
              </a:rPr>
              <a:t>Опыт внедрения ИИ в образование показывает, что эта технология способна существенно улучшить качество обучения и сделать его более эффективным и доступным. Однако важно учитывать культурные особенности каждой страны и адаптировать технологии соответственно.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260277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6" name="Рисунок 5" descr="Изображение выглядит как одежда, человек, Человеческое лицо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1850740-2702-42E3-8A51-223E0FE836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474" r="50000" b="3895"/>
          <a:stretch/>
        </p:blipFill>
        <p:spPr>
          <a:xfrm>
            <a:off x="9515976" y="4114800"/>
            <a:ext cx="5114424" cy="401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18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260277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837" y="231292"/>
            <a:ext cx="4350766" cy="77670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F64A38-2186-4954-8638-61036BD2BCF4}"/>
              </a:ext>
            </a:extLst>
          </p:cNvPr>
          <p:cNvSpPr txBox="1"/>
          <p:nvPr/>
        </p:nvSpPr>
        <p:spPr>
          <a:xfrm>
            <a:off x="6464968" y="3529263"/>
            <a:ext cx="58874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семинар «Искусственный интеллект в образовательном процессе»,</a:t>
            </a:r>
          </a:p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январь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425288"/>
            <a:ext cx="14629994" cy="380445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496764" y="688238"/>
            <a:ext cx="3398520" cy="547624"/>
          </a:xfrm>
          <a:custGeom>
            <a:avLst/>
            <a:gdLst/>
            <a:ahLst/>
            <a:cxnLst/>
            <a:rect l="l" t="t" r="r" b="b"/>
            <a:pathLst>
              <a:path w="2124075" h="342265">
                <a:moveTo>
                  <a:pt x="212598" y="0"/>
                </a:moveTo>
                <a:lnTo>
                  <a:pt x="114173" y="0"/>
                </a:lnTo>
                <a:lnTo>
                  <a:pt x="0" y="342138"/>
                </a:lnTo>
                <a:lnTo>
                  <a:pt x="81661" y="342138"/>
                </a:lnTo>
                <a:lnTo>
                  <a:pt x="102488" y="272034"/>
                </a:lnTo>
                <a:lnTo>
                  <a:pt x="303376" y="272034"/>
                </a:lnTo>
                <a:lnTo>
                  <a:pt x="282398" y="209168"/>
                </a:lnTo>
                <a:lnTo>
                  <a:pt x="121285" y="209168"/>
                </a:lnTo>
                <a:lnTo>
                  <a:pt x="124840" y="196976"/>
                </a:lnTo>
                <a:lnTo>
                  <a:pt x="139751" y="146139"/>
                </a:lnTo>
                <a:lnTo>
                  <a:pt x="150971" y="105838"/>
                </a:lnTo>
                <a:lnTo>
                  <a:pt x="158523" y="76086"/>
                </a:lnTo>
                <a:lnTo>
                  <a:pt x="162433" y="56896"/>
                </a:lnTo>
                <a:lnTo>
                  <a:pt x="231584" y="56896"/>
                </a:lnTo>
                <a:lnTo>
                  <a:pt x="212598" y="0"/>
                </a:lnTo>
                <a:close/>
              </a:path>
              <a:path w="2124075" h="342265">
                <a:moveTo>
                  <a:pt x="303376" y="272034"/>
                </a:moveTo>
                <a:lnTo>
                  <a:pt x="222250" y="272034"/>
                </a:lnTo>
                <a:lnTo>
                  <a:pt x="243077" y="342138"/>
                </a:lnTo>
                <a:lnTo>
                  <a:pt x="326771" y="342138"/>
                </a:lnTo>
                <a:lnTo>
                  <a:pt x="303376" y="272034"/>
                </a:lnTo>
                <a:close/>
              </a:path>
              <a:path w="2124075" h="342265">
                <a:moveTo>
                  <a:pt x="231584" y="56896"/>
                </a:moveTo>
                <a:lnTo>
                  <a:pt x="162433" y="56896"/>
                </a:lnTo>
                <a:lnTo>
                  <a:pt x="164464" y="67055"/>
                </a:lnTo>
                <a:lnTo>
                  <a:pt x="175768" y="112267"/>
                </a:lnTo>
                <a:lnTo>
                  <a:pt x="186547" y="150907"/>
                </a:lnTo>
                <a:lnTo>
                  <a:pt x="203453" y="209168"/>
                </a:lnTo>
                <a:lnTo>
                  <a:pt x="282398" y="209168"/>
                </a:lnTo>
                <a:lnTo>
                  <a:pt x="231584" y="56896"/>
                </a:lnTo>
                <a:close/>
              </a:path>
              <a:path w="2124075" h="342265">
                <a:moveTo>
                  <a:pt x="455040" y="0"/>
                </a:moveTo>
                <a:lnTo>
                  <a:pt x="376936" y="0"/>
                </a:lnTo>
                <a:lnTo>
                  <a:pt x="376936" y="342138"/>
                </a:lnTo>
                <a:lnTo>
                  <a:pt x="455040" y="342138"/>
                </a:lnTo>
                <a:lnTo>
                  <a:pt x="455040" y="0"/>
                </a:lnTo>
                <a:close/>
              </a:path>
              <a:path w="2124075" h="342265">
                <a:moveTo>
                  <a:pt x="736981" y="0"/>
                </a:moveTo>
                <a:lnTo>
                  <a:pt x="658876" y="0"/>
                </a:lnTo>
                <a:lnTo>
                  <a:pt x="658876" y="342138"/>
                </a:lnTo>
                <a:lnTo>
                  <a:pt x="736981" y="342138"/>
                </a:lnTo>
                <a:lnTo>
                  <a:pt x="736981" y="0"/>
                </a:lnTo>
                <a:close/>
              </a:path>
              <a:path w="2124075" h="342265">
                <a:moveTo>
                  <a:pt x="893445" y="0"/>
                </a:moveTo>
                <a:lnTo>
                  <a:pt x="807720" y="0"/>
                </a:lnTo>
                <a:lnTo>
                  <a:pt x="807720" y="342138"/>
                </a:lnTo>
                <a:lnTo>
                  <a:pt x="885825" y="342138"/>
                </a:lnTo>
                <a:lnTo>
                  <a:pt x="885779" y="197738"/>
                </a:lnTo>
                <a:lnTo>
                  <a:pt x="883920" y="143795"/>
                </a:lnTo>
                <a:lnTo>
                  <a:pt x="878205" y="94487"/>
                </a:lnTo>
                <a:lnTo>
                  <a:pt x="946578" y="94487"/>
                </a:lnTo>
                <a:lnTo>
                  <a:pt x="893445" y="0"/>
                </a:lnTo>
                <a:close/>
              </a:path>
              <a:path w="2124075" h="342265">
                <a:moveTo>
                  <a:pt x="946578" y="94487"/>
                </a:moveTo>
                <a:lnTo>
                  <a:pt x="878205" y="94487"/>
                </a:lnTo>
                <a:lnTo>
                  <a:pt x="882269" y="107187"/>
                </a:lnTo>
                <a:lnTo>
                  <a:pt x="899287" y="146430"/>
                </a:lnTo>
                <a:lnTo>
                  <a:pt x="920057" y="186864"/>
                </a:lnTo>
                <a:lnTo>
                  <a:pt x="927988" y="200533"/>
                </a:lnTo>
                <a:lnTo>
                  <a:pt x="1009650" y="342138"/>
                </a:lnTo>
                <a:lnTo>
                  <a:pt x="1095375" y="342138"/>
                </a:lnTo>
                <a:lnTo>
                  <a:pt x="1095375" y="245617"/>
                </a:lnTo>
                <a:lnTo>
                  <a:pt x="1022350" y="245617"/>
                </a:lnTo>
                <a:lnTo>
                  <a:pt x="1018286" y="234568"/>
                </a:lnTo>
                <a:lnTo>
                  <a:pt x="1002284" y="197738"/>
                </a:lnTo>
                <a:lnTo>
                  <a:pt x="981192" y="156340"/>
                </a:lnTo>
                <a:lnTo>
                  <a:pt x="973074" y="141604"/>
                </a:lnTo>
                <a:lnTo>
                  <a:pt x="946578" y="94487"/>
                </a:lnTo>
                <a:close/>
              </a:path>
              <a:path w="2124075" h="342265">
                <a:moveTo>
                  <a:pt x="1095375" y="0"/>
                </a:moveTo>
                <a:lnTo>
                  <a:pt x="1017270" y="0"/>
                </a:lnTo>
                <a:lnTo>
                  <a:pt x="1017291" y="143795"/>
                </a:lnTo>
                <a:lnTo>
                  <a:pt x="1017416" y="156340"/>
                </a:lnTo>
                <a:lnTo>
                  <a:pt x="1017450" y="159813"/>
                </a:lnTo>
                <a:lnTo>
                  <a:pt x="1018524" y="200850"/>
                </a:lnTo>
                <a:lnTo>
                  <a:pt x="1022350" y="245617"/>
                </a:lnTo>
                <a:lnTo>
                  <a:pt x="1095375" y="245617"/>
                </a:lnTo>
                <a:lnTo>
                  <a:pt x="1095375" y="0"/>
                </a:lnTo>
                <a:close/>
              </a:path>
              <a:path w="2124075" h="342265">
                <a:moveTo>
                  <a:pt x="1432306" y="62991"/>
                </a:moveTo>
                <a:lnTo>
                  <a:pt x="1353693" y="62991"/>
                </a:lnTo>
                <a:lnTo>
                  <a:pt x="1353693" y="342138"/>
                </a:lnTo>
                <a:lnTo>
                  <a:pt x="1432306" y="342138"/>
                </a:lnTo>
                <a:lnTo>
                  <a:pt x="1432306" y="62991"/>
                </a:lnTo>
                <a:close/>
              </a:path>
              <a:path w="2124075" h="342265">
                <a:moveTo>
                  <a:pt x="1515618" y="0"/>
                </a:moveTo>
                <a:lnTo>
                  <a:pt x="1270000" y="0"/>
                </a:lnTo>
                <a:lnTo>
                  <a:pt x="1270000" y="62991"/>
                </a:lnTo>
                <a:lnTo>
                  <a:pt x="1515618" y="62991"/>
                </a:lnTo>
                <a:lnTo>
                  <a:pt x="1515618" y="0"/>
                </a:lnTo>
                <a:close/>
              </a:path>
              <a:path w="2124075" h="342265">
                <a:moveTo>
                  <a:pt x="1641728" y="0"/>
                </a:moveTo>
                <a:lnTo>
                  <a:pt x="1563624" y="0"/>
                </a:lnTo>
                <a:lnTo>
                  <a:pt x="1563624" y="342138"/>
                </a:lnTo>
                <a:lnTo>
                  <a:pt x="1641728" y="342138"/>
                </a:lnTo>
                <a:lnTo>
                  <a:pt x="1641728" y="205612"/>
                </a:lnTo>
                <a:lnTo>
                  <a:pt x="1845690" y="205612"/>
                </a:lnTo>
                <a:lnTo>
                  <a:pt x="1845690" y="139064"/>
                </a:lnTo>
                <a:lnTo>
                  <a:pt x="1641728" y="139064"/>
                </a:lnTo>
                <a:lnTo>
                  <a:pt x="1641728" y="0"/>
                </a:lnTo>
                <a:close/>
              </a:path>
              <a:path w="2124075" h="342265">
                <a:moveTo>
                  <a:pt x="1845690" y="205612"/>
                </a:moveTo>
                <a:lnTo>
                  <a:pt x="1767077" y="205612"/>
                </a:lnTo>
                <a:lnTo>
                  <a:pt x="1767077" y="342138"/>
                </a:lnTo>
                <a:lnTo>
                  <a:pt x="1845690" y="342138"/>
                </a:lnTo>
                <a:lnTo>
                  <a:pt x="1845690" y="205612"/>
                </a:lnTo>
                <a:close/>
              </a:path>
              <a:path w="2124075" h="342265">
                <a:moveTo>
                  <a:pt x="1845690" y="0"/>
                </a:moveTo>
                <a:lnTo>
                  <a:pt x="1767077" y="0"/>
                </a:lnTo>
                <a:lnTo>
                  <a:pt x="1767077" y="139064"/>
                </a:lnTo>
                <a:lnTo>
                  <a:pt x="1845690" y="139064"/>
                </a:lnTo>
                <a:lnTo>
                  <a:pt x="1845690" y="0"/>
                </a:lnTo>
                <a:close/>
              </a:path>
              <a:path w="2124075" h="342265">
                <a:moveTo>
                  <a:pt x="2121662" y="0"/>
                </a:moveTo>
                <a:lnTo>
                  <a:pt x="1911096" y="0"/>
                </a:lnTo>
                <a:lnTo>
                  <a:pt x="1911096" y="342138"/>
                </a:lnTo>
                <a:lnTo>
                  <a:pt x="2123694" y="342138"/>
                </a:lnTo>
                <a:lnTo>
                  <a:pt x="2123694" y="279653"/>
                </a:lnTo>
                <a:lnTo>
                  <a:pt x="1989709" y="279653"/>
                </a:lnTo>
                <a:lnTo>
                  <a:pt x="1989709" y="202056"/>
                </a:lnTo>
                <a:lnTo>
                  <a:pt x="2107438" y="202056"/>
                </a:lnTo>
                <a:lnTo>
                  <a:pt x="2107438" y="140080"/>
                </a:lnTo>
                <a:lnTo>
                  <a:pt x="1989709" y="140080"/>
                </a:lnTo>
                <a:lnTo>
                  <a:pt x="1989709" y="62484"/>
                </a:lnTo>
                <a:lnTo>
                  <a:pt x="2121662" y="62484"/>
                </a:lnTo>
                <a:lnTo>
                  <a:pt x="2121662" y="0"/>
                </a:lnTo>
                <a:close/>
              </a:path>
            </a:pathLst>
          </a:custGeom>
          <a:solidFill>
            <a:srgbClr val="073762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4" name="object 4"/>
          <p:cNvGrpSpPr/>
          <p:nvPr/>
        </p:nvGrpSpPr>
        <p:grpSpPr>
          <a:xfrm>
            <a:off x="3033978" y="1"/>
            <a:ext cx="11596624" cy="4363720"/>
            <a:chOff x="1896236" y="0"/>
            <a:chExt cx="7247890" cy="27273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83864" y="912367"/>
              <a:ext cx="3038221" cy="3516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96236" y="0"/>
              <a:ext cx="7247509" cy="2727071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-1206" y="92900"/>
            <a:ext cx="14639544" cy="8133080"/>
            <a:chOff x="-754" y="58062"/>
            <a:chExt cx="9149715" cy="508317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14651" y="4011004"/>
              <a:ext cx="5560949" cy="104465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414651" y="4011004"/>
              <a:ext cx="5561330" cy="1045210"/>
            </a:xfrm>
            <a:custGeom>
              <a:avLst/>
              <a:gdLst/>
              <a:ahLst/>
              <a:cxnLst/>
              <a:rect l="l" t="t" r="r" b="b"/>
              <a:pathLst>
                <a:path w="5561330" h="1045210">
                  <a:moveTo>
                    <a:pt x="0" y="1044651"/>
                  </a:moveTo>
                  <a:lnTo>
                    <a:pt x="5560949" y="1044651"/>
                  </a:lnTo>
                  <a:lnTo>
                    <a:pt x="5560949" y="0"/>
                  </a:lnTo>
                  <a:lnTo>
                    <a:pt x="0" y="0"/>
                  </a:lnTo>
                  <a:lnTo>
                    <a:pt x="0" y="1044651"/>
                  </a:lnTo>
                  <a:close/>
                </a:path>
              </a:pathLst>
            </a:custGeom>
            <a:ln w="25400">
              <a:solidFill>
                <a:srgbClr val="DF6666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0" name="object 10"/>
            <p:cNvSpPr/>
            <p:nvPr/>
          </p:nvSpPr>
          <p:spPr>
            <a:xfrm>
              <a:off x="6611409" y="325628"/>
              <a:ext cx="518159" cy="396875"/>
            </a:xfrm>
            <a:custGeom>
              <a:avLst/>
              <a:gdLst/>
              <a:ahLst/>
              <a:cxnLst/>
              <a:rect l="l" t="t" r="r" b="b"/>
              <a:pathLst>
                <a:path w="518159" h="396875">
                  <a:moveTo>
                    <a:pt x="18752" y="0"/>
                  </a:moveTo>
                  <a:lnTo>
                    <a:pt x="9739" y="851"/>
                  </a:lnTo>
                  <a:lnTo>
                    <a:pt x="3036" y="6048"/>
                  </a:lnTo>
                  <a:lnTo>
                    <a:pt x="0" y="13841"/>
                  </a:lnTo>
                  <a:lnTo>
                    <a:pt x="1988" y="22479"/>
                  </a:lnTo>
                  <a:lnTo>
                    <a:pt x="25310" y="50623"/>
                  </a:lnTo>
                  <a:lnTo>
                    <a:pt x="57217" y="76469"/>
                  </a:lnTo>
                  <a:lnTo>
                    <a:pt x="89481" y="97577"/>
                  </a:lnTo>
                  <a:lnTo>
                    <a:pt x="119082" y="114426"/>
                  </a:lnTo>
                  <a:lnTo>
                    <a:pt x="122130" y="119887"/>
                  </a:lnTo>
                  <a:lnTo>
                    <a:pt x="122257" y="125730"/>
                  </a:lnTo>
                  <a:lnTo>
                    <a:pt x="116796" y="316738"/>
                  </a:lnTo>
                  <a:lnTo>
                    <a:pt x="116796" y="322452"/>
                  </a:lnTo>
                  <a:lnTo>
                    <a:pt x="119971" y="327913"/>
                  </a:lnTo>
                  <a:lnTo>
                    <a:pt x="163532" y="351155"/>
                  </a:lnTo>
                  <a:lnTo>
                    <a:pt x="165056" y="351789"/>
                  </a:lnTo>
                  <a:lnTo>
                    <a:pt x="175470" y="353822"/>
                  </a:lnTo>
                  <a:lnTo>
                    <a:pt x="184360" y="347725"/>
                  </a:lnTo>
                  <a:lnTo>
                    <a:pt x="185122" y="338455"/>
                  </a:lnTo>
                  <a:lnTo>
                    <a:pt x="199727" y="193929"/>
                  </a:lnTo>
                  <a:lnTo>
                    <a:pt x="208617" y="188087"/>
                  </a:lnTo>
                  <a:lnTo>
                    <a:pt x="219031" y="190119"/>
                  </a:lnTo>
                  <a:lnTo>
                    <a:pt x="220555" y="190626"/>
                  </a:lnTo>
                  <a:lnTo>
                    <a:pt x="340062" y="254635"/>
                  </a:lnTo>
                  <a:lnTo>
                    <a:pt x="342856" y="258191"/>
                  </a:lnTo>
                  <a:lnTo>
                    <a:pt x="377146" y="388747"/>
                  </a:lnTo>
                  <a:lnTo>
                    <a:pt x="379686" y="392302"/>
                  </a:lnTo>
                  <a:lnTo>
                    <a:pt x="385274" y="395605"/>
                  </a:lnTo>
                  <a:lnTo>
                    <a:pt x="387052" y="396367"/>
                  </a:lnTo>
                  <a:lnTo>
                    <a:pt x="388830" y="396748"/>
                  </a:lnTo>
                  <a:lnTo>
                    <a:pt x="396019" y="396509"/>
                  </a:lnTo>
                  <a:lnTo>
                    <a:pt x="402244" y="393318"/>
                  </a:lnTo>
                  <a:lnTo>
                    <a:pt x="406493" y="387746"/>
                  </a:lnTo>
                  <a:lnTo>
                    <a:pt x="407753" y="380364"/>
                  </a:lnTo>
                  <a:lnTo>
                    <a:pt x="399879" y="274066"/>
                  </a:lnTo>
                  <a:lnTo>
                    <a:pt x="399498" y="266954"/>
                  </a:lnTo>
                  <a:lnTo>
                    <a:pt x="403689" y="260476"/>
                  </a:lnTo>
                  <a:lnTo>
                    <a:pt x="507321" y="227075"/>
                  </a:lnTo>
                  <a:lnTo>
                    <a:pt x="514536" y="222331"/>
                  </a:lnTo>
                  <a:lnTo>
                    <a:pt x="517894" y="215026"/>
                  </a:lnTo>
                  <a:lnTo>
                    <a:pt x="517108" y="206984"/>
                  </a:lnTo>
                  <a:lnTo>
                    <a:pt x="511893" y="200025"/>
                  </a:lnTo>
                  <a:lnTo>
                    <a:pt x="509861" y="198627"/>
                  </a:lnTo>
                  <a:lnTo>
                    <a:pt x="507702" y="197612"/>
                  </a:lnTo>
                  <a:lnTo>
                    <a:pt x="503384" y="196850"/>
                  </a:lnTo>
                  <a:lnTo>
                    <a:pt x="501479" y="196723"/>
                  </a:lnTo>
                  <a:lnTo>
                    <a:pt x="370034" y="217424"/>
                  </a:lnTo>
                  <a:lnTo>
                    <a:pt x="368129" y="217424"/>
                  </a:lnTo>
                  <a:lnTo>
                    <a:pt x="261957" y="134366"/>
                  </a:lnTo>
                  <a:lnTo>
                    <a:pt x="256337" y="120237"/>
                  </a:lnTo>
                  <a:lnTo>
                    <a:pt x="259135" y="113220"/>
                  </a:lnTo>
                  <a:lnTo>
                    <a:pt x="265386" y="108204"/>
                  </a:lnTo>
                  <a:lnTo>
                    <a:pt x="381210" y="57404"/>
                  </a:lnTo>
                  <a:lnTo>
                    <a:pt x="387193" y="52802"/>
                  </a:lnTo>
                  <a:lnTo>
                    <a:pt x="390116" y="46307"/>
                  </a:lnTo>
                  <a:lnTo>
                    <a:pt x="389729" y="39169"/>
                  </a:lnTo>
                  <a:lnTo>
                    <a:pt x="385782" y="32638"/>
                  </a:lnTo>
                  <a:lnTo>
                    <a:pt x="362287" y="8762"/>
                  </a:lnTo>
                  <a:lnTo>
                    <a:pt x="359493" y="7238"/>
                  </a:lnTo>
                  <a:lnTo>
                    <a:pt x="356445" y="6604"/>
                  </a:lnTo>
                  <a:lnTo>
                    <a:pt x="353905" y="6223"/>
                  </a:lnTo>
                  <a:lnTo>
                    <a:pt x="351238" y="6350"/>
                  </a:lnTo>
                  <a:lnTo>
                    <a:pt x="154388" y="63119"/>
                  </a:lnTo>
                  <a:lnTo>
                    <a:pt x="151848" y="63246"/>
                  </a:lnTo>
                  <a:lnTo>
                    <a:pt x="147276" y="62230"/>
                  </a:lnTo>
                  <a:lnTo>
                    <a:pt x="145117" y="61341"/>
                  </a:lnTo>
                  <a:lnTo>
                    <a:pt x="100923" y="33736"/>
                  </a:lnTo>
                  <a:lnTo>
                    <a:pt x="66361" y="16081"/>
                  </a:lnTo>
                  <a:lnTo>
                    <a:pt x="39110" y="5403"/>
                  </a:lnTo>
                  <a:lnTo>
                    <a:pt x="18752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0832" y="2569463"/>
              <a:ext cx="1939289" cy="257175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4035" y="1080135"/>
              <a:ext cx="1551940" cy="1604645"/>
            </a:xfrm>
            <a:custGeom>
              <a:avLst/>
              <a:gdLst/>
              <a:ahLst/>
              <a:cxnLst/>
              <a:rect l="l" t="t" r="r" b="b"/>
              <a:pathLst>
                <a:path w="1551939" h="1604645">
                  <a:moveTo>
                    <a:pt x="775995" y="0"/>
                  </a:moveTo>
                  <a:lnTo>
                    <a:pt x="728714" y="1463"/>
                  </a:lnTo>
                  <a:lnTo>
                    <a:pt x="682183" y="5798"/>
                  </a:lnTo>
                  <a:lnTo>
                    <a:pt x="636484" y="12920"/>
                  </a:lnTo>
                  <a:lnTo>
                    <a:pt x="591698" y="22745"/>
                  </a:lnTo>
                  <a:lnTo>
                    <a:pt x="547905" y="35190"/>
                  </a:lnTo>
                  <a:lnTo>
                    <a:pt x="505188" y="50172"/>
                  </a:lnTo>
                  <a:lnTo>
                    <a:pt x="463626" y="67605"/>
                  </a:lnTo>
                  <a:lnTo>
                    <a:pt x="423301" y="87406"/>
                  </a:lnTo>
                  <a:lnTo>
                    <a:pt x="384294" y="109492"/>
                  </a:lnTo>
                  <a:lnTo>
                    <a:pt x="346686" y="133779"/>
                  </a:lnTo>
                  <a:lnTo>
                    <a:pt x="310559" y="160182"/>
                  </a:lnTo>
                  <a:lnTo>
                    <a:pt x="275993" y="188619"/>
                  </a:lnTo>
                  <a:lnTo>
                    <a:pt x="243069" y="219004"/>
                  </a:lnTo>
                  <a:lnTo>
                    <a:pt x="211869" y="251255"/>
                  </a:lnTo>
                  <a:lnTo>
                    <a:pt x="182473" y="285288"/>
                  </a:lnTo>
                  <a:lnTo>
                    <a:pt x="154963" y="321018"/>
                  </a:lnTo>
                  <a:lnTo>
                    <a:pt x="129420" y="358362"/>
                  </a:lnTo>
                  <a:lnTo>
                    <a:pt x="105925" y="397237"/>
                  </a:lnTo>
                  <a:lnTo>
                    <a:pt x="84559" y="437557"/>
                  </a:lnTo>
                  <a:lnTo>
                    <a:pt x="65402" y="479240"/>
                  </a:lnTo>
                  <a:lnTo>
                    <a:pt x="48537" y="522202"/>
                  </a:lnTo>
                  <a:lnTo>
                    <a:pt x="34044" y="566359"/>
                  </a:lnTo>
                  <a:lnTo>
                    <a:pt x="22004" y="611627"/>
                  </a:lnTo>
                  <a:lnTo>
                    <a:pt x="12499" y="657922"/>
                  </a:lnTo>
                  <a:lnTo>
                    <a:pt x="5609" y="705160"/>
                  </a:lnTo>
                  <a:lnTo>
                    <a:pt x="1415" y="753258"/>
                  </a:lnTo>
                  <a:lnTo>
                    <a:pt x="0" y="802131"/>
                  </a:lnTo>
                  <a:lnTo>
                    <a:pt x="1415" y="851005"/>
                  </a:lnTo>
                  <a:lnTo>
                    <a:pt x="5609" y="899103"/>
                  </a:lnTo>
                  <a:lnTo>
                    <a:pt x="12499" y="946341"/>
                  </a:lnTo>
                  <a:lnTo>
                    <a:pt x="22004" y="992636"/>
                  </a:lnTo>
                  <a:lnTo>
                    <a:pt x="34044" y="1037904"/>
                  </a:lnTo>
                  <a:lnTo>
                    <a:pt x="48537" y="1082061"/>
                  </a:lnTo>
                  <a:lnTo>
                    <a:pt x="65402" y="1125023"/>
                  </a:lnTo>
                  <a:lnTo>
                    <a:pt x="84559" y="1166706"/>
                  </a:lnTo>
                  <a:lnTo>
                    <a:pt x="105925" y="1207026"/>
                  </a:lnTo>
                  <a:lnTo>
                    <a:pt x="129420" y="1245901"/>
                  </a:lnTo>
                  <a:lnTo>
                    <a:pt x="154963" y="1283245"/>
                  </a:lnTo>
                  <a:lnTo>
                    <a:pt x="182473" y="1318975"/>
                  </a:lnTo>
                  <a:lnTo>
                    <a:pt x="211869" y="1353008"/>
                  </a:lnTo>
                  <a:lnTo>
                    <a:pt x="243069" y="1385259"/>
                  </a:lnTo>
                  <a:lnTo>
                    <a:pt x="275993" y="1415644"/>
                  </a:lnTo>
                  <a:lnTo>
                    <a:pt x="310559" y="1444081"/>
                  </a:lnTo>
                  <a:lnTo>
                    <a:pt x="346686" y="1470484"/>
                  </a:lnTo>
                  <a:lnTo>
                    <a:pt x="384294" y="1494771"/>
                  </a:lnTo>
                  <a:lnTo>
                    <a:pt x="423301" y="1516857"/>
                  </a:lnTo>
                  <a:lnTo>
                    <a:pt x="463626" y="1536658"/>
                  </a:lnTo>
                  <a:lnTo>
                    <a:pt x="505188" y="1554091"/>
                  </a:lnTo>
                  <a:lnTo>
                    <a:pt x="547905" y="1569073"/>
                  </a:lnTo>
                  <a:lnTo>
                    <a:pt x="591698" y="1581518"/>
                  </a:lnTo>
                  <a:lnTo>
                    <a:pt x="636484" y="1591343"/>
                  </a:lnTo>
                  <a:lnTo>
                    <a:pt x="682183" y="1598465"/>
                  </a:lnTo>
                  <a:lnTo>
                    <a:pt x="728714" y="1602800"/>
                  </a:lnTo>
                  <a:lnTo>
                    <a:pt x="775995" y="1604264"/>
                  </a:lnTo>
                  <a:lnTo>
                    <a:pt x="823255" y="1602800"/>
                  </a:lnTo>
                  <a:lnTo>
                    <a:pt x="869767" y="1598465"/>
                  </a:lnTo>
                  <a:lnTo>
                    <a:pt x="915450" y="1591343"/>
                  </a:lnTo>
                  <a:lnTo>
                    <a:pt x="960223" y="1581518"/>
                  </a:lnTo>
                  <a:lnTo>
                    <a:pt x="1004004" y="1569073"/>
                  </a:lnTo>
                  <a:lnTo>
                    <a:pt x="1046712" y="1554091"/>
                  </a:lnTo>
                  <a:lnTo>
                    <a:pt x="1088267" y="1536658"/>
                  </a:lnTo>
                  <a:lnTo>
                    <a:pt x="1128586" y="1516857"/>
                  </a:lnTo>
                  <a:lnTo>
                    <a:pt x="1167589" y="1494771"/>
                  </a:lnTo>
                  <a:lnTo>
                    <a:pt x="1205194" y="1470484"/>
                  </a:lnTo>
                  <a:lnTo>
                    <a:pt x="1241321" y="1444081"/>
                  </a:lnTo>
                  <a:lnTo>
                    <a:pt x="1275887" y="1415644"/>
                  </a:lnTo>
                  <a:lnTo>
                    <a:pt x="1308812" y="1385259"/>
                  </a:lnTo>
                  <a:lnTo>
                    <a:pt x="1340014" y="1353008"/>
                  </a:lnTo>
                  <a:lnTo>
                    <a:pt x="1369413" y="1318975"/>
                  </a:lnTo>
                  <a:lnTo>
                    <a:pt x="1396926" y="1283245"/>
                  </a:lnTo>
                  <a:lnTo>
                    <a:pt x="1422473" y="1245901"/>
                  </a:lnTo>
                  <a:lnTo>
                    <a:pt x="1445973" y="1207026"/>
                  </a:lnTo>
                  <a:lnTo>
                    <a:pt x="1467343" y="1166706"/>
                  </a:lnTo>
                  <a:lnTo>
                    <a:pt x="1486504" y="1125023"/>
                  </a:lnTo>
                  <a:lnTo>
                    <a:pt x="1503374" y="1082061"/>
                  </a:lnTo>
                  <a:lnTo>
                    <a:pt x="1517871" y="1037904"/>
                  </a:lnTo>
                  <a:lnTo>
                    <a:pt x="1529914" y="992636"/>
                  </a:lnTo>
                  <a:lnTo>
                    <a:pt x="1539423" y="946341"/>
                  </a:lnTo>
                  <a:lnTo>
                    <a:pt x="1546315" y="899103"/>
                  </a:lnTo>
                  <a:lnTo>
                    <a:pt x="1550510" y="851005"/>
                  </a:lnTo>
                  <a:lnTo>
                    <a:pt x="1551927" y="802131"/>
                  </a:lnTo>
                  <a:lnTo>
                    <a:pt x="1550510" y="753258"/>
                  </a:lnTo>
                  <a:lnTo>
                    <a:pt x="1546315" y="705160"/>
                  </a:lnTo>
                  <a:lnTo>
                    <a:pt x="1539423" y="657922"/>
                  </a:lnTo>
                  <a:lnTo>
                    <a:pt x="1529914" y="611627"/>
                  </a:lnTo>
                  <a:lnTo>
                    <a:pt x="1517871" y="566359"/>
                  </a:lnTo>
                  <a:lnTo>
                    <a:pt x="1503374" y="522202"/>
                  </a:lnTo>
                  <a:lnTo>
                    <a:pt x="1486504" y="479240"/>
                  </a:lnTo>
                  <a:lnTo>
                    <a:pt x="1467343" y="437557"/>
                  </a:lnTo>
                  <a:lnTo>
                    <a:pt x="1445973" y="397237"/>
                  </a:lnTo>
                  <a:lnTo>
                    <a:pt x="1422473" y="358362"/>
                  </a:lnTo>
                  <a:lnTo>
                    <a:pt x="1396926" y="321018"/>
                  </a:lnTo>
                  <a:lnTo>
                    <a:pt x="1369413" y="285288"/>
                  </a:lnTo>
                  <a:lnTo>
                    <a:pt x="1340014" y="251255"/>
                  </a:lnTo>
                  <a:lnTo>
                    <a:pt x="1308812" y="219004"/>
                  </a:lnTo>
                  <a:lnTo>
                    <a:pt x="1275887" y="188619"/>
                  </a:lnTo>
                  <a:lnTo>
                    <a:pt x="1241321" y="160182"/>
                  </a:lnTo>
                  <a:lnTo>
                    <a:pt x="1205194" y="133779"/>
                  </a:lnTo>
                  <a:lnTo>
                    <a:pt x="1167589" y="109492"/>
                  </a:lnTo>
                  <a:lnTo>
                    <a:pt x="1128586" y="87406"/>
                  </a:lnTo>
                  <a:lnTo>
                    <a:pt x="1088267" y="67605"/>
                  </a:lnTo>
                  <a:lnTo>
                    <a:pt x="1046712" y="50172"/>
                  </a:lnTo>
                  <a:lnTo>
                    <a:pt x="1004004" y="35190"/>
                  </a:lnTo>
                  <a:lnTo>
                    <a:pt x="960223" y="22745"/>
                  </a:lnTo>
                  <a:lnTo>
                    <a:pt x="915450" y="12920"/>
                  </a:lnTo>
                  <a:lnTo>
                    <a:pt x="869767" y="5798"/>
                  </a:lnTo>
                  <a:lnTo>
                    <a:pt x="823255" y="1463"/>
                  </a:lnTo>
                  <a:lnTo>
                    <a:pt x="775995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3" name="object 13"/>
            <p:cNvSpPr/>
            <p:nvPr/>
          </p:nvSpPr>
          <p:spPr>
            <a:xfrm>
              <a:off x="184035" y="1080134"/>
              <a:ext cx="1551940" cy="1570990"/>
            </a:xfrm>
            <a:custGeom>
              <a:avLst/>
              <a:gdLst/>
              <a:ahLst/>
              <a:cxnLst/>
              <a:rect l="l" t="t" r="r" b="b"/>
              <a:pathLst>
                <a:path w="1551939" h="1570989">
                  <a:moveTo>
                    <a:pt x="519112" y="1296746"/>
                  </a:moveTo>
                  <a:lnTo>
                    <a:pt x="493102" y="1238097"/>
                  </a:lnTo>
                  <a:lnTo>
                    <a:pt x="444601" y="1203934"/>
                  </a:lnTo>
                  <a:lnTo>
                    <a:pt x="365061" y="1173772"/>
                  </a:lnTo>
                  <a:lnTo>
                    <a:pt x="335813" y="1162596"/>
                  </a:lnTo>
                  <a:lnTo>
                    <a:pt x="277952" y="1134465"/>
                  </a:lnTo>
                  <a:lnTo>
                    <a:pt x="226288" y="1094054"/>
                  </a:lnTo>
                  <a:lnTo>
                    <a:pt x="187159" y="1035888"/>
                  </a:lnTo>
                  <a:lnTo>
                    <a:pt x="174282" y="998448"/>
                  </a:lnTo>
                  <a:lnTo>
                    <a:pt x="166928" y="954532"/>
                  </a:lnTo>
                  <a:lnTo>
                    <a:pt x="165900" y="903427"/>
                  </a:lnTo>
                  <a:lnTo>
                    <a:pt x="171970" y="844486"/>
                  </a:lnTo>
                  <a:lnTo>
                    <a:pt x="203682" y="690575"/>
                  </a:lnTo>
                  <a:lnTo>
                    <a:pt x="210515" y="618566"/>
                  </a:lnTo>
                  <a:lnTo>
                    <a:pt x="208216" y="559663"/>
                  </a:lnTo>
                  <a:lnTo>
                    <a:pt x="198501" y="512546"/>
                  </a:lnTo>
                  <a:lnTo>
                    <a:pt x="183146" y="475907"/>
                  </a:lnTo>
                  <a:lnTo>
                    <a:pt x="142468" y="428790"/>
                  </a:lnTo>
                  <a:lnTo>
                    <a:pt x="100139" y="407797"/>
                  </a:lnTo>
                  <a:lnTo>
                    <a:pt x="77495" y="452272"/>
                  </a:lnTo>
                  <a:lnTo>
                    <a:pt x="57531" y="498335"/>
                  </a:lnTo>
                  <a:lnTo>
                    <a:pt x="40373" y="545884"/>
                  </a:lnTo>
                  <a:lnTo>
                    <a:pt x="26111" y="594829"/>
                  </a:lnTo>
                  <a:lnTo>
                    <a:pt x="14833" y="645033"/>
                  </a:lnTo>
                  <a:lnTo>
                    <a:pt x="6654" y="696391"/>
                  </a:lnTo>
                  <a:lnTo>
                    <a:pt x="1676" y="748804"/>
                  </a:lnTo>
                  <a:lnTo>
                    <a:pt x="0" y="802132"/>
                  </a:lnTo>
                  <a:lnTo>
                    <a:pt x="1701" y="855726"/>
                  </a:lnTo>
                  <a:lnTo>
                    <a:pt x="6731" y="908367"/>
                  </a:lnTo>
                  <a:lnTo>
                    <a:pt x="14998" y="959954"/>
                  </a:lnTo>
                  <a:lnTo>
                    <a:pt x="26390" y="1010373"/>
                  </a:lnTo>
                  <a:lnTo>
                    <a:pt x="40779" y="1059522"/>
                  </a:lnTo>
                  <a:lnTo>
                    <a:pt x="58077" y="1107287"/>
                  </a:lnTo>
                  <a:lnTo>
                    <a:pt x="78181" y="1153541"/>
                  </a:lnTo>
                  <a:lnTo>
                    <a:pt x="100965" y="1198194"/>
                  </a:lnTo>
                  <a:lnTo>
                    <a:pt x="126339" y="1241132"/>
                  </a:lnTo>
                  <a:lnTo>
                    <a:pt x="154178" y="1282230"/>
                  </a:lnTo>
                  <a:lnTo>
                    <a:pt x="184391" y="1321384"/>
                  </a:lnTo>
                  <a:lnTo>
                    <a:pt x="216865" y="1358493"/>
                  </a:lnTo>
                  <a:lnTo>
                    <a:pt x="251485" y="1393431"/>
                  </a:lnTo>
                  <a:lnTo>
                    <a:pt x="288163" y="1426083"/>
                  </a:lnTo>
                  <a:lnTo>
                    <a:pt x="330504" y="1427988"/>
                  </a:lnTo>
                  <a:lnTo>
                    <a:pt x="392671" y="1422654"/>
                  </a:lnTo>
                  <a:lnTo>
                    <a:pt x="441871" y="1407985"/>
                  </a:lnTo>
                  <a:lnTo>
                    <a:pt x="478599" y="1386014"/>
                  </a:lnTo>
                  <a:lnTo>
                    <a:pt x="503389" y="1358798"/>
                  </a:lnTo>
                  <a:lnTo>
                    <a:pt x="516724" y="1328369"/>
                  </a:lnTo>
                  <a:lnTo>
                    <a:pt x="519112" y="1296746"/>
                  </a:lnTo>
                  <a:close/>
                </a:path>
                <a:path w="1551939" h="1570989">
                  <a:moveTo>
                    <a:pt x="937158" y="17399"/>
                  </a:moveTo>
                  <a:lnTo>
                    <a:pt x="897813" y="9867"/>
                  </a:lnTo>
                  <a:lnTo>
                    <a:pt x="857808" y="4419"/>
                  </a:lnTo>
                  <a:lnTo>
                    <a:pt x="817181" y="1117"/>
                  </a:lnTo>
                  <a:lnTo>
                    <a:pt x="775995" y="0"/>
                  </a:lnTo>
                  <a:lnTo>
                    <a:pt x="726490" y="1612"/>
                  </a:lnTo>
                  <a:lnTo>
                    <a:pt x="677824" y="6362"/>
                  </a:lnTo>
                  <a:lnTo>
                    <a:pt x="630072" y="14160"/>
                  </a:lnTo>
                  <a:lnTo>
                    <a:pt x="583336" y="24917"/>
                  </a:lnTo>
                  <a:lnTo>
                    <a:pt x="537705" y="38519"/>
                  </a:lnTo>
                  <a:lnTo>
                    <a:pt x="493268" y="54876"/>
                  </a:lnTo>
                  <a:lnTo>
                    <a:pt x="450138" y="73901"/>
                  </a:lnTo>
                  <a:lnTo>
                    <a:pt x="408393" y="95478"/>
                  </a:lnTo>
                  <a:lnTo>
                    <a:pt x="368134" y="119532"/>
                  </a:lnTo>
                  <a:lnTo>
                    <a:pt x="329450" y="145948"/>
                  </a:lnTo>
                  <a:lnTo>
                    <a:pt x="292442" y="174625"/>
                  </a:lnTo>
                  <a:lnTo>
                    <a:pt x="324700" y="194779"/>
                  </a:lnTo>
                  <a:lnTo>
                    <a:pt x="366166" y="202057"/>
                  </a:lnTo>
                  <a:lnTo>
                    <a:pt x="409486" y="206489"/>
                  </a:lnTo>
                  <a:lnTo>
                    <a:pt x="447294" y="218059"/>
                  </a:lnTo>
                  <a:lnTo>
                    <a:pt x="466293" y="243027"/>
                  </a:lnTo>
                  <a:lnTo>
                    <a:pt x="458190" y="270433"/>
                  </a:lnTo>
                  <a:lnTo>
                    <a:pt x="444627" y="297053"/>
                  </a:lnTo>
                  <a:lnTo>
                    <a:pt x="447294" y="319659"/>
                  </a:lnTo>
                  <a:lnTo>
                    <a:pt x="452450" y="325247"/>
                  </a:lnTo>
                  <a:lnTo>
                    <a:pt x="460565" y="328041"/>
                  </a:lnTo>
                  <a:lnTo>
                    <a:pt x="470865" y="328041"/>
                  </a:lnTo>
                  <a:lnTo>
                    <a:pt x="543433" y="303618"/>
                  </a:lnTo>
                  <a:lnTo>
                    <a:pt x="587324" y="275056"/>
                  </a:lnTo>
                  <a:lnTo>
                    <a:pt x="631799" y="237363"/>
                  </a:lnTo>
                  <a:lnTo>
                    <a:pt x="659549" y="204050"/>
                  </a:lnTo>
                  <a:lnTo>
                    <a:pt x="694156" y="142494"/>
                  </a:lnTo>
                  <a:lnTo>
                    <a:pt x="713536" y="118833"/>
                  </a:lnTo>
                  <a:lnTo>
                    <a:pt x="742670" y="102958"/>
                  </a:lnTo>
                  <a:lnTo>
                    <a:pt x="787806" y="97155"/>
                  </a:lnTo>
                  <a:lnTo>
                    <a:pt x="802081" y="97536"/>
                  </a:lnTo>
                  <a:lnTo>
                    <a:pt x="831646" y="99695"/>
                  </a:lnTo>
                  <a:lnTo>
                    <a:pt x="837984" y="99695"/>
                  </a:lnTo>
                  <a:lnTo>
                    <a:pt x="885393" y="91757"/>
                  </a:lnTo>
                  <a:lnTo>
                    <a:pt x="915085" y="71653"/>
                  </a:lnTo>
                  <a:lnTo>
                    <a:pt x="931024" y="44996"/>
                  </a:lnTo>
                  <a:lnTo>
                    <a:pt x="937158" y="17399"/>
                  </a:lnTo>
                  <a:close/>
                </a:path>
                <a:path w="1551939" h="1570989">
                  <a:moveTo>
                    <a:pt x="1551927" y="802132"/>
                  </a:moveTo>
                  <a:lnTo>
                    <a:pt x="1550289" y="749693"/>
                  </a:lnTo>
                  <a:lnTo>
                    <a:pt x="1545450" y="698131"/>
                  </a:lnTo>
                  <a:lnTo>
                    <a:pt x="1537525" y="647585"/>
                  </a:lnTo>
                  <a:lnTo>
                    <a:pt x="1526590" y="598131"/>
                  </a:lnTo>
                  <a:lnTo>
                    <a:pt x="1512760" y="549897"/>
                  </a:lnTo>
                  <a:lnTo>
                    <a:pt x="1496123" y="502970"/>
                  </a:lnTo>
                  <a:lnTo>
                    <a:pt x="1476794" y="457454"/>
                  </a:lnTo>
                  <a:lnTo>
                    <a:pt x="1454873" y="413473"/>
                  </a:lnTo>
                  <a:lnTo>
                    <a:pt x="1430464" y="371106"/>
                  </a:lnTo>
                  <a:lnTo>
                    <a:pt x="1403642" y="330479"/>
                  </a:lnTo>
                  <a:lnTo>
                    <a:pt x="1374533" y="291693"/>
                  </a:lnTo>
                  <a:lnTo>
                    <a:pt x="1343228" y="254838"/>
                  </a:lnTo>
                  <a:lnTo>
                    <a:pt x="1309839" y="220027"/>
                  </a:lnTo>
                  <a:lnTo>
                    <a:pt x="1274445" y="187363"/>
                  </a:lnTo>
                  <a:lnTo>
                    <a:pt x="1237170" y="156959"/>
                  </a:lnTo>
                  <a:lnTo>
                    <a:pt x="1198105" y="128905"/>
                  </a:lnTo>
                  <a:lnTo>
                    <a:pt x="1192898" y="174066"/>
                  </a:lnTo>
                  <a:lnTo>
                    <a:pt x="1183220" y="221234"/>
                  </a:lnTo>
                  <a:lnTo>
                    <a:pt x="1167815" y="267157"/>
                  </a:lnTo>
                  <a:lnTo>
                    <a:pt x="1145451" y="308559"/>
                  </a:lnTo>
                  <a:lnTo>
                    <a:pt x="1114856" y="342188"/>
                  </a:lnTo>
                  <a:lnTo>
                    <a:pt x="1074813" y="364756"/>
                  </a:lnTo>
                  <a:lnTo>
                    <a:pt x="1024077" y="372999"/>
                  </a:lnTo>
                  <a:lnTo>
                    <a:pt x="1008811" y="372376"/>
                  </a:lnTo>
                  <a:lnTo>
                    <a:pt x="992708" y="370459"/>
                  </a:lnTo>
                  <a:lnTo>
                    <a:pt x="975715" y="367220"/>
                  </a:lnTo>
                  <a:lnTo>
                    <a:pt x="906310" y="349034"/>
                  </a:lnTo>
                  <a:lnTo>
                    <a:pt x="859828" y="339623"/>
                  </a:lnTo>
                  <a:lnTo>
                    <a:pt x="818248" y="334137"/>
                  </a:lnTo>
                  <a:lnTo>
                    <a:pt x="781418" y="332359"/>
                  </a:lnTo>
                  <a:lnTo>
                    <a:pt x="724623" y="338239"/>
                  </a:lnTo>
                  <a:lnTo>
                    <a:pt x="682942" y="354838"/>
                  </a:lnTo>
                  <a:lnTo>
                    <a:pt x="655358" y="380695"/>
                  </a:lnTo>
                  <a:lnTo>
                    <a:pt x="640867" y="414286"/>
                  </a:lnTo>
                  <a:lnTo>
                    <a:pt x="638479" y="454126"/>
                  </a:lnTo>
                  <a:lnTo>
                    <a:pt x="647166" y="498729"/>
                  </a:lnTo>
                  <a:lnTo>
                    <a:pt x="660895" y="561987"/>
                  </a:lnTo>
                  <a:lnTo>
                    <a:pt x="657136" y="603859"/>
                  </a:lnTo>
                  <a:lnTo>
                    <a:pt x="636295" y="629958"/>
                  </a:lnTo>
                  <a:lnTo>
                    <a:pt x="598779" y="645922"/>
                  </a:lnTo>
                  <a:lnTo>
                    <a:pt x="544969" y="657352"/>
                  </a:lnTo>
                  <a:lnTo>
                    <a:pt x="530974" y="665187"/>
                  </a:lnTo>
                  <a:lnTo>
                    <a:pt x="526529" y="680910"/>
                  </a:lnTo>
                  <a:lnTo>
                    <a:pt x="530834" y="703160"/>
                  </a:lnTo>
                  <a:lnTo>
                    <a:pt x="543153" y="730592"/>
                  </a:lnTo>
                  <a:lnTo>
                    <a:pt x="588695" y="795591"/>
                  </a:lnTo>
                  <a:lnTo>
                    <a:pt x="620407" y="830427"/>
                  </a:lnTo>
                  <a:lnTo>
                    <a:pt x="657034" y="865022"/>
                  </a:lnTo>
                  <a:lnTo>
                    <a:pt x="697839" y="898017"/>
                  </a:lnTo>
                  <a:lnTo>
                    <a:pt x="742022" y="928052"/>
                  </a:lnTo>
                  <a:lnTo>
                    <a:pt x="788847" y="953770"/>
                  </a:lnTo>
                  <a:lnTo>
                    <a:pt x="837526" y="973823"/>
                  </a:lnTo>
                  <a:lnTo>
                    <a:pt x="887298" y="986853"/>
                  </a:lnTo>
                  <a:lnTo>
                    <a:pt x="937399" y="991489"/>
                  </a:lnTo>
                  <a:lnTo>
                    <a:pt x="965479" y="989888"/>
                  </a:lnTo>
                  <a:lnTo>
                    <a:pt x="993305" y="984923"/>
                  </a:lnTo>
                  <a:lnTo>
                    <a:pt x="1020699" y="976388"/>
                  </a:lnTo>
                  <a:lnTo>
                    <a:pt x="1047546" y="964057"/>
                  </a:lnTo>
                  <a:lnTo>
                    <a:pt x="1090625" y="942695"/>
                  </a:lnTo>
                  <a:lnTo>
                    <a:pt x="1128382" y="927862"/>
                  </a:lnTo>
                  <a:lnTo>
                    <a:pt x="1160919" y="919238"/>
                  </a:lnTo>
                  <a:lnTo>
                    <a:pt x="1188326" y="916432"/>
                  </a:lnTo>
                  <a:lnTo>
                    <a:pt x="1215694" y="920750"/>
                  </a:lnTo>
                  <a:lnTo>
                    <a:pt x="1234960" y="933221"/>
                  </a:lnTo>
                  <a:lnTo>
                    <a:pt x="1246263" y="953135"/>
                  </a:lnTo>
                  <a:lnTo>
                    <a:pt x="1249768" y="979766"/>
                  </a:lnTo>
                  <a:lnTo>
                    <a:pt x="1245616" y="1012418"/>
                  </a:lnTo>
                  <a:lnTo>
                    <a:pt x="1233944" y="1050366"/>
                  </a:lnTo>
                  <a:lnTo>
                    <a:pt x="1214920" y="1092885"/>
                  </a:lnTo>
                  <a:lnTo>
                    <a:pt x="1188681" y="1139278"/>
                  </a:lnTo>
                  <a:lnTo>
                    <a:pt x="1155382" y="1188821"/>
                  </a:lnTo>
                  <a:lnTo>
                    <a:pt x="1115174" y="1240790"/>
                  </a:lnTo>
                  <a:lnTo>
                    <a:pt x="1070838" y="1297609"/>
                  </a:lnTo>
                  <a:lnTo>
                    <a:pt x="1034288" y="1351000"/>
                  </a:lnTo>
                  <a:lnTo>
                    <a:pt x="1005890" y="1400467"/>
                  </a:lnTo>
                  <a:lnTo>
                    <a:pt x="986015" y="1445475"/>
                  </a:lnTo>
                  <a:lnTo>
                    <a:pt x="975055" y="1485519"/>
                  </a:lnTo>
                  <a:lnTo>
                    <a:pt x="973391" y="1520063"/>
                  </a:lnTo>
                  <a:lnTo>
                    <a:pt x="981392" y="1548599"/>
                  </a:lnTo>
                  <a:lnTo>
                    <a:pt x="999439" y="1570609"/>
                  </a:lnTo>
                  <a:lnTo>
                    <a:pt x="1044460" y="1555038"/>
                  </a:lnTo>
                  <a:lnTo>
                    <a:pt x="1088224" y="1536725"/>
                  </a:lnTo>
                  <a:lnTo>
                    <a:pt x="1130617" y="1515808"/>
                  </a:lnTo>
                  <a:lnTo>
                    <a:pt x="1171549" y="1492351"/>
                  </a:lnTo>
                  <a:lnTo>
                    <a:pt x="1210932" y="1466469"/>
                  </a:lnTo>
                  <a:lnTo>
                    <a:pt x="1248664" y="1438262"/>
                  </a:lnTo>
                  <a:lnTo>
                    <a:pt x="1284643" y="1407820"/>
                  </a:lnTo>
                  <a:lnTo>
                    <a:pt x="1318793" y="1375244"/>
                  </a:lnTo>
                  <a:lnTo>
                    <a:pt x="1351000" y="1340624"/>
                  </a:lnTo>
                  <a:lnTo>
                    <a:pt x="1381175" y="1304074"/>
                  </a:lnTo>
                  <a:lnTo>
                    <a:pt x="1409217" y="1265682"/>
                  </a:lnTo>
                  <a:lnTo>
                    <a:pt x="1435049" y="1225550"/>
                  </a:lnTo>
                  <a:lnTo>
                    <a:pt x="1458569" y="1183779"/>
                  </a:lnTo>
                  <a:lnTo>
                    <a:pt x="1479664" y="1140447"/>
                  </a:lnTo>
                  <a:lnTo>
                    <a:pt x="1498269" y="1095679"/>
                  </a:lnTo>
                  <a:lnTo>
                    <a:pt x="1514271" y="1049566"/>
                  </a:lnTo>
                  <a:lnTo>
                    <a:pt x="1527568" y="1002182"/>
                  </a:lnTo>
                  <a:lnTo>
                    <a:pt x="1538084" y="953655"/>
                  </a:lnTo>
                  <a:lnTo>
                    <a:pt x="1545704" y="904074"/>
                  </a:lnTo>
                  <a:lnTo>
                    <a:pt x="1550352" y="853541"/>
                  </a:lnTo>
                  <a:lnTo>
                    <a:pt x="1551927" y="802132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4" name="object 14"/>
            <p:cNvSpPr/>
            <p:nvPr/>
          </p:nvSpPr>
          <p:spPr>
            <a:xfrm>
              <a:off x="293827" y="1246885"/>
              <a:ext cx="1345565" cy="1348105"/>
            </a:xfrm>
            <a:custGeom>
              <a:avLst/>
              <a:gdLst/>
              <a:ahLst/>
              <a:cxnLst/>
              <a:rect l="l" t="t" r="r" b="b"/>
              <a:pathLst>
                <a:path w="1345564" h="1348105">
                  <a:moveTo>
                    <a:pt x="548792" y="89319"/>
                  </a:moveTo>
                  <a:lnTo>
                    <a:pt x="538822" y="52324"/>
                  </a:lnTo>
                  <a:lnTo>
                    <a:pt x="505206" y="12547"/>
                  </a:lnTo>
                  <a:lnTo>
                    <a:pt x="451269" y="0"/>
                  </a:lnTo>
                  <a:lnTo>
                    <a:pt x="412927" y="4000"/>
                  </a:lnTo>
                  <a:lnTo>
                    <a:pt x="371233" y="15532"/>
                  </a:lnTo>
                  <a:lnTo>
                    <a:pt x="327507" y="33934"/>
                  </a:lnTo>
                  <a:lnTo>
                    <a:pt x="283083" y="58559"/>
                  </a:lnTo>
                  <a:lnTo>
                    <a:pt x="239293" y="88734"/>
                  </a:lnTo>
                  <a:lnTo>
                    <a:pt x="197459" y="123812"/>
                  </a:lnTo>
                  <a:lnTo>
                    <a:pt x="158915" y="163106"/>
                  </a:lnTo>
                  <a:lnTo>
                    <a:pt x="124993" y="205955"/>
                  </a:lnTo>
                  <a:lnTo>
                    <a:pt x="97040" y="251714"/>
                  </a:lnTo>
                  <a:lnTo>
                    <a:pt x="74561" y="298424"/>
                  </a:lnTo>
                  <a:lnTo>
                    <a:pt x="54292" y="348005"/>
                  </a:lnTo>
                  <a:lnTo>
                    <a:pt x="36639" y="399427"/>
                  </a:lnTo>
                  <a:lnTo>
                    <a:pt x="21971" y="451599"/>
                  </a:lnTo>
                  <a:lnTo>
                    <a:pt x="10718" y="503478"/>
                  </a:lnTo>
                  <a:lnTo>
                    <a:pt x="3251" y="553999"/>
                  </a:lnTo>
                  <a:lnTo>
                    <a:pt x="0" y="602081"/>
                  </a:lnTo>
                  <a:lnTo>
                    <a:pt x="1346" y="646684"/>
                  </a:lnTo>
                  <a:lnTo>
                    <a:pt x="7696" y="686714"/>
                  </a:lnTo>
                  <a:lnTo>
                    <a:pt x="37007" y="748868"/>
                  </a:lnTo>
                  <a:lnTo>
                    <a:pt x="91135" y="780034"/>
                  </a:lnTo>
                  <a:lnTo>
                    <a:pt x="101498" y="781431"/>
                  </a:lnTo>
                  <a:lnTo>
                    <a:pt x="106273" y="781431"/>
                  </a:lnTo>
                  <a:lnTo>
                    <a:pt x="152819" y="759206"/>
                  </a:lnTo>
                  <a:lnTo>
                    <a:pt x="181813" y="700836"/>
                  </a:lnTo>
                  <a:lnTo>
                    <a:pt x="192532" y="662012"/>
                  </a:lnTo>
                  <a:lnTo>
                    <a:pt x="202234" y="618832"/>
                  </a:lnTo>
                  <a:lnTo>
                    <a:pt x="212039" y="572858"/>
                  </a:lnTo>
                  <a:lnTo>
                    <a:pt x="223075" y="525665"/>
                  </a:lnTo>
                  <a:lnTo>
                    <a:pt x="236474" y="478802"/>
                  </a:lnTo>
                  <a:lnTo>
                    <a:pt x="253339" y="433832"/>
                  </a:lnTo>
                  <a:lnTo>
                    <a:pt x="274815" y="392315"/>
                  </a:lnTo>
                  <a:lnTo>
                    <a:pt x="302006" y="355815"/>
                  </a:lnTo>
                  <a:lnTo>
                    <a:pt x="336054" y="325882"/>
                  </a:lnTo>
                  <a:lnTo>
                    <a:pt x="395351" y="284734"/>
                  </a:lnTo>
                  <a:lnTo>
                    <a:pt x="445338" y="248361"/>
                  </a:lnTo>
                  <a:lnTo>
                    <a:pt x="485825" y="215353"/>
                  </a:lnTo>
                  <a:lnTo>
                    <a:pt x="516610" y="184353"/>
                  </a:lnTo>
                  <a:lnTo>
                    <a:pt x="537489" y="153936"/>
                  </a:lnTo>
                  <a:lnTo>
                    <a:pt x="548284" y="122720"/>
                  </a:lnTo>
                  <a:lnTo>
                    <a:pt x="548792" y="89319"/>
                  </a:lnTo>
                  <a:close/>
                </a:path>
                <a:path w="1345564" h="1348105">
                  <a:moveTo>
                    <a:pt x="1345260" y="616165"/>
                  </a:moveTo>
                  <a:lnTo>
                    <a:pt x="1342529" y="565480"/>
                  </a:lnTo>
                  <a:lnTo>
                    <a:pt x="1336230" y="516534"/>
                  </a:lnTo>
                  <a:lnTo>
                    <a:pt x="1326121" y="470281"/>
                  </a:lnTo>
                  <a:lnTo>
                    <a:pt x="1311948" y="427672"/>
                  </a:lnTo>
                  <a:lnTo>
                    <a:pt x="1293469" y="389661"/>
                  </a:lnTo>
                  <a:lnTo>
                    <a:pt x="1270444" y="357200"/>
                  </a:lnTo>
                  <a:lnTo>
                    <a:pt x="1209700" y="312750"/>
                  </a:lnTo>
                  <a:lnTo>
                    <a:pt x="1171498" y="302641"/>
                  </a:lnTo>
                  <a:lnTo>
                    <a:pt x="1159179" y="301244"/>
                  </a:lnTo>
                  <a:lnTo>
                    <a:pt x="1153591" y="301244"/>
                  </a:lnTo>
                  <a:lnTo>
                    <a:pt x="1110716" y="314071"/>
                  </a:lnTo>
                  <a:lnTo>
                    <a:pt x="1086154" y="349999"/>
                  </a:lnTo>
                  <a:lnTo>
                    <a:pt x="1073886" y="405193"/>
                  </a:lnTo>
                  <a:lnTo>
                    <a:pt x="1067917" y="475818"/>
                  </a:lnTo>
                  <a:lnTo>
                    <a:pt x="1065415" y="515734"/>
                  </a:lnTo>
                  <a:lnTo>
                    <a:pt x="1062253" y="558076"/>
                  </a:lnTo>
                  <a:lnTo>
                    <a:pt x="1057656" y="602361"/>
                  </a:lnTo>
                  <a:lnTo>
                    <a:pt x="1050886" y="648119"/>
                  </a:lnTo>
                  <a:lnTo>
                    <a:pt x="1041196" y="694867"/>
                  </a:lnTo>
                  <a:lnTo>
                    <a:pt x="1027823" y="742124"/>
                  </a:lnTo>
                  <a:lnTo>
                    <a:pt x="1010031" y="789419"/>
                  </a:lnTo>
                  <a:lnTo>
                    <a:pt x="987069" y="836269"/>
                  </a:lnTo>
                  <a:lnTo>
                    <a:pt x="958176" y="882192"/>
                  </a:lnTo>
                  <a:lnTo>
                    <a:pt x="922616" y="926719"/>
                  </a:lnTo>
                  <a:lnTo>
                    <a:pt x="876109" y="981532"/>
                  </a:lnTo>
                  <a:lnTo>
                    <a:pt x="836142" y="1034808"/>
                  </a:lnTo>
                  <a:lnTo>
                    <a:pt x="802779" y="1085926"/>
                  </a:lnTo>
                  <a:lnTo>
                    <a:pt x="776058" y="1134275"/>
                  </a:lnTo>
                  <a:lnTo>
                    <a:pt x="756081" y="1179245"/>
                  </a:lnTo>
                  <a:lnTo>
                    <a:pt x="742886" y="1220228"/>
                  </a:lnTo>
                  <a:lnTo>
                    <a:pt x="736549" y="1256576"/>
                  </a:lnTo>
                  <a:lnTo>
                    <a:pt x="737133" y="1287703"/>
                  </a:lnTo>
                  <a:lnTo>
                    <a:pt x="744715" y="1312989"/>
                  </a:lnTo>
                  <a:lnTo>
                    <a:pt x="759333" y="1331810"/>
                  </a:lnTo>
                  <a:lnTo>
                    <a:pt x="781088" y="1343545"/>
                  </a:lnTo>
                  <a:lnTo>
                    <a:pt x="810018" y="1347597"/>
                  </a:lnTo>
                  <a:lnTo>
                    <a:pt x="833297" y="1345742"/>
                  </a:lnTo>
                  <a:lnTo>
                    <a:pt x="889571" y="1330248"/>
                  </a:lnTo>
                  <a:lnTo>
                    <a:pt x="969060" y="1292009"/>
                  </a:lnTo>
                  <a:lnTo>
                    <a:pt x="1012926" y="1264145"/>
                  </a:lnTo>
                  <a:lnTo>
                    <a:pt x="1054163" y="1233043"/>
                  </a:lnTo>
                  <a:lnTo>
                    <a:pt x="1092771" y="1199108"/>
                  </a:lnTo>
                  <a:lnTo>
                    <a:pt x="1128712" y="1162735"/>
                  </a:lnTo>
                  <a:lnTo>
                    <a:pt x="1161961" y="1124356"/>
                  </a:lnTo>
                  <a:lnTo>
                    <a:pt x="1192504" y="1084364"/>
                  </a:lnTo>
                  <a:lnTo>
                    <a:pt x="1220292" y="1043165"/>
                  </a:lnTo>
                  <a:lnTo>
                    <a:pt x="1245323" y="1001166"/>
                  </a:lnTo>
                  <a:lnTo>
                    <a:pt x="1267574" y="958786"/>
                  </a:lnTo>
                  <a:lnTo>
                    <a:pt x="1286992" y="916406"/>
                  </a:lnTo>
                  <a:lnTo>
                    <a:pt x="1303578" y="874445"/>
                  </a:lnTo>
                  <a:lnTo>
                    <a:pt x="1317307" y="833323"/>
                  </a:lnTo>
                  <a:lnTo>
                    <a:pt x="1328140" y="793419"/>
                  </a:lnTo>
                  <a:lnTo>
                    <a:pt x="1336052" y="755167"/>
                  </a:lnTo>
                  <a:lnTo>
                    <a:pt x="1344676" y="667639"/>
                  </a:lnTo>
                  <a:lnTo>
                    <a:pt x="1345260" y="616165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5" name="object 15"/>
            <p:cNvSpPr/>
            <p:nvPr/>
          </p:nvSpPr>
          <p:spPr>
            <a:xfrm>
              <a:off x="797181" y="138684"/>
              <a:ext cx="1261745" cy="415290"/>
            </a:xfrm>
            <a:custGeom>
              <a:avLst/>
              <a:gdLst/>
              <a:ahLst/>
              <a:cxnLst/>
              <a:rect l="l" t="t" r="r" b="b"/>
              <a:pathLst>
                <a:path w="1261745" h="415290">
                  <a:moveTo>
                    <a:pt x="1068575" y="0"/>
                  </a:moveTo>
                  <a:lnTo>
                    <a:pt x="1019045" y="5461"/>
                  </a:lnTo>
                  <a:lnTo>
                    <a:pt x="28026" y="222757"/>
                  </a:lnTo>
                  <a:lnTo>
                    <a:pt x="0" y="266888"/>
                  </a:lnTo>
                  <a:lnTo>
                    <a:pt x="10094" y="283717"/>
                  </a:lnTo>
                  <a:lnTo>
                    <a:pt x="64729" y="333755"/>
                  </a:lnTo>
                  <a:lnTo>
                    <a:pt x="109324" y="367438"/>
                  </a:lnTo>
                  <a:lnTo>
                    <a:pt x="161317" y="393356"/>
                  </a:lnTo>
                  <a:lnTo>
                    <a:pt x="198995" y="405399"/>
                  </a:lnTo>
                  <a:lnTo>
                    <a:pt x="238048" y="412704"/>
                  </a:lnTo>
                  <a:lnTo>
                    <a:pt x="278051" y="415163"/>
                  </a:lnTo>
                  <a:lnTo>
                    <a:pt x="295446" y="414706"/>
                  </a:lnTo>
                  <a:lnTo>
                    <a:pt x="347888" y="407669"/>
                  </a:lnTo>
                  <a:lnTo>
                    <a:pt x="1097658" y="243586"/>
                  </a:lnTo>
                  <a:lnTo>
                    <a:pt x="1137056" y="231076"/>
                  </a:lnTo>
                  <a:lnTo>
                    <a:pt x="1173382" y="211994"/>
                  </a:lnTo>
                  <a:lnTo>
                    <a:pt x="1205850" y="186864"/>
                  </a:lnTo>
                  <a:lnTo>
                    <a:pt x="1233675" y="156210"/>
                  </a:lnTo>
                  <a:lnTo>
                    <a:pt x="1260353" y="112484"/>
                  </a:lnTo>
                  <a:lnTo>
                    <a:pt x="1261520" y="94757"/>
                  </a:lnTo>
                  <a:lnTo>
                    <a:pt x="1257020" y="77912"/>
                  </a:lnTo>
                  <a:lnTo>
                    <a:pt x="1247137" y="63245"/>
                  </a:lnTo>
                  <a:lnTo>
                    <a:pt x="1242311" y="58038"/>
                  </a:lnTo>
                  <a:lnTo>
                    <a:pt x="1236596" y="53466"/>
                  </a:lnTo>
                  <a:lnTo>
                    <a:pt x="1195194" y="35051"/>
                  </a:lnTo>
                  <a:lnTo>
                    <a:pt x="1161031" y="19685"/>
                  </a:lnTo>
                  <a:lnTo>
                    <a:pt x="1138798" y="11090"/>
                  </a:lnTo>
                  <a:lnTo>
                    <a:pt x="1115851" y="4937"/>
                  </a:lnTo>
                  <a:lnTo>
                    <a:pt x="1092380" y="1236"/>
                  </a:lnTo>
                  <a:lnTo>
                    <a:pt x="1068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6" name="object 16"/>
            <p:cNvSpPr/>
            <p:nvPr/>
          </p:nvSpPr>
          <p:spPr>
            <a:xfrm>
              <a:off x="922616" y="268478"/>
              <a:ext cx="1128395" cy="285750"/>
            </a:xfrm>
            <a:custGeom>
              <a:avLst/>
              <a:gdLst/>
              <a:ahLst/>
              <a:cxnLst/>
              <a:rect l="l" t="t" r="r" b="b"/>
              <a:pathLst>
                <a:path w="1128395" h="285750">
                  <a:moveTo>
                    <a:pt x="1127798" y="0"/>
                  </a:moveTo>
                  <a:lnTo>
                    <a:pt x="0" y="246887"/>
                  </a:lnTo>
                  <a:lnTo>
                    <a:pt x="35881" y="263562"/>
                  </a:lnTo>
                  <a:lnTo>
                    <a:pt x="73559" y="275605"/>
                  </a:lnTo>
                  <a:lnTo>
                    <a:pt x="112612" y="282910"/>
                  </a:lnTo>
                  <a:lnTo>
                    <a:pt x="152615" y="285369"/>
                  </a:lnTo>
                  <a:lnTo>
                    <a:pt x="170010" y="284912"/>
                  </a:lnTo>
                  <a:lnTo>
                    <a:pt x="222453" y="277875"/>
                  </a:lnTo>
                  <a:lnTo>
                    <a:pt x="972223" y="113792"/>
                  </a:lnTo>
                  <a:lnTo>
                    <a:pt x="1011620" y="101282"/>
                  </a:lnTo>
                  <a:lnTo>
                    <a:pt x="1047946" y="82200"/>
                  </a:lnTo>
                  <a:lnTo>
                    <a:pt x="1080415" y="57070"/>
                  </a:lnTo>
                  <a:lnTo>
                    <a:pt x="1108240" y="26416"/>
                  </a:lnTo>
                  <a:lnTo>
                    <a:pt x="1127798" y="0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7" name="object 17"/>
            <p:cNvSpPr/>
            <p:nvPr/>
          </p:nvSpPr>
          <p:spPr>
            <a:xfrm>
              <a:off x="1046645" y="229234"/>
              <a:ext cx="654050" cy="203835"/>
            </a:xfrm>
            <a:custGeom>
              <a:avLst/>
              <a:gdLst/>
              <a:ahLst/>
              <a:cxnLst/>
              <a:rect l="l" t="t" r="r" b="b"/>
              <a:pathLst>
                <a:path w="654050" h="203834">
                  <a:moveTo>
                    <a:pt x="46405" y="195580"/>
                  </a:moveTo>
                  <a:lnTo>
                    <a:pt x="37668" y="150749"/>
                  </a:lnTo>
                  <a:lnTo>
                    <a:pt x="18338" y="134239"/>
                  </a:lnTo>
                  <a:lnTo>
                    <a:pt x="16065" y="134239"/>
                  </a:lnTo>
                  <a:lnTo>
                    <a:pt x="14947" y="134493"/>
                  </a:lnTo>
                  <a:lnTo>
                    <a:pt x="7874" y="137731"/>
                  </a:lnTo>
                  <a:lnTo>
                    <a:pt x="2743" y="143408"/>
                  </a:lnTo>
                  <a:lnTo>
                    <a:pt x="0" y="150622"/>
                  </a:lnTo>
                  <a:lnTo>
                    <a:pt x="101" y="158496"/>
                  </a:lnTo>
                  <a:lnTo>
                    <a:pt x="8839" y="203835"/>
                  </a:lnTo>
                  <a:lnTo>
                    <a:pt x="46405" y="195580"/>
                  </a:lnTo>
                  <a:close/>
                </a:path>
                <a:path w="654050" h="203834">
                  <a:moveTo>
                    <a:pt x="134226" y="176149"/>
                  </a:moveTo>
                  <a:lnTo>
                    <a:pt x="125044" y="131318"/>
                  </a:lnTo>
                  <a:lnTo>
                    <a:pt x="123520" y="121666"/>
                  </a:lnTo>
                  <a:lnTo>
                    <a:pt x="115392" y="115062"/>
                  </a:lnTo>
                  <a:lnTo>
                    <a:pt x="106654" y="115062"/>
                  </a:lnTo>
                  <a:lnTo>
                    <a:pt x="105397" y="115062"/>
                  </a:lnTo>
                  <a:lnTo>
                    <a:pt x="102768" y="115570"/>
                  </a:lnTo>
                  <a:lnTo>
                    <a:pt x="95631" y="118732"/>
                  </a:lnTo>
                  <a:lnTo>
                    <a:pt x="90360" y="124294"/>
                  </a:lnTo>
                  <a:lnTo>
                    <a:pt x="87452" y="131483"/>
                  </a:lnTo>
                  <a:lnTo>
                    <a:pt x="87464" y="139573"/>
                  </a:lnTo>
                  <a:lnTo>
                    <a:pt x="96659" y="184404"/>
                  </a:lnTo>
                  <a:lnTo>
                    <a:pt x="134226" y="176149"/>
                  </a:lnTo>
                  <a:close/>
                </a:path>
                <a:path w="654050" h="203834">
                  <a:moveTo>
                    <a:pt x="221195" y="155702"/>
                  </a:moveTo>
                  <a:lnTo>
                    <a:pt x="210540" y="101219"/>
                  </a:lnTo>
                  <a:lnTo>
                    <a:pt x="202704" y="94742"/>
                  </a:lnTo>
                  <a:lnTo>
                    <a:pt x="193776" y="94742"/>
                  </a:lnTo>
                  <a:lnTo>
                    <a:pt x="174866" y="111163"/>
                  </a:lnTo>
                  <a:lnTo>
                    <a:pt x="174879" y="119253"/>
                  </a:lnTo>
                  <a:lnTo>
                    <a:pt x="183616" y="164084"/>
                  </a:lnTo>
                  <a:lnTo>
                    <a:pt x="221195" y="155702"/>
                  </a:lnTo>
                  <a:close/>
                </a:path>
                <a:path w="654050" h="203834">
                  <a:moveTo>
                    <a:pt x="308952" y="136779"/>
                  </a:moveTo>
                  <a:lnTo>
                    <a:pt x="300316" y="91440"/>
                  </a:lnTo>
                  <a:lnTo>
                    <a:pt x="298411" y="82169"/>
                  </a:lnTo>
                  <a:lnTo>
                    <a:pt x="290410" y="75311"/>
                  </a:lnTo>
                  <a:lnTo>
                    <a:pt x="281393" y="75311"/>
                  </a:lnTo>
                  <a:lnTo>
                    <a:pt x="262648" y="91897"/>
                  </a:lnTo>
                  <a:lnTo>
                    <a:pt x="262724" y="99822"/>
                  </a:lnTo>
                  <a:lnTo>
                    <a:pt x="271487" y="145161"/>
                  </a:lnTo>
                  <a:lnTo>
                    <a:pt x="308952" y="136779"/>
                  </a:lnTo>
                  <a:close/>
                </a:path>
                <a:path w="654050" h="203834">
                  <a:moveTo>
                    <a:pt x="396455" y="117348"/>
                  </a:moveTo>
                  <a:lnTo>
                    <a:pt x="385787" y="62865"/>
                  </a:lnTo>
                  <a:lnTo>
                    <a:pt x="377913" y="56388"/>
                  </a:lnTo>
                  <a:lnTo>
                    <a:pt x="369023" y="56388"/>
                  </a:lnTo>
                  <a:lnTo>
                    <a:pt x="367626" y="56388"/>
                  </a:lnTo>
                  <a:lnTo>
                    <a:pt x="364959" y="56769"/>
                  </a:lnTo>
                  <a:lnTo>
                    <a:pt x="358101" y="59994"/>
                  </a:lnTo>
                  <a:lnTo>
                    <a:pt x="352958" y="65557"/>
                  </a:lnTo>
                  <a:lnTo>
                    <a:pt x="350100" y="72758"/>
                  </a:lnTo>
                  <a:lnTo>
                    <a:pt x="350100" y="80899"/>
                  </a:lnTo>
                  <a:lnTo>
                    <a:pt x="358863" y="125730"/>
                  </a:lnTo>
                  <a:lnTo>
                    <a:pt x="396455" y="117348"/>
                  </a:lnTo>
                  <a:close/>
                </a:path>
                <a:path w="654050" h="203834">
                  <a:moveTo>
                    <a:pt x="484212" y="98425"/>
                  </a:moveTo>
                  <a:lnTo>
                    <a:pt x="475449" y="53086"/>
                  </a:lnTo>
                  <a:lnTo>
                    <a:pt x="473544" y="43815"/>
                  </a:lnTo>
                  <a:lnTo>
                    <a:pt x="465670" y="36957"/>
                  </a:lnTo>
                  <a:lnTo>
                    <a:pt x="456653" y="36957"/>
                  </a:lnTo>
                  <a:lnTo>
                    <a:pt x="455383" y="36957"/>
                  </a:lnTo>
                  <a:lnTo>
                    <a:pt x="452843" y="37338"/>
                  </a:lnTo>
                  <a:lnTo>
                    <a:pt x="445770" y="40627"/>
                  </a:lnTo>
                  <a:lnTo>
                    <a:pt x="440651" y="46316"/>
                  </a:lnTo>
                  <a:lnTo>
                    <a:pt x="437908" y="53543"/>
                  </a:lnTo>
                  <a:lnTo>
                    <a:pt x="437984" y="61468"/>
                  </a:lnTo>
                  <a:lnTo>
                    <a:pt x="446620" y="106807"/>
                  </a:lnTo>
                  <a:lnTo>
                    <a:pt x="484212" y="98425"/>
                  </a:lnTo>
                  <a:close/>
                </a:path>
                <a:path w="654050" h="203834">
                  <a:moveTo>
                    <a:pt x="571715" y="78994"/>
                  </a:moveTo>
                  <a:lnTo>
                    <a:pt x="562825" y="34163"/>
                  </a:lnTo>
                  <a:lnTo>
                    <a:pt x="561047" y="24511"/>
                  </a:lnTo>
                  <a:lnTo>
                    <a:pt x="553173" y="18034"/>
                  </a:lnTo>
                  <a:lnTo>
                    <a:pt x="544283" y="18034"/>
                  </a:lnTo>
                  <a:lnTo>
                    <a:pt x="541489" y="18161"/>
                  </a:lnTo>
                  <a:lnTo>
                    <a:pt x="540219" y="18415"/>
                  </a:lnTo>
                  <a:lnTo>
                    <a:pt x="533120" y="21640"/>
                  </a:lnTo>
                  <a:lnTo>
                    <a:pt x="527977" y="27178"/>
                  </a:lnTo>
                  <a:lnTo>
                    <a:pt x="525233" y="34353"/>
                  </a:lnTo>
                  <a:lnTo>
                    <a:pt x="525360" y="42418"/>
                  </a:lnTo>
                  <a:lnTo>
                    <a:pt x="533996" y="87376"/>
                  </a:lnTo>
                  <a:lnTo>
                    <a:pt x="571715" y="78994"/>
                  </a:lnTo>
                  <a:close/>
                </a:path>
                <a:path w="654050" h="203834">
                  <a:moveTo>
                    <a:pt x="653757" y="61468"/>
                  </a:moveTo>
                  <a:lnTo>
                    <a:pt x="644994" y="16129"/>
                  </a:lnTo>
                  <a:lnTo>
                    <a:pt x="643216" y="6477"/>
                  </a:lnTo>
                  <a:lnTo>
                    <a:pt x="635342" y="0"/>
                  </a:lnTo>
                  <a:lnTo>
                    <a:pt x="626325" y="0"/>
                  </a:lnTo>
                  <a:lnTo>
                    <a:pt x="625055" y="0"/>
                  </a:lnTo>
                  <a:lnTo>
                    <a:pt x="622261" y="381"/>
                  </a:lnTo>
                  <a:lnTo>
                    <a:pt x="615238" y="3556"/>
                  </a:lnTo>
                  <a:lnTo>
                    <a:pt x="610133" y="9118"/>
                  </a:lnTo>
                  <a:lnTo>
                    <a:pt x="607402" y="16357"/>
                  </a:lnTo>
                  <a:lnTo>
                    <a:pt x="607529" y="24511"/>
                  </a:lnTo>
                  <a:lnTo>
                    <a:pt x="616165" y="69342"/>
                  </a:lnTo>
                  <a:lnTo>
                    <a:pt x="653757" y="614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00479" y="173735"/>
              <a:ext cx="243839" cy="7213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60374" y="416940"/>
              <a:ext cx="424815" cy="115570"/>
            </a:xfrm>
            <a:custGeom>
              <a:avLst/>
              <a:gdLst/>
              <a:ahLst/>
              <a:cxnLst/>
              <a:rect l="l" t="t" r="r" b="b"/>
              <a:pathLst>
                <a:path w="424815" h="115570">
                  <a:moveTo>
                    <a:pt x="371436" y="0"/>
                  </a:moveTo>
                  <a:lnTo>
                    <a:pt x="0" y="81407"/>
                  </a:lnTo>
                  <a:lnTo>
                    <a:pt x="98323" y="115188"/>
                  </a:lnTo>
                  <a:lnTo>
                    <a:pt x="424307" y="43942"/>
                  </a:lnTo>
                  <a:lnTo>
                    <a:pt x="371436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0" name="object 20"/>
            <p:cNvSpPr/>
            <p:nvPr/>
          </p:nvSpPr>
          <p:spPr>
            <a:xfrm>
              <a:off x="818641" y="140843"/>
              <a:ext cx="334645" cy="205740"/>
            </a:xfrm>
            <a:custGeom>
              <a:avLst/>
              <a:gdLst/>
              <a:ahLst/>
              <a:cxnLst/>
              <a:rect l="l" t="t" r="r" b="b"/>
              <a:pathLst>
                <a:path w="334644" h="205740">
                  <a:moveTo>
                    <a:pt x="76911" y="0"/>
                  </a:moveTo>
                  <a:lnTo>
                    <a:pt x="0" y="17145"/>
                  </a:lnTo>
                  <a:lnTo>
                    <a:pt x="72974" y="205740"/>
                  </a:lnTo>
                  <a:lnTo>
                    <a:pt x="334251" y="148462"/>
                  </a:lnTo>
                  <a:lnTo>
                    <a:pt x="76911" y="0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1" name="object 21"/>
            <p:cNvSpPr/>
            <p:nvPr/>
          </p:nvSpPr>
          <p:spPr>
            <a:xfrm>
              <a:off x="830453" y="393826"/>
              <a:ext cx="784860" cy="278130"/>
            </a:xfrm>
            <a:custGeom>
              <a:avLst/>
              <a:gdLst/>
              <a:ahLst/>
              <a:cxnLst/>
              <a:rect l="l" t="t" r="r" b="b"/>
              <a:pathLst>
                <a:path w="784860" h="278130">
                  <a:moveTo>
                    <a:pt x="646684" y="0"/>
                  </a:moveTo>
                  <a:lnTo>
                    <a:pt x="293204" y="77597"/>
                  </a:lnTo>
                  <a:lnTo>
                    <a:pt x="0" y="277876"/>
                  </a:lnTo>
                  <a:lnTo>
                    <a:pt x="195287" y="234823"/>
                  </a:lnTo>
                  <a:lnTo>
                    <a:pt x="646684" y="0"/>
                  </a:lnTo>
                  <a:close/>
                </a:path>
                <a:path w="784860" h="278130">
                  <a:moveTo>
                    <a:pt x="784352" y="140081"/>
                  </a:moveTo>
                  <a:lnTo>
                    <a:pt x="767334" y="53213"/>
                  </a:lnTo>
                  <a:lnTo>
                    <a:pt x="507238" y="109982"/>
                  </a:lnTo>
                  <a:lnTo>
                    <a:pt x="510882" y="120662"/>
                  </a:lnTo>
                  <a:lnTo>
                    <a:pt x="524395" y="144145"/>
                  </a:lnTo>
                  <a:lnTo>
                    <a:pt x="551649" y="167640"/>
                  </a:lnTo>
                  <a:lnTo>
                    <a:pt x="596519" y="178308"/>
                  </a:lnTo>
                  <a:lnTo>
                    <a:pt x="603631" y="178092"/>
                  </a:lnTo>
                  <a:lnTo>
                    <a:pt x="611085" y="177444"/>
                  </a:lnTo>
                  <a:lnTo>
                    <a:pt x="618871" y="176326"/>
                  </a:lnTo>
                  <a:lnTo>
                    <a:pt x="626999" y="174752"/>
                  </a:lnTo>
                  <a:lnTo>
                    <a:pt x="784352" y="140081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945" y="441833"/>
              <a:ext cx="1043940" cy="1568450"/>
            </a:xfrm>
            <a:custGeom>
              <a:avLst/>
              <a:gdLst/>
              <a:ahLst/>
              <a:cxnLst/>
              <a:rect l="l" t="t" r="r" b="b"/>
              <a:pathLst>
                <a:path w="1043940" h="1568450">
                  <a:moveTo>
                    <a:pt x="904961" y="0"/>
                  </a:moveTo>
                  <a:lnTo>
                    <a:pt x="763561" y="17256"/>
                  </a:lnTo>
                  <a:lnTo>
                    <a:pt x="452480" y="118237"/>
                  </a:lnTo>
                  <a:lnTo>
                    <a:pt x="141400" y="376761"/>
                  </a:lnTo>
                  <a:lnTo>
                    <a:pt x="0" y="866647"/>
                  </a:lnTo>
                  <a:lnTo>
                    <a:pt x="1516" y="899145"/>
                  </a:lnTo>
                  <a:lnTo>
                    <a:pt x="13431" y="964904"/>
                  </a:lnTo>
                  <a:lnTo>
                    <a:pt x="36691" y="1031026"/>
                  </a:lnTo>
                  <a:lnTo>
                    <a:pt x="70707" y="1096727"/>
                  </a:lnTo>
                  <a:lnTo>
                    <a:pt x="91564" y="1129173"/>
                  </a:lnTo>
                  <a:lnTo>
                    <a:pt x="114887" y="1161220"/>
                  </a:lnTo>
                  <a:lnTo>
                    <a:pt x="140602" y="1192769"/>
                  </a:lnTo>
                  <a:lnTo>
                    <a:pt x="168637" y="1223722"/>
                  </a:lnTo>
                  <a:lnTo>
                    <a:pt x="198917" y="1253981"/>
                  </a:lnTo>
                  <a:lnTo>
                    <a:pt x="231367" y="1283448"/>
                  </a:lnTo>
                  <a:lnTo>
                    <a:pt x="265915" y="1312024"/>
                  </a:lnTo>
                  <a:lnTo>
                    <a:pt x="302485" y="1339611"/>
                  </a:lnTo>
                  <a:lnTo>
                    <a:pt x="341005" y="1366112"/>
                  </a:lnTo>
                  <a:lnTo>
                    <a:pt x="381399" y="1391428"/>
                  </a:lnTo>
                  <a:lnTo>
                    <a:pt x="423595" y="1415461"/>
                  </a:lnTo>
                  <a:lnTo>
                    <a:pt x="467517" y="1438113"/>
                  </a:lnTo>
                  <a:lnTo>
                    <a:pt x="513093" y="1459286"/>
                  </a:lnTo>
                  <a:lnTo>
                    <a:pt x="560248" y="1478881"/>
                  </a:lnTo>
                  <a:lnTo>
                    <a:pt x="608907" y="1496801"/>
                  </a:lnTo>
                  <a:lnTo>
                    <a:pt x="658998" y="1512948"/>
                  </a:lnTo>
                  <a:lnTo>
                    <a:pt x="710446" y="1527222"/>
                  </a:lnTo>
                  <a:lnTo>
                    <a:pt x="763178" y="1539527"/>
                  </a:lnTo>
                  <a:lnTo>
                    <a:pt x="817118" y="1549764"/>
                  </a:lnTo>
                  <a:lnTo>
                    <a:pt x="872194" y="1557834"/>
                  </a:lnTo>
                  <a:lnTo>
                    <a:pt x="928331" y="1563641"/>
                  </a:lnTo>
                  <a:lnTo>
                    <a:pt x="985455" y="1567085"/>
                  </a:lnTo>
                  <a:lnTo>
                    <a:pt x="1043493" y="1568068"/>
                  </a:lnTo>
                </a:path>
              </a:pathLst>
            </a:custGeom>
            <a:ln w="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3" name="object 23"/>
            <p:cNvSpPr/>
            <p:nvPr/>
          </p:nvSpPr>
          <p:spPr>
            <a:xfrm>
              <a:off x="89463" y="4066502"/>
              <a:ext cx="725805" cy="979805"/>
            </a:xfrm>
            <a:custGeom>
              <a:avLst/>
              <a:gdLst/>
              <a:ahLst/>
              <a:cxnLst/>
              <a:rect l="l" t="t" r="r" b="b"/>
              <a:pathLst>
                <a:path w="725805" h="979804">
                  <a:moveTo>
                    <a:pt x="645066" y="0"/>
                  </a:moveTo>
                  <a:lnTo>
                    <a:pt x="80208" y="0"/>
                  </a:lnTo>
                  <a:lnTo>
                    <a:pt x="48884" y="6324"/>
                  </a:lnTo>
                  <a:lnTo>
                    <a:pt x="23400" y="23556"/>
                  </a:lnTo>
                  <a:lnTo>
                    <a:pt x="6268" y="49082"/>
                  </a:lnTo>
                  <a:lnTo>
                    <a:pt x="0" y="80289"/>
                  </a:lnTo>
                  <a:lnTo>
                    <a:pt x="0" y="899134"/>
                  </a:lnTo>
                  <a:lnTo>
                    <a:pt x="6268" y="930334"/>
                  </a:lnTo>
                  <a:lnTo>
                    <a:pt x="23400" y="955857"/>
                  </a:lnTo>
                  <a:lnTo>
                    <a:pt x="48884" y="973088"/>
                  </a:lnTo>
                  <a:lnTo>
                    <a:pt x="80208" y="979413"/>
                  </a:lnTo>
                  <a:lnTo>
                    <a:pt x="645066" y="979413"/>
                  </a:lnTo>
                  <a:lnTo>
                    <a:pt x="676221" y="973088"/>
                  </a:lnTo>
                  <a:lnTo>
                    <a:pt x="701720" y="955857"/>
                  </a:lnTo>
                  <a:lnTo>
                    <a:pt x="718943" y="930334"/>
                  </a:lnTo>
                  <a:lnTo>
                    <a:pt x="725266" y="899134"/>
                  </a:lnTo>
                  <a:lnTo>
                    <a:pt x="725266" y="80289"/>
                  </a:lnTo>
                  <a:lnTo>
                    <a:pt x="718943" y="49082"/>
                  </a:lnTo>
                  <a:lnTo>
                    <a:pt x="701720" y="23556"/>
                  </a:lnTo>
                  <a:lnTo>
                    <a:pt x="676221" y="6324"/>
                  </a:lnTo>
                  <a:lnTo>
                    <a:pt x="645066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4" name="object 24"/>
            <p:cNvSpPr/>
            <p:nvPr/>
          </p:nvSpPr>
          <p:spPr>
            <a:xfrm>
              <a:off x="722274" y="4173638"/>
              <a:ext cx="92710" cy="762635"/>
            </a:xfrm>
            <a:custGeom>
              <a:avLst/>
              <a:gdLst/>
              <a:ahLst/>
              <a:cxnLst/>
              <a:rect l="l" t="t" r="r" b="b"/>
              <a:pathLst>
                <a:path w="92709" h="762635">
                  <a:moveTo>
                    <a:pt x="92456" y="0"/>
                  </a:moveTo>
                  <a:lnTo>
                    <a:pt x="52355" y="40189"/>
                  </a:lnTo>
                  <a:lnTo>
                    <a:pt x="24786" y="84256"/>
                  </a:lnTo>
                  <a:lnTo>
                    <a:pt x="12255" y="138823"/>
                  </a:lnTo>
                  <a:lnTo>
                    <a:pt x="10340" y="252204"/>
                  </a:lnTo>
                  <a:lnTo>
                    <a:pt x="6127" y="425353"/>
                  </a:lnTo>
                  <a:lnTo>
                    <a:pt x="0" y="653199"/>
                  </a:lnTo>
                  <a:lnTo>
                    <a:pt x="2592" y="665378"/>
                  </a:lnTo>
                  <a:lnTo>
                    <a:pt x="14619" y="694750"/>
                  </a:lnTo>
                  <a:lnTo>
                    <a:pt x="42449" y="730565"/>
                  </a:lnTo>
                  <a:lnTo>
                    <a:pt x="92456" y="762076"/>
                  </a:lnTo>
                  <a:lnTo>
                    <a:pt x="92456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5" name="object 25"/>
            <p:cNvSpPr/>
            <p:nvPr/>
          </p:nvSpPr>
          <p:spPr>
            <a:xfrm>
              <a:off x="722274" y="4173638"/>
              <a:ext cx="92710" cy="762635"/>
            </a:xfrm>
            <a:custGeom>
              <a:avLst/>
              <a:gdLst/>
              <a:ahLst/>
              <a:cxnLst/>
              <a:rect l="l" t="t" r="r" b="b"/>
              <a:pathLst>
                <a:path w="92709" h="762635">
                  <a:moveTo>
                    <a:pt x="92456" y="0"/>
                  </a:moveTo>
                  <a:lnTo>
                    <a:pt x="52355" y="40189"/>
                  </a:lnTo>
                  <a:lnTo>
                    <a:pt x="24786" y="84256"/>
                  </a:lnTo>
                  <a:lnTo>
                    <a:pt x="12255" y="138823"/>
                  </a:lnTo>
                  <a:lnTo>
                    <a:pt x="10340" y="252204"/>
                  </a:lnTo>
                  <a:lnTo>
                    <a:pt x="6127" y="425353"/>
                  </a:lnTo>
                  <a:lnTo>
                    <a:pt x="1914" y="583831"/>
                  </a:lnTo>
                  <a:lnTo>
                    <a:pt x="0" y="653199"/>
                  </a:lnTo>
                  <a:lnTo>
                    <a:pt x="2592" y="665378"/>
                  </a:lnTo>
                  <a:lnTo>
                    <a:pt x="14619" y="694750"/>
                  </a:lnTo>
                  <a:lnTo>
                    <a:pt x="42449" y="730565"/>
                  </a:lnTo>
                  <a:lnTo>
                    <a:pt x="92456" y="762076"/>
                  </a:lnTo>
                </a:path>
              </a:pathLst>
            </a:custGeom>
            <a:ln w="3175">
              <a:solidFill>
                <a:srgbClr val="D55454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6" name="object 26"/>
            <p:cNvSpPr/>
            <p:nvPr/>
          </p:nvSpPr>
          <p:spPr>
            <a:xfrm>
              <a:off x="89463" y="4173638"/>
              <a:ext cx="92710" cy="762635"/>
            </a:xfrm>
            <a:custGeom>
              <a:avLst/>
              <a:gdLst/>
              <a:ahLst/>
              <a:cxnLst/>
              <a:rect l="l" t="t" r="r" b="b"/>
              <a:pathLst>
                <a:path w="92710" h="762635">
                  <a:moveTo>
                    <a:pt x="0" y="0"/>
                  </a:moveTo>
                  <a:lnTo>
                    <a:pt x="0" y="762076"/>
                  </a:lnTo>
                  <a:lnTo>
                    <a:pt x="49983" y="730565"/>
                  </a:lnTo>
                  <a:lnTo>
                    <a:pt x="77805" y="694750"/>
                  </a:lnTo>
                  <a:lnTo>
                    <a:pt x="89831" y="665378"/>
                  </a:lnTo>
                  <a:lnTo>
                    <a:pt x="92425" y="653199"/>
                  </a:lnTo>
                  <a:lnTo>
                    <a:pt x="86316" y="425353"/>
                  </a:lnTo>
                  <a:lnTo>
                    <a:pt x="82117" y="252204"/>
                  </a:lnTo>
                  <a:lnTo>
                    <a:pt x="80208" y="138823"/>
                  </a:lnTo>
                  <a:lnTo>
                    <a:pt x="67675" y="84256"/>
                  </a:lnTo>
                  <a:lnTo>
                    <a:pt x="40104" y="40189"/>
                  </a:lnTo>
                  <a:lnTo>
                    <a:pt x="12532" y="107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7" name="object 27"/>
            <p:cNvSpPr/>
            <p:nvPr/>
          </p:nvSpPr>
          <p:spPr>
            <a:xfrm>
              <a:off x="89463" y="4173638"/>
              <a:ext cx="92710" cy="762635"/>
            </a:xfrm>
            <a:custGeom>
              <a:avLst/>
              <a:gdLst/>
              <a:ahLst/>
              <a:cxnLst/>
              <a:rect l="l" t="t" r="r" b="b"/>
              <a:pathLst>
                <a:path w="92710" h="762635">
                  <a:moveTo>
                    <a:pt x="0" y="0"/>
                  </a:moveTo>
                  <a:lnTo>
                    <a:pt x="40104" y="40189"/>
                  </a:lnTo>
                  <a:lnTo>
                    <a:pt x="67675" y="84256"/>
                  </a:lnTo>
                  <a:lnTo>
                    <a:pt x="80208" y="138823"/>
                  </a:lnTo>
                  <a:lnTo>
                    <a:pt x="82117" y="252204"/>
                  </a:lnTo>
                  <a:lnTo>
                    <a:pt x="86316" y="425353"/>
                  </a:lnTo>
                  <a:lnTo>
                    <a:pt x="90516" y="583831"/>
                  </a:lnTo>
                  <a:lnTo>
                    <a:pt x="92425" y="653199"/>
                  </a:lnTo>
                  <a:lnTo>
                    <a:pt x="89831" y="665378"/>
                  </a:lnTo>
                  <a:lnTo>
                    <a:pt x="77805" y="694750"/>
                  </a:lnTo>
                  <a:lnTo>
                    <a:pt x="49983" y="730565"/>
                  </a:lnTo>
                  <a:lnTo>
                    <a:pt x="0" y="762076"/>
                  </a:lnTo>
                </a:path>
              </a:pathLst>
            </a:custGeom>
            <a:ln w="3175">
              <a:solidFill>
                <a:srgbClr val="D55454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8" name="object 28"/>
            <p:cNvSpPr/>
            <p:nvPr/>
          </p:nvSpPr>
          <p:spPr>
            <a:xfrm>
              <a:off x="253250" y="4209377"/>
              <a:ext cx="398145" cy="682625"/>
            </a:xfrm>
            <a:custGeom>
              <a:avLst/>
              <a:gdLst/>
              <a:ahLst/>
              <a:cxnLst/>
              <a:rect l="l" t="t" r="r" b="b"/>
              <a:pathLst>
                <a:path w="398145" h="682625">
                  <a:moveTo>
                    <a:pt x="32296" y="7467"/>
                  </a:moveTo>
                  <a:lnTo>
                    <a:pt x="25184" y="0"/>
                  </a:lnTo>
                  <a:lnTo>
                    <a:pt x="16344" y="0"/>
                  </a:lnTo>
                  <a:lnTo>
                    <a:pt x="7150" y="0"/>
                  </a:lnTo>
                  <a:lnTo>
                    <a:pt x="0" y="7467"/>
                  </a:lnTo>
                  <a:lnTo>
                    <a:pt x="0" y="674941"/>
                  </a:lnTo>
                  <a:lnTo>
                    <a:pt x="7150" y="682421"/>
                  </a:lnTo>
                  <a:lnTo>
                    <a:pt x="25184" y="682421"/>
                  </a:lnTo>
                  <a:lnTo>
                    <a:pt x="32296" y="674941"/>
                  </a:lnTo>
                  <a:lnTo>
                    <a:pt x="32296" y="7467"/>
                  </a:lnTo>
                  <a:close/>
                </a:path>
                <a:path w="398145" h="682625">
                  <a:moveTo>
                    <a:pt x="153962" y="7467"/>
                  </a:moveTo>
                  <a:lnTo>
                    <a:pt x="146824" y="0"/>
                  </a:lnTo>
                  <a:lnTo>
                    <a:pt x="137985" y="0"/>
                  </a:lnTo>
                  <a:lnTo>
                    <a:pt x="128841" y="0"/>
                  </a:lnTo>
                  <a:lnTo>
                    <a:pt x="121691" y="7467"/>
                  </a:lnTo>
                  <a:lnTo>
                    <a:pt x="121691" y="674941"/>
                  </a:lnTo>
                  <a:lnTo>
                    <a:pt x="128841" y="682421"/>
                  </a:lnTo>
                  <a:lnTo>
                    <a:pt x="146824" y="682421"/>
                  </a:lnTo>
                  <a:lnTo>
                    <a:pt x="153962" y="674941"/>
                  </a:lnTo>
                  <a:lnTo>
                    <a:pt x="153962" y="7467"/>
                  </a:lnTo>
                  <a:close/>
                </a:path>
                <a:path w="398145" h="682625">
                  <a:moveTo>
                    <a:pt x="275971" y="7467"/>
                  </a:moveTo>
                  <a:lnTo>
                    <a:pt x="268503" y="0"/>
                  </a:lnTo>
                  <a:lnTo>
                    <a:pt x="259676" y="0"/>
                  </a:lnTo>
                  <a:lnTo>
                    <a:pt x="250482" y="0"/>
                  </a:lnTo>
                  <a:lnTo>
                    <a:pt x="243370" y="7467"/>
                  </a:lnTo>
                  <a:lnTo>
                    <a:pt x="243370" y="674941"/>
                  </a:lnTo>
                  <a:lnTo>
                    <a:pt x="250482" y="682421"/>
                  </a:lnTo>
                  <a:lnTo>
                    <a:pt x="268503" y="682421"/>
                  </a:lnTo>
                  <a:lnTo>
                    <a:pt x="275971" y="674941"/>
                  </a:lnTo>
                  <a:lnTo>
                    <a:pt x="275971" y="7467"/>
                  </a:lnTo>
                  <a:close/>
                </a:path>
                <a:path w="398145" h="682625">
                  <a:moveTo>
                    <a:pt x="397649" y="7467"/>
                  </a:moveTo>
                  <a:lnTo>
                    <a:pt x="390194" y="0"/>
                  </a:lnTo>
                  <a:lnTo>
                    <a:pt x="381355" y="0"/>
                  </a:lnTo>
                  <a:lnTo>
                    <a:pt x="372516" y="0"/>
                  </a:lnTo>
                  <a:lnTo>
                    <a:pt x="365010" y="7467"/>
                  </a:lnTo>
                  <a:lnTo>
                    <a:pt x="365010" y="674941"/>
                  </a:lnTo>
                  <a:lnTo>
                    <a:pt x="372516" y="682421"/>
                  </a:lnTo>
                  <a:lnTo>
                    <a:pt x="390194" y="682421"/>
                  </a:lnTo>
                  <a:lnTo>
                    <a:pt x="397649" y="674941"/>
                  </a:lnTo>
                  <a:lnTo>
                    <a:pt x="397649" y="7467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9" name="object 29"/>
            <p:cNvSpPr/>
            <p:nvPr/>
          </p:nvSpPr>
          <p:spPr>
            <a:xfrm>
              <a:off x="269595" y="3515741"/>
              <a:ext cx="349250" cy="551180"/>
            </a:xfrm>
            <a:custGeom>
              <a:avLst/>
              <a:gdLst/>
              <a:ahLst/>
              <a:cxnLst/>
              <a:rect l="l" t="t" r="r" b="b"/>
              <a:pathLst>
                <a:path w="349250" h="551179">
                  <a:moveTo>
                    <a:pt x="348665" y="550760"/>
                  </a:moveTo>
                  <a:lnTo>
                    <a:pt x="348665" y="68071"/>
                  </a:lnTo>
                  <a:lnTo>
                    <a:pt x="343356" y="41630"/>
                  </a:lnTo>
                  <a:lnTo>
                    <a:pt x="328872" y="19986"/>
                  </a:lnTo>
                  <a:lnTo>
                    <a:pt x="307378" y="5367"/>
                  </a:lnTo>
                  <a:lnTo>
                    <a:pt x="281038" y="0"/>
                  </a:lnTo>
                  <a:lnTo>
                    <a:pt x="67602" y="0"/>
                  </a:lnTo>
                  <a:lnTo>
                    <a:pt x="41276" y="5367"/>
                  </a:lnTo>
                  <a:lnTo>
                    <a:pt x="19789" y="19986"/>
                  </a:lnTo>
                  <a:lnTo>
                    <a:pt x="5308" y="41630"/>
                  </a:lnTo>
                  <a:lnTo>
                    <a:pt x="0" y="68071"/>
                  </a:lnTo>
                  <a:lnTo>
                    <a:pt x="0" y="550760"/>
                  </a:lnTo>
                </a:path>
              </a:pathLst>
            </a:custGeom>
            <a:ln w="136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0" name="object 30"/>
            <p:cNvSpPr/>
            <p:nvPr/>
          </p:nvSpPr>
          <p:spPr>
            <a:xfrm>
              <a:off x="237617" y="3488181"/>
              <a:ext cx="412115" cy="578485"/>
            </a:xfrm>
            <a:custGeom>
              <a:avLst/>
              <a:gdLst/>
              <a:ahLst/>
              <a:cxnLst/>
              <a:rect l="l" t="t" r="r" b="b"/>
              <a:pathLst>
                <a:path w="412115" h="578485">
                  <a:moveTo>
                    <a:pt x="62890" y="548716"/>
                  </a:moveTo>
                  <a:lnTo>
                    <a:pt x="61391" y="541096"/>
                  </a:lnTo>
                  <a:lnTo>
                    <a:pt x="57315" y="534949"/>
                  </a:lnTo>
                  <a:lnTo>
                    <a:pt x="51269" y="530834"/>
                  </a:lnTo>
                  <a:lnTo>
                    <a:pt x="43840" y="529336"/>
                  </a:lnTo>
                  <a:lnTo>
                    <a:pt x="19367" y="529336"/>
                  </a:lnTo>
                  <a:lnTo>
                    <a:pt x="11887" y="530834"/>
                  </a:lnTo>
                  <a:lnTo>
                    <a:pt x="5727" y="534949"/>
                  </a:lnTo>
                  <a:lnTo>
                    <a:pt x="1536" y="541096"/>
                  </a:lnTo>
                  <a:lnTo>
                    <a:pt x="0" y="548716"/>
                  </a:lnTo>
                  <a:lnTo>
                    <a:pt x="0" y="578319"/>
                  </a:lnTo>
                  <a:lnTo>
                    <a:pt x="62890" y="578319"/>
                  </a:lnTo>
                  <a:lnTo>
                    <a:pt x="62890" y="548716"/>
                  </a:lnTo>
                  <a:close/>
                </a:path>
                <a:path w="412115" h="578485">
                  <a:moveTo>
                    <a:pt x="318122" y="22479"/>
                  </a:moveTo>
                  <a:lnTo>
                    <a:pt x="316382" y="13779"/>
                  </a:lnTo>
                  <a:lnTo>
                    <a:pt x="311607" y="6629"/>
                  </a:lnTo>
                  <a:lnTo>
                    <a:pt x="304495" y="1790"/>
                  </a:lnTo>
                  <a:lnTo>
                    <a:pt x="295694" y="0"/>
                  </a:lnTo>
                  <a:lnTo>
                    <a:pt x="116928" y="0"/>
                  </a:lnTo>
                  <a:lnTo>
                    <a:pt x="108064" y="1790"/>
                  </a:lnTo>
                  <a:lnTo>
                    <a:pt x="100825" y="6629"/>
                  </a:lnTo>
                  <a:lnTo>
                    <a:pt x="95948" y="13779"/>
                  </a:lnTo>
                  <a:lnTo>
                    <a:pt x="94157" y="22479"/>
                  </a:lnTo>
                  <a:lnTo>
                    <a:pt x="94157" y="30226"/>
                  </a:lnTo>
                  <a:lnTo>
                    <a:pt x="95948" y="39052"/>
                  </a:lnTo>
                  <a:lnTo>
                    <a:pt x="100825" y="46189"/>
                  </a:lnTo>
                  <a:lnTo>
                    <a:pt x="108064" y="50965"/>
                  </a:lnTo>
                  <a:lnTo>
                    <a:pt x="116928" y="52705"/>
                  </a:lnTo>
                  <a:lnTo>
                    <a:pt x="295694" y="52705"/>
                  </a:lnTo>
                  <a:lnTo>
                    <a:pt x="304495" y="50965"/>
                  </a:lnTo>
                  <a:lnTo>
                    <a:pt x="311607" y="46189"/>
                  </a:lnTo>
                  <a:lnTo>
                    <a:pt x="316382" y="39052"/>
                  </a:lnTo>
                  <a:lnTo>
                    <a:pt x="318122" y="30226"/>
                  </a:lnTo>
                  <a:lnTo>
                    <a:pt x="318122" y="22479"/>
                  </a:lnTo>
                  <a:close/>
                </a:path>
                <a:path w="412115" h="578485">
                  <a:moveTo>
                    <a:pt x="411911" y="548716"/>
                  </a:moveTo>
                  <a:lnTo>
                    <a:pt x="410413" y="541096"/>
                  </a:lnTo>
                  <a:lnTo>
                    <a:pt x="406298" y="534949"/>
                  </a:lnTo>
                  <a:lnTo>
                    <a:pt x="400151" y="530834"/>
                  </a:lnTo>
                  <a:lnTo>
                    <a:pt x="392544" y="529336"/>
                  </a:lnTo>
                  <a:lnTo>
                    <a:pt x="368439" y="529336"/>
                  </a:lnTo>
                  <a:lnTo>
                    <a:pt x="360959" y="530834"/>
                  </a:lnTo>
                  <a:lnTo>
                    <a:pt x="354799" y="534949"/>
                  </a:lnTo>
                  <a:lnTo>
                    <a:pt x="350608" y="541096"/>
                  </a:lnTo>
                  <a:lnTo>
                    <a:pt x="349072" y="548716"/>
                  </a:lnTo>
                  <a:lnTo>
                    <a:pt x="349072" y="578319"/>
                  </a:lnTo>
                  <a:lnTo>
                    <a:pt x="411911" y="578319"/>
                  </a:lnTo>
                  <a:lnTo>
                    <a:pt x="411911" y="548716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05827" y="143256"/>
              <a:ext cx="2032253" cy="169545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007098" y="62825"/>
              <a:ext cx="2137410" cy="505459"/>
            </a:xfrm>
            <a:custGeom>
              <a:avLst/>
              <a:gdLst/>
              <a:ahLst/>
              <a:cxnLst/>
              <a:rect l="l" t="t" r="r" b="b"/>
              <a:pathLst>
                <a:path w="2137409" h="505459">
                  <a:moveTo>
                    <a:pt x="0" y="505372"/>
                  </a:moveTo>
                  <a:lnTo>
                    <a:pt x="50850" y="492450"/>
                  </a:lnTo>
                  <a:lnTo>
                    <a:pt x="101084" y="482851"/>
                  </a:lnTo>
                  <a:lnTo>
                    <a:pt x="150769" y="476206"/>
                  </a:lnTo>
                  <a:lnTo>
                    <a:pt x="199973" y="472147"/>
                  </a:lnTo>
                  <a:lnTo>
                    <a:pt x="248764" y="470306"/>
                  </a:lnTo>
                  <a:lnTo>
                    <a:pt x="297210" y="470314"/>
                  </a:lnTo>
                  <a:lnTo>
                    <a:pt x="345378" y="471803"/>
                  </a:lnTo>
                  <a:lnTo>
                    <a:pt x="393336" y="474404"/>
                  </a:lnTo>
                  <a:lnTo>
                    <a:pt x="441152" y="477748"/>
                  </a:lnTo>
                  <a:lnTo>
                    <a:pt x="488893" y="481468"/>
                  </a:lnTo>
                  <a:lnTo>
                    <a:pt x="536628" y="485195"/>
                  </a:lnTo>
                  <a:lnTo>
                    <a:pt x="584423" y="488560"/>
                  </a:lnTo>
                  <a:lnTo>
                    <a:pt x="632347" y="491194"/>
                  </a:lnTo>
                  <a:lnTo>
                    <a:pt x="680468" y="492730"/>
                  </a:lnTo>
                  <a:lnTo>
                    <a:pt x="728852" y="492799"/>
                  </a:lnTo>
                  <a:lnTo>
                    <a:pt x="775266" y="491673"/>
                  </a:lnTo>
                  <a:lnTo>
                    <a:pt x="823173" y="489736"/>
                  </a:lnTo>
                  <a:lnTo>
                    <a:pt x="872387" y="486962"/>
                  </a:lnTo>
                  <a:lnTo>
                    <a:pt x="922721" y="483328"/>
                  </a:lnTo>
                  <a:lnTo>
                    <a:pt x="973987" y="478809"/>
                  </a:lnTo>
                  <a:lnTo>
                    <a:pt x="1025998" y="473379"/>
                  </a:lnTo>
                  <a:lnTo>
                    <a:pt x="1078568" y="467014"/>
                  </a:lnTo>
                  <a:lnTo>
                    <a:pt x="1131508" y="459690"/>
                  </a:lnTo>
                  <a:lnTo>
                    <a:pt x="1184633" y="451381"/>
                  </a:lnTo>
                  <a:lnTo>
                    <a:pt x="1237754" y="442063"/>
                  </a:lnTo>
                  <a:lnTo>
                    <a:pt x="1290686" y="431712"/>
                  </a:lnTo>
                  <a:lnTo>
                    <a:pt x="1343239" y="420301"/>
                  </a:lnTo>
                  <a:lnTo>
                    <a:pt x="1395228" y="407808"/>
                  </a:lnTo>
                  <a:lnTo>
                    <a:pt x="1446466" y="394206"/>
                  </a:lnTo>
                  <a:lnTo>
                    <a:pt x="1496764" y="379471"/>
                  </a:lnTo>
                  <a:lnTo>
                    <a:pt x="1545936" y="363579"/>
                  </a:lnTo>
                  <a:lnTo>
                    <a:pt x="1593796" y="346505"/>
                  </a:lnTo>
                  <a:lnTo>
                    <a:pt x="1640155" y="328223"/>
                  </a:lnTo>
                  <a:lnTo>
                    <a:pt x="1684826" y="308710"/>
                  </a:lnTo>
                  <a:lnTo>
                    <a:pt x="1727624" y="287940"/>
                  </a:lnTo>
                  <a:lnTo>
                    <a:pt x="1768359" y="265889"/>
                  </a:lnTo>
                  <a:lnTo>
                    <a:pt x="1806846" y="242532"/>
                  </a:lnTo>
                  <a:lnTo>
                    <a:pt x="1842897" y="217844"/>
                  </a:lnTo>
                  <a:lnTo>
                    <a:pt x="1872845" y="190504"/>
                  </a:lnTo>
                  <a:lnTo>
                    <a:pt x="1895938" y="158483"/>
                  </a:lnTo>
                  <a:lnTo>
                    <a:pt x="1919307" y="89823"/>
                  </a:lnTo>
                  <a:lnTo>
                    <a:pt x="1908504" y="30712"/>
                  </a:lnTo>
                  <a:lnTo>
                    <a:pt x="1859030" y="0"/>
                  </a:lnTo>
                  <a:lnTo>
                    <a:pt x="1818385" y="1182"/>
                  </a:lnTo>
                  <a:lnTo>
                    <a:pt x="1768667" y="15451"/>
                  </a:lnTo>
                  <a:lnTo>
                    <a:pt x="1726641" y="38640"/>
                  </a:lnTo>
                  <a:lnTo>
                    <a:pt x="1692410" y="68761"/>
                  </a:lnTo>
                  <a:lnTo>
                    <a:pt x="1666077" y="103823"/>
                  </a:lnTo>
                  <a:lnTo>
                    <a:pt x="1647745" y="141835"/>
                  </a:lnTo>
                  <a:lnTo>
                    <a:pt x="1637517" y="180807"/>
                  </a:lnTo>
                  <a:lnTo>
                    <a:pt x="1641784" y="253671"/>
                  </a:lnTo>
                  <a:lnTo>
                    <a:pt x="1679702" y="306490"/>
                  </a:lnTo>
                  <a:lnTo>
                    <a:pt x="1732144" y="332131"/>
                  </a:lnTo>
                  <a:lnTo>
                    <a:pt x="1798240" y="348172"/>
                  </a:lnTo>
                  <a:lnTo>
                    <a:pt x="1876147" y="355256"/>
                  </a:lnTo>
                  <a:lnTo>
                    <a:pt x="1918953" y="355639"/>
                  </a:lnTo>
                  <a:lnTo>
                    <a:pt x="1964021" y="354024"/>
                  </a:lnTo>
                  <a:lnTo>
                    <a:pt x="2011121" y="350491"/>
                  </a:lnTo>
                  <a:lnTo>
                    <a:pt x="2060021" y="345119"/>
                  </a:lnTo>
                  <a:lnTo>
                    <a:pt x="2110492" y="337990"/>
                  </a:lnTo>
                  <a:lnTo>
                    <a:pt x="2136902" y="333500"/>
                  </a:lnTo>
                </a:path>
              </a:pathLst>
            </a:custGeom>
            <a:ln w="9525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64324" y="1400555"/>
              <a:ext cx="1794510" cy="113004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61023" y="2207641"/>
              <a:ext cx="2299424" cy="179380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020812" y="3951731"/>
              <a:ext cx="991361" cy="104622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8788" y="1207007"/>
              <a:ext cx="1479042" cy="136321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05430" y="3936098"/>
              <a:ext cx="5779516" cy="495338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4113601" y="6248209"/>
            <a:ext cx="8291961" cy="1772793"/>
          </a:xfrm>
          <a:prstGeom prst="rect">
            <a:avLst/>
          </a:prstGeom>
        </p:spPr>
        <p:txBody>
          <a:bodyPr vert="horz" wrap="square" lIns="0" tIns="21336" rIns="0" bIns="0" rtlCol="0">
            <a:spAutoFit/>
          </a:bodyPr>
          <a:lstStyle/>
          <a:p>
            <a:pPr marL="17272" algn="ctr">
              <a:lnSpc>
                <a:spcPts val="3424"/>
              </a:lnSpc>
            </a:pPr>
            <a:r>
              <a:rPr lang="it-IT" sz="2880" b="1" spc="-16" dirty="0">
                <a:solidFill>
                  <a:srgbClr val="871B1B"/>
                </a:solidFill>
                <a:latin typeface="Tahoma"/>
                <a:cs typeface="Tahoma"/>
              </a:rPr>
              <a:t>Assoc. Prof. Dr. Che Azurahanim Che Abdullah</a:t>
            </a:r>
            <a:endParaRPr lang="ru-RU" sz="2880" b="1" spc="-16" dirty="0">
              <a:solidFill>
                <a:srgbClr val="871B1B"/>
              </a:solidFill>
              <a:latin typeface="Tahoma"/>
              <a:cs typeface="Tahoma"/>
            </a:endParaRPr>
          </a:p>
          <a:p>
            <a:pPr marL="17272" algn="ctr">
              <a:lnSpc>
                <a:spcPts val="3424"/>
              </a:lnSpc>
            </a:pPr>
            <a:r>
              <a:rPr sz="2880" b="1" spc="-16" dirty="0">
                <a:solidFill>
                  <a:srgbClr val="871B1B"/>
                </a:solidFill>
                <a:latin typeface="Tahoma"/>
                <a:cs typeface="Tahoma"/>
              </a:rPr>
              <a:t>Faculty</a:t>
            </a:r>
            <a:r>
              <a:rPr sz="2880" b="1" spc="-176" dirty="0">
                <a:solidFill>
                  <a:srgbClr val="871B1B"/>
                </a:solidFill>
                <a:latin typeface="Tahoma"/>
                <a:cs typeface="Tahoma"/>
              </a:rPr>
              <a:t> </a:t>
            </a:r>
            <a:r>
              <a:rPr sz="2880" b="1" spc="-64" dirty="0">
                <a:solidFill>
                  <a:srgbClr val="871B1B"/>
                </a:solidFill>
                <a:latin typeface="Tahoma"/>
                <a:cs typeface="Tahoma"/>
              </a:rPr>
              <a:t>of</a:t>
            </a:r>
            <a:r>
              <a:rPr sz="2880" b="1" spc="-152" dirty="0">
                <a:solidFill>
                  <a:srgbClr val="871B1B"/>
                </a:solidFill>
                <a:latin typeface="Tahoma"/>
                <a:cs typeface="Tahoma"/>
              </a:rPr>
              <a:t> </a:t>
            </a:r>
            <a:r>
              <a:rPr sz="2880" b="1" spc="-16" dirty="0">
                <a:solidFill>
                  <a:srgbClr val="871B1B"/>
                </a:solidFill>
                <a:latin typeface="Tahoma"/>
                <a:cs typeface="Tahoma"/>
              </a:rPr>
              <a:t>Science</a:t>
            </a:r>
            <a:endParaRPr sz="2880" dirty="0">
              <a:latin typeface="Tahoma"/>
              <a:cs typeface="Tahoma"/>
            </a:endParaRPr>
          </a:p>
          <a:p>
            <a:pPr marL="15240" algn="ctr"/>
            <a:r>
              <a:rPr sz="2880" b="1" spc="-80" dirty="0">
                <a:solidFill>
                  <a:srgbClr val="871B1B"/>
                </a:solidFill>
                <a:latin typeface="Tahoma"/>
                <a:cs typeface="Tahoma"/>
              </a:rPr>
              <a:t>Universiti</a:t>
            </a:r>
            <a:r>
              <a:rPr sz="2880" b="1" spc="-112" dirty="0">
                <a:solidFill>
                  <a:srgbClr val="871B1B"/>
                </a:solidFill>
                <a:latin typeface="Tahoma"/>
                <a:cs typeface="Tahoma"/>
              </a:rPr>
              <a:t> </a:t>
            </a:r>
            <a:r>
              <a:rPr sz="2880" b="1" spc="-96" dirty="0">
                <a:solidFill>
                  <a:srgbClr val="871B1B"/>
                </a:solidFill>
                <a:latin typeface="Tahoma"/>
                <a:cs typeface="Tahoma"/>
              </a:rPr>
              <a:t>Putra </a:t>
            </a:r>
            <a:r>
              <a:rPr sz="2880" b="1" spc="-16" dirty="0">
                <a:solidFill>
                  <a:srgbClr val="871B1B"/>
                </a:solidFill>
                <a:latin typeface="Tahoma"/>
                <a:cs typeface="Tahoma"/>
              </a:rPr>
              <a:t>Malaysia</a:t>
            </a:r>
            <a:endParaRPr sz="288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82594" y="2627648"/>
            <a:ext cx="6948424" cy="5602224"/>
          </a:xfrm>
          <a:custGeom>
            <a:avLst/>
            <a:gdLst/>
            <a:ahLst/>
            <a:cxnLst/>
            <a:rect l="l" t="t" r="r" b="b"/>
            <a:pathLst>
              <a:path w="4342765" h="3501390">
                <a:moveTo>
                  <a:pt x="3530199" y="0"/>
                </a:moveTo>
                <a:lnTo>
                  <a:pt x="3479021" y="0"/>
                </a:lnTo>
                <a:lnTo>
                  <a:pt x="3430778" y="2130"/>
                </a:lnTo>
                <a:lnTo>
                  <a:pt x="3383278" y="6220"/>
                </a:lnTo>
                <a:lnTo>
                  <a:pt x="3336534" y="12185"/>
                </a:lnTo>
                <a:lnTo>
                  <a:pt x="3290558" y="19945"/>
                </a:lnTo>
                <a:lnTo>
                  <a:pt x="3245363" y="29416"/>
                </a:lnTo>
                <a:lnTo>
                  <a:pt x="3200963" y="40516"/>
                </a:lnTo>
                <a:lnTo>
                  <a:pt x="3157371" y="53164"/>
                </a:lnTo>
                <a:lnTo>
                  <a:pt x="3114599" y="67276"/>
                </a:lnTo>
                <a:lnTo>
                  <a:pt x="3072660" y="82771"/>
                </a:lnTo>
                <a:lnTo>
                  <a:pt x="3031568" y="99565"/>
                </a:lnTo>
                <a:lnTo>
                  <a:pt x="2991335" y="117578"/>
                </a:lnTo>
                <a:lnTo>
                  <a:pt x="2951975" y="136727"/>
                </a:lnTo>
                <a:lnTo>
                  <a:pt x="2913501" y="156928"/>
                </a:lnTo>
                <a:lnTo>
                  <a:pt x="2858298" y="188524"/>
                </a:lnTo>
                <a:lnTo>
                  <a:pt x="2805090" y="221974"/>
                </a:lnTo>
                <a:lnTo>
                  <a:pt x="2753920" y="257012"/>
                </a:lnTo>
                <a:lnTo>
                  <a:pt x="2704829" y="293374"/>
                </a:lnTo>
                <a:lnTo>
                  <a:pt x="2657857" y="330793"/>
                </a:lnTo>
                <a:lnTo>
                  <a:pt x="2613047" y="369006"/>
                </a:lnTo>
                <a:lnTo>
                  <a:pt x="2570439" y="407746"/>
                </a:lnTo>
                <a:lnTo>
                  <a:pt x="2530075" y="446748"/>
                </a:lnTo>
                <a:lnTo>
                  <a:pt x="2491996" y="485747"/>
                </a:lnTo>
                <a:lnTo>
                  <a:pt x="2456244" y="524477"/>
                </a:lnTo>
                <a:lnTo>
                  <a:pt x="2422860" y="562674"/>
                </a:lnTo>
                <a:lnTo>
                  <a:pt x="2391885" y="600072"/>
                </a:lnTo>
                <a:lnTo>
                  <a:pt x="2363360" y="636406"/>
                </a:lnTo>
                <a:lnTo>
                  <a:pt x="2337328" y="671410"/>
                </a:lnTo>
                <a:lnTo>
                  <a:pt x="2313828" y="704819"/>
                </a:lnTo>
                <a:lnTo>
                  <a:pt x="2274594" y="765792"/>
                </a:lnTo>
                <a:lnTo>
                  <a:pt x="2245989" y="817201"/>
                </a:lnTo>
                <a:lnTo>
                  <a:pt x="2224357" y="863137"/>
                </a:lnTo>
                <a:lnTo>
                  <a:pt x="2204329" y="909770"/>
                </a:lnTo>
                <a:lnTo>
                  <a:pt x="2185486" y="956931"/>
                </a:lnTo>
                <a:lnTo>
                  <a:pt x="2167408" y="1004447"/>
                </a:lnTo>
                <a:lnTo>
                  <a:pt x="2149675" y="1052148"/>
                </a:lnTo>
                <a:lnTo>
                  <a:pt x="2131868" y="1099862"/>
                </a:lnTo>
                <a:lnTo>
                  <a:pt x="2113566" y="1147418"/>
                </a:lnTo>
                <a:lnTo>
                  <a:pt x="2094351" y="1194645"/>
                </a:lnTo>
                <a:lnTo>
                  <a:pt x="2074400" y="1239799"/>
                </a:lnTo>
                <a:lnTo>
                  <a:pt x="2053190" y="1284383"/>
                </a:lnTo>
                <a:lnTo>
                  <a:pt x="2030739" y="1328366"/>
                </a:lnTo>
                <a:lnTo>
                  <a:pt x="2007070" y="1371716"/>
                </a:lnTo>
                <a:lnTo>
                  <a:pt x="1982202" y="1414401"/>
                </a:lnTo>
                <a:lnTo>
                  <a:pt x="1956156" y="1456388"/>
                </a:lnTo>
                <a:lnTo>
                  <a:pt x="1928952" y="1497644"/>
                </a:lnTo>
                <a:lnTo>
                  <a:pt x="1900610" y="1538138"/>
                </a:lnTo>
                <a:lnTo>
                  <a:pt x="1871152" y="1577838"/>
                </a:lnTo>
                <a:lnTo>
                  <a:pt x="1840598" y="1616711"/>
                </a:lnTo>
                <a:lnTo>
                  <a:pt x="1808967" y="1654724"/>
                </a:lnTo>
                <a:lnTo>
                  <a:pt x="1776282" y="1691847"/>
                </a:lnTo>
                <a:lnTo>
                  <a:pt x="1742561" y="1728045"/>
                </a:lnTo>
                <a:lnTo>
                  <a:pt x="1707026" y="1764075"/>
                </a:lnTo>
                <a:lnTo>
                  <a:pt x="1670614" y="1799085"/>
                </a:lnTo>
                <a:lnTo>
                  <a:pt x="1633385" y="1833143"/>
                </a:lnTo>
                <a:lnTo>
                  <a:pt x="1595398" y="1866320"/>
                </a:lnTo>
                <a:lnTo>
                  <a:pt x="1556712" y="1898686"/>
                </a:lnTo>
                <a:lnTo>
                  <a:pt x="1517386" y="1930310"/>
                </a:lnTo>
                <a:lnTo>
                  <a:pt x="1477479" y="1961261"/>
                </a:lnTo>
                <a:lnTo>
                  <a:pt x="1437051" y="1991609"/>
                </a:lnTo>
                <a:lnTo>
                  <a:pt x="1396161" y="2021425"/>
                </a:lnTo>
                <a:lnTo>
                  <a:pt x="1354868" y="2050776"/>
                </a:lnTo>
                <a:lnTo>
                  <a:pt x="1313230" y="2079734"/>
                </a:lnTo>
                <a:lnTo>
                  <a:pt x="1229159" y="2136746"/>
                </a:lnTo>
                <a:lnTo>
                  <a:pt x="1017103" y="2277255"/>
                </a:lnTo>
                <a:lnTo>
                  <a:pt x="932771" y="2334112"/>
                </a:lnTo>
                <a:lnTo>
                  <a:pt x="890947" y="2362959"/>
                </a:lnTo>
                <a:lnTo>
                  <a:pt x="849429" y="2392177"/>
                </a:lnTo>
                <a:lnTo>
                  <a:pt x="808277" y="2421838"/>
                </a:lnTo>
                <a:lnTo>
                  <a:pt x="767550" y="2452009"/>
                </a:lnTo>
                <a:lnTo>
                  <a:pt x="727308" y="2482760"/>
                </a:lnTo>
                <a:lnTo>
                  <a:pt x="687608" y="2514162"/>
                </a:lnTo>
                <a:lnTo>
                  <a:pt x="648511" y="2546284"/>
                </a:lnTo>
                <a:lnTo>
                  <a:pt x="610076" y="2579196"/>
                </a:lnTo>
                <a:lnTo>
                  <a:pt x="572361" y="2612966"/>
                </a:lnTo>
                <a:lnTo>
                  <a:pt x="535426" y="2647665"/>
                </a:lnTo>
                <a:lnTo>
                  <a:pt x="497870" y="2684765"/>
                </a:lnTo>
                <a:lnTo>
                  <a:pt x="461281" y="2722744"/>
                </a:lnTo>
                <a:lnTo>
                  <a:pt x="425588" y="2761530"/>
                </a:lnTo>
                <a:lnTo>
                  <a:pt x="390721" y="2801051"/>
                </a:lnTo>
                <a:lnTo>
                  <a:pt x="356610" y="2841235"/>
                </a:lnTo>
                <a:lnTo>
                  <a:pt x="323185" y="2882012"/>
                </a:lnTo>
                <a:lnTo>
                  <a:pt x="290375" y="2923309"/>
                </a:lnTo>
                <a:lnTo>
                  <a:pt x="258111" y="2965055"/>
                </a:lnTo>
                <a:lnTo>
                  <a:pt x="226322" y="3007178"/>
                </a:lnTo>
                <a:lnTo>
                  <a:pt x="194939" y="3049607"/>
                </a:lnTo>
                <a:lnTo>
                  <a:pt x="164978" y="3090589"/>
                </a:lnTo>
                <a:lnTo>
                  <a:pt x="135719" y="3132198"/>
                </a:lnTo>
                <a:lnTo>
                  <a:pt x="107801" y="3174669"/>
                </a:lnTo>
                <a:lnTo>
                  <a:pt x="81862" y="3218240"/>
                </a:lnTo>
                <a:lnTo>
                  <a:pt x="58540" y="3263147"/>
                </a:lnTo>
                <a:lnTo>
                  <a:pt x="38475" y="3309627"/>
                </a:lnTo>
                <a:lnTo>
                  <a:pt x="23175" y="3355875"/>
                </a:lnTo>
                <a:lnTo>
                  <a:pt x="11752" y="3402968"/>
                </a:lnTo>
                <a:lnTo>
                  <a:pt x="4078" y="3450709"/>
                </a:lnTo>
                <a:lnTo>
                  <a:pt x="26" y="3498902"/>
                </a:lnTo>
                <a:lnTo>
                  <a:pt x="0" y="3501218"/>
                </a:lnTo>
                <a:lnTo>
                  <a:pt x="4342378" y="3501218"/>
                </a:lnTo>
                <a:lnTo>
                  <a:pt x="4342378" y="385992"/>
                </a:lnTo>
                <a:lnTo>
                  <a:pt x="4319204" y="358748"/>
                </a:lnTo>
                <a:lnTo>
                  <a:pt x="4286429" y="323057"/>
                </a:lnTo>
                <a:lnTo>
                  <a:pt x="4252382" y="288807"/>
                </a:lnTo>
                <a:lnTo>
                  <a:pt x="4217071" y="256107"/>
                </a:lnTo>
                <a:lnTo>
                  <a:pt x="4180505" y="225066"/>
                </a:lnTo>
                <a:lnTo>
                  <a:pt x="4142692" y="195792"/>
                </a:lnTo>
                <a:lnTo>
                  <a:pt x="4103642" y="168394"/>
                </a:lnTo>
                <a:lnTo>
                  <a:pt x="4063363" y="142979"/>
                </a:lnTo>
                <a:lnTo>
                  <a:pt x="4021863" y="119657"/>
                </a:lnTo>
                <a:lnTo>
                  <a:pt x="3979152" y="98536"/>
                </a:lnTo>
                <a:lnTo>
                  <a:pt x="3935239" y="79724"/>
                </a:lnTo>
                <a:lnTo>
                  <a:pt x="3890131" y="63329"/>
                </a:lnTo>
                <a:lnTo>
                  <a:pt x="3836416" y="46831"/>
                </a:lnTo>
                <a:lnTo>
                  <a:pt x="3783340" y="32949"/>
                </a:lnTo>
                <a:lnTo>
                  <a:pt x="3730916" y="21601"/>
                </a:lnTo>
                <a:lnTo>
                  <a:pt x="3679156" y="12706"/>
                </a:lnTo>
                <a:lnTo>
                  <a:pt x="3628385" y="6220"/>
                </a:lnTo>
                <a:lnTo>
                  <a:pt x="3628547" y="6220"/>
                </a:lnTo>
                <a:lnTo>
                  <a:pt x="3577681" y="1942"/>
                </a:lnTo>
                <a:lnTo>
                  <a:pt x="3530199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" name="object 3"/>
          <p:cNvSpPr/>
          <p:nvPr/>
        </p:nvSpPr>
        <p:spPr>
          <a:xfrm>
            <a:off x="1" y="4425289"/>
            <a:ext cx="3993896" cy="3804920"/>
          </a:xfrm>
          <a:custGeom>
            <a:avLst/>
            <a:gdLst/>
            <a:ahLst/>
            <a:cxnLst/>
            <a:rect l="l" t="t" r="r" b="b"/>
            <a:pathLst>
              <a:path w="2496185" h="2378075">
                <a:moveTo>
                  <a:pt x="0" y="0"/>
                </a:moveTo>
                <a:lnTo>
                  <a:pt x="0" y="2377784"/>
                </a:lnTo>
                <a:lnTo>
                  <a:pt x="2496058" y="2377406"/>
                </a:lnTo>
                <a:lnTo>
                  <a:pt x="2474358" y="2329842"/>
                </a:lnTo>
                <a:lnTo>
                  <a:pt x="2450046" y="2284752"/>
                </a:lnTo>
                <a:lnTo>
                  <a:pt x="2423290" y="2242144"/>
                </a:lnTo>
                <a:lnTo>
                  <a:pt x="2394261" y="2202022"/>
                </a:lnTo>
                <a:lnTo>
                  <a:pt x="2363128" y="2164393"/>
                </a:lnTo>
                <a:lnTo>
                  <a:pt x="2330061" y="2129261"/>
                </a:lnTo>
                <a:lnTo>
                  <a:pt x="2295231" y="2096634"/>
                </a:lnTo>
                <a:lnTo>
                  <a:pt x="2258806" y="2066517"/>
                </a:lnTo>
                <a:lnTo>
                  <a:pt x="2220956" y="2038916"/>
                </a:lnTo>
                <a:lnTo>
                  <a:pt x="2181853" y="2013835"/>
                </a:lnTo>
                <a:lnTo>
                  <a:pt x="2141665" y="1991283"/>
                </a:lnTo>
                <a:lnTo>
                  <a:pt x="2100562" y="1971263"/>
                </a:lnTo>
                <a:lnTo>
                  <a:pt x="2058714" y="1953783"/>
                </a:lnTo>
                <a:lnTo>
                  <a:pt x="2016291" y="1938847"/>
                </a:lnTo>
                <a:lnTo>
                  <a:pt x="1973463" y="1926462"/>
                </a:lnTo>
                <a:lnTo>
                  <a:pt x="1930400" y="1916633"/>
                </a:lnTo>
                <a:lnTo>
                  <a:pt x="1883679" y="1908720"/>
                </a:lnTo>
                <a:lnTo>
                  <a:pt x="1836864" y="1903261"/>
                </a:lnTo>
                <a:lnTo>
                  <a:pt x="1789953" y="1900100"/>
                </a:lnTo>
                <a:lnTo>
                  <a:pt x="1742948" y="1899081"/>
                </a:lnTo>
                <a:lnTo>
                  <a:pt x="1692329" y="1900200"/>
                </a:lnTo>
                <a:lnTo>
                  <a:pt x="1641683" y="1903427"/>
                </a:lnTo>
                <a:lnTo>
                  <a:pt x="1591039" y="1908569"/>
                </a:lnTo>
                <a:lnTo>
                  <a:pt x="1540422" y="1915431"/>
                </a:lnTo>
                <a:lnTo>
                  <a:pt x="1489860" y="1923821"/>
                </a:lnTo>
                <a:lnTo>
                  <a:pt x="1439380" y="1933544"/>
                </a:lnTo>
                <a:lnTo>
                  <a:pt x="1389009" y="1944407"/>
                </a:lnTo>
                <a:lnTo>
                  <a:pt x="1338775" y="1956216"/>
                </a:lnTo>
                <a:lnTo>
                  <a:pt x="1288703" y="1968778"/>
                </a:lnTo>
                <a:lnTo>
                  <a:pt x="1238821" y="1981898"/>
                </a:lnTo>
                <a:lnTo>
                  <a:pt x="1213125" y="1935955"/>
                </a:lnTo>
                <a:lnTo>
                  <a:pt x="1186152" y="1891239"/>
                </a:lnTo>
                <a:lnTo>
                  <a:pt x="1157945" y="1847783"/>
                </a:lnTo>
                <a:lnTo>
                  <a:pt x="1128550" y="1805618"/>
                </a:lnTo>
                <a:lnTo>
                  <a:pt x="1098010" y="1764779"/>
                </a:lnTo>
                <a:lnTo>
                  <a:pt x="1066371" y="1725298"/>
                </a:lnTo>
                <a:lnTo>
                  <a:pt x="1033677" y="1687208"/>
                </a:lnTo>
                <a:lnTo>
                  <a:pt x="999972" y="1650542"/>
                </a:lnTo>
                <a:lnTo>
                  <a:pt x="965302" y="1615332"/>
                </a:lnTo>
                <a:lnTo>
                  <a:pt x="929710" y="1581612"/>
                </a:lnTo>
                <a:lnTo>
                  <a:pt x="893241" y="1549414"/>
                </a:lnTo>
                <a:lnTo>
                  <a:pt x="855940" y="1518772"/>
                </a:lnTo>
                <a:lnTo>
                  <a:pt x="817851" y="1489717"/>
                </a:lnTo>
                <a:lnTo>
                  <a:pt x="779019" y="1462284"/>
                </a:lnTo>
                <a:lnTo>
                  <a:pt x="739488" y="1436505"/>
                </a:lnTo>
                <a:lnTo>
                  <a:pt x="699304" y="1412412"/>
                </a:lnTo>
                <a:lnTo>
                  <a:pt x="658509" y="1390039"/>
                </a:lnTo>
                <a:lnTo>
                  <a:pt x="617150" y="1369418"/>
                </a:lnTo>
                <a:lnTo>
                  <a:pt x="575271" y="1350583"/>
                </a:lnTo>
                <a:lnTo>
                  <a:pt x="532915" y="1333566"/>
                </a:lnTo>
                <a:lnTo>
                  <a:pt x="490129" y="1318399"/>
                </a:lnTo>
                <a:lnTo>
                  <a:pt x="446955" y="1305117"/>
                </a:lnTo>
                <a:lnTo>
                  <a:pt x="403439" y="1293752"/>
                </a:lnTo>
                <a:lnTo>
                  <a:pt x="359626" y="1284336"/>
                </a:lnTo>
                <a:lnTo>
                  <a:pt x="315559" y="1276903"/>
                </a:lnTo>
                <a:lnTo>
                  <a:pt x="271284" y="1271485"/>
                </a:lnTo>
                <a:lnTo>
                  <a:pt x="270372" y="1225084"/>
                </a:lnTo>
                <a:lnTo>
                  <a:pt x="268557" y="1177591"/>
                </a:lnTo>
                <a:lnTo>
                  <a:pt x="265856" y="1129118"/>
                </a:lnTo>
                <a:lnTo>
                  <a:pt x="262287" y="1079777"/>
                </a:lnTo>
                <a:lnTo>
                  <a:pt x="257868" y="1029678"/>
                </a:lnTo>
                <a:lnTo>
                  <a:pt x="252617" y="978932"/>
                </a:lnTo>
                <a:lnTo>
                  <a:pt x="246550" y="927653"/>
                </a:lnTo>
                <a:lnTo>
                  <a:pt x="239687" y="875950"/>
                </a:lnTo>
                <a:lnTo>
                  <a:pt x="232043" y="823936"/>
                </a:lnTo>
                <a:lnTo>
                  <a:pt x="223639" y="771722"/>
                </a:lnTo>
                <a:lnTo>
                  <a:pt x="214490" y="719419"/>
                </a:lnTo>
                <a:lnTo>
                  <a:pt x="204614" y="667138"/>
                </a:lnTo>
                <a:lnTo>
                  <a:pt x="194030" y="614992"/>
                </a:lnTo>
                <a:lnTo>
                  <a:pt x="182755" y="563092"/>
                </a:lnTo>
                <a:lnTo>
                  <a:pt x="170807" y="511548"/>
                </a:lnTo>
                <a:lnTo>
                  <a:pt x="158203" y="460473"/>
                </a:lnTo>
                <a:lnTo>
                  <a:pt x="144961" y="409977"/>
                </a:lnTo>
                <a:lnTo>
                  <a:pt x="131099" y="360173"/>
                </a:lnTo>
                <a:lnTo>
                  <a:pt x="116634" y="311172"/>
                </a:lnTo>
                <a:lnTo>
                  <a:pt x="101585" y="263085"/>
                </a:lnTo>
                <a:lnTo>
                  <a:pt x="85969" y="216023"/>
                </a:lnTo>
                <a:lnTo>
                  <a:pt x="69803" y="170099"/>
                </a:lnTo>
                <a:lnTo>
                  <a:pt x="53105" y="125422"/>
                </a:lnTo>
                <a:lnTo>
                  <a:pt x="35894" y="82106"/>
                </a:lnTo>
                <a:lnTo>
                  <a:pt x="18186" y="402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4" name="object 4"/>
          <p:cNvSpPr/>
          <p:nvPr/>
        </p:nvSpPr>
        <p:spPr>
          <a:xfrm>
            <a:off x="163439" y="0"/>
            <a:ext cx="4546600" cy="971296"/>
          </a:xfrm>
          <a:custGeom>
            <a:avLst/>
            <a:gdLst/>
            <a:ahLst/>
            <a:cxnLst/>
            <a:rect l="l" t="t" r="r" b="b"/>
            <a:pathLst>
              <a:path w="2841625" h="607060">
                <a:moveTo>
                  <a:pt x="2841553" y="0"/>
                </a:moveTo>
                <a:lnTo>
                  <a:pt x="0" y="0"/>
                </a:lnTo>
                <a:lnTo>
                  <a:pt x="2186" y="5792"/>
                </a:lnTo>
                <a:lnTo>
                  <a:pt x="22854" y="53318"/>
                </a:lnTo>
                <a:lnTo>
                  <a:pt x="45607" y="99334"/>
                </a:lnTo>
                <a:lnTo>
                  <a:pt x="70351" y="143778"/>
                </a:lnTo>
                <a:lnTo>
                  <a:pt x="96991" y="186587"/>
                </a:lnTo>
                <a:lnTo>
                  <a:pt x="125432" y="227698"/>
                </a:lnTo>
                <a:lnTo>
                  <a:pt x="155578" y="267048"/>
                </a:lnTo>
                <a:lnTo>
                  <a:pt x="187334" y="304574"/>
                </a:lnTo>
                <a:lnTo>
                  <a:pt x="220607" y="340214"/>
                </a:lnTo>
                <a:lnTo>
                  <a:pt x="255299" y="373906"/>
                </a:lnTo>
                <a:lnTo>
                  <a:pt x="291318" y="405585"/>
                </a:lnTo>
                <a:lnTo>
                  <a:pt x="328567" y="435190"/>
                </a:lnTo>
                <a:lnTo>
                  <a:pt x="366951" y="462657"/>
                </a:lnTo>
                <a:lnTo>
                  <a:pt x="406376" y="487924"/>
                </a:lnTo>
                <a:lnTo>
                  <a:pt x="446746" y="510928"/>
                </a:lnTo>
                <a:lnTo>
                  <a:pt x="487966" y="531607"/>
                </a:lnTo>
                <a:lnTo>
                  <a:pt x="529942" y="549897"/>
                </a:lnTo>
                <a:lnTo>
                  <a:pt x="572579" y="565735"/>
                </a:lnTo>
                <a:lnTo>
                  <a:pt x="615780" y="579060"/>
                </a:lnTo>
                <a:lnTo>
                  <a:pt x="659452" y="589807"/>
                </a:lnTo>
                <a:lnTo>
                  <a:pt x="703500" y="597915"/>
                </a:lnTo>
                <a:lnTo>
                  <a:pt x="762442" y="604599"/>
                </a:lnTo>
                <a:lnTo>
                  <a:pt x="821470" y="606805"/>
                </a:lnTo>
                <a:lnTo>
                  <a:pt x="869314" y="605384"/>
                </a:lnTo>
                <a:lnTo>
                  <a:pt x="917039" y="601158"/>
                </a:lnTo>
                <a:lnTo>
                  <a:pt x="964560" y="594187"/>
                </a:lnTo>
                <a:lnTo>
                  <a:pt x="1011789" y="584530"/>
                </a:lnTo>
                <a:lnTo>
                  <a:pt x="1058639" y="572247"/>
                </a:lnTo>
                <a:lnTo>
                  <a:pt x="1105023" y="557397"/>
                </a:lnTo>
                <a:lnTo>
                  <a:pt x="1150854" y="540038"/>
                </a:lnTo>
                <a:lnTo>
                  <a:pt x="1196046" y="520231"/>
                </a:lnTo>
                <a:lnTo>
                  <a:pt x="1240512" y="498035"/>
                </a:lnTo>
                <a:lnTo>
                  <a:pt x="1284163" y="473508"/>
                </a:lnTo>
                <a:lnTo>
                  <a:pt x="1326915" y="446711"/>
                </a:lnTo>
                <a:lnTo>
                  <a:pt x="1368678" y="417702"/>
                </a:lnTo>
                <a:lnTo>
                  <a:pt x="1409368" y="386540"/>
                </a:lnTo>
                <a:lnTo>
                  <a:pt x="1448896" y="353285"/>
                </a:lnTo>
                <a:lnTo>
                  <a:pt x="1487177" y="317996"/>
                </a:lnTo>
                <a:lnTo>
                  <a:pt x="1524122" y="280733"/>
                </a:lnTo>
                <a:lnTo>
                  <a:pt x="1559645" y="241553"/>
                </a:lnTo>
                <a:lnTo>
                  <a:pt x="1600716" y="267783"/>
                </a:lnTo>
                <a:lnTo>
                  <a:pt x="1642441" y="293339"/>
                </a:lnTo>
                <a:lnTo>
                  <a:pt x="1684770" y="317729"/>
                </a:lnTo>
                <a:lnTo>
                  <a:pt x="1727657" y="340461"/>
                </a:lnTo>
                <a:lnTo>
                  <a:pt x="1771052" y="361045"/>
                </a:lnTo>
                <a:lnTo>
                  <a:pt x="1814909" y="378988"/>
                </a:lnTo>
                <a:lnTo>
                  <a:pt x="1859178" y="393799"/>
                </a:lnTo>
                <a:lnTo>
                  <a:pt x="1903813" y="404987"/>
                </a:lnTo>
                <a:lnTo>
                  <a:pt x="1948764" y="412061"/>
                </a:lnTo>
                <a:lnTo>
                  <a:pt x="1993985" y="414527"/>
                </a:lnTo>
                <a:lnTo>
                  <a:pt x="2011152" y="414164"/>
                </a:lnTo>
                <a:lnTo>
                  <a:pt x="2062819" y="408432"/>
                </a:lnTo>
                <a:lnTo>
                  <a:pt x="2109424" y="396628"/>
                </a:lnTo>
                <a:lnTo>
                  <a:pt x="2154657" y="378742"/>
                </a:lnTo>
                <a:lnTo>
                  <a:pt x="2198046" y="355097"/>
                </a:lnTo>
                <a:lnTo>
                  <a:pt x="2239120" y="326018"/>
                </a:lnTo>
                <a:lnTo>
                  <a:pt x="2277408" y="291830"/>
                </a:lnTo>
                <a:lnTo>
                  <a:pt x="2312439" y="252857"/>
                </a:lnTo>
                <a:lnTo>
                  <a:pt x="2343743" y="209423"/>
                </a:lnTo>
                <a:lnTo>
                  <a:pt x="2352514" y="195659"/>
                </a:lnTo>
                <a:lnTo>
                  <a:pt x="2361904" y="182562"/>
                </a:lnTo>
                <a:lnTo>
                  <a:pt x="2372532" y="171561"/>
                </a:lnTo>
                <a:lnTo>
                  <a:pt x="2385018" y="164084"/>
                </a:lnTo>
                <a:lnTo>
                  <a:pt x="2390098" y="162051"/>
                </a:lnTo>
                <a:lnTo>
                  <a:pt x="2395305" y="161289"/>
                </a:lnTo>
                <a:lnTo>
                  <a:pt x="2400639" y="161289"/>
                </a:lnTo>
                <a:lnTo>
                  <a:pt x="2408295" y="161764"/>
                </a:lnTo>
                <a:lnTo>
                  <a:pt x="2415974" y="162988"/>
                </a:lnTo>
                <a:lnTo>
                  <a:pt x="2431119" y="166497"/>
                </a:lnTo>
                <a:lnTo>
                  <a:pt x="2450518" y="170404"/>
                </a:lnTo>
                <a:lnTo>
                  <a:pt x="2470013" y="173180"/>
                </a:lnTo>
                <a:lnTo>
                  <a:pt x="2489555" y="174837"/>
                </a:lnTo>
                <a:lnTo>
                  <a:pt x="2509097" y="175387"/>
                </a:lnTo>
                <a:lnTo>
                  <a:pt x="2555497" y="172395"/>
                </a:lnTo>
                <a:lnTo>
                  <a:pt x="2601425" y="163568"/>
                </a:lnTo>
                <a:lnTo>
                  <a:pt x="2646417" y="149130"/>
                </a:lnTo>
                <a:lnTo>
                  <a:pt x="2690010" y="129306"/>
                </a:lnTo>
                <a:lnTo>
                  <a:pt x="2731742" y="104317"/>
                </a:lnTo>
                <a:lnTo>
                  <a:pt x="2771150" y="74389"/>
                </a:lnTo>
                <a:lnTo>
                  <a:pt x="2807769" y="39744"/>
                </a:lnTo>
                <a:lnTo>
                  <a:pt x="28415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5" name="object 5"/>
          <p:cNvSpPr/>
          <p:nvPr/>
        </p:nvSpPr>
        <p:spPr>
          <a:xfrm>
            <a:off x="277388" y="7824459"/>
            <a:ext cx="86360" cy="146304"/>
          </a:xfrm>
          <a:custGeom>
            <a:avLst/>
            <a:gdLst/>
            <a:ahLst/>
            <a:cxnLst/>
            <a:rect l="l" t="t" r="r" b="b"/>
            <a:pathLst>
              <a:path w="53975" h="91439">
                <a:moveTo>
                  <a:pt x="49098" y="0"/>
                </a:moveTo>
                <a:lnTo>
                  <a:pt x="9537" y="0"/>
                </a:lnTo>
                <a:lnTo>
                  <a:pt x="4216" y="0"/>
                </a:lnTo>
                <a:lnTo>
                  <a:pt x="0" y="4216"/>
                </a:lnTo>
                <a:lnTo>
                  <a:pt x="0" y="86893"/>
                </a:lnTo>
                <a:lnTo>
                  <a:pt x="4444" y="91109"/>
                </a:lnTo>
                <a:lnTo>
                  <a:pt x="49326" y="91109"/>
                </a:lnTo>
                <a:lnTo>
                  <a:pt x="53530" y="86893"/>
                </a:lnTo>
                <a:lnTo>
                  <a:pt x="53530" y="4216"/>
                </a:lnTo>
                <a:lnTo>
                  <a:pt x="49098" y="0"/>
                </a:lnTo>
                <a:close/>
              </a:path>
            </a:pathLst>
          </a:custGeom>
          <a:solidFill>
            <a:srgbClr val="3B3B3A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6" name="object 6"/>
          <p:cNvSpPr/>
          <p:nvPr/>
        </p:nvSpPr>
        <p:spPr>
          <a:xfrm>
            <a:off x="1161064" y="7823789"/>
            <a:ext cx="85344" cy="146304"/>
          </a:xfrm>
          <a:custGeom>
            <a:avLst/>
            <a:gdLst/>
            <a:ahLst/>
            <a:cxnLst/>
            <a:rect l="l" t="t" r="r" b="b"/>
            <a:pathLst>
              <a:path w="53340" h="91439">
                <a:moveTo>
                  <a:pt x="49085" y="0"/>
                </a:moveTo>
                <a:lnTo>
                  <a:pt x="9270" y="0"/>
                </a:lnTo>
                <a:lnTo>
                  <a:pt x="4178" y="0"/>
                </a:lnTo>
                <a:lnTo>
                  <a:pt x="0" y="4178"/>
                </a:lnTo>
                <a:lnTo>
                  <a:pt x="0" y="86893"/>
                </a:lnTo>
                <a:lnTo>
                  <a:pt x="4178" y="91071"/>
                </a:lnTo>
                <a:lnTo>
                  <a:pt x="49085" y="91071"/>
                </a:lnTo>
                <a:lnTo>
                  <a:pt x="53263" y="86893"/>
                </a:lnTo>
                <a:lnTo>
                  <a:pt x="53263" y="4178"/>
                </a:lnTo>
                <a:lnTo>
                  <a:pt x="49085" y="0"/>
                </a:lnTo>
                <a:close/>
              </a:path>
            </a:pathLst>
          </a:custGeom>
          <a:solidFill>
            <a:srgbClr val="3B3B3A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7" name="object 7"/>
          <p:cNvGrpSpPr/>
          <p:nvPr/>
        </p:nvGrpSpPr>
        <p:grpSpPr>
          <a:xfrm>
            <a:off x="137332" y="5508548"/>
            <a:ext cx="2551176" cy="2461768"/>
            <a:chOff x="85832" y="3442842"/>
            <a:chExt cx="1594485" cy="1538605"/>
          </a:xfrm>
        </p:grpSpPr>
        <p:sp>
          <p:nvSpPr>
            <p:cNvPr id="8" name="object 8"/>
            <p:cNvSpPr/>
            <p:nvPr/>
          </p:nvSpPr>
          <p:spPr>
            <a:xfrm>
              <a:off x="332790" y="3475608"/>
              <a:ext cx="286385" cy="454025"/>
            </a:xfrm>
            <a:custGeom>
              <a:avLst/>
              <a:gdLst/>
              <a:ahLst/>
              <a:cxnLst/>
              <a:rect l="l" t="t" r="r" b="b"/>
              <a:pathLst>
                <a:path w="286384" h="454025">
                  <a:moveTo>
                    <a:pt x="286067" y="453644"/>
                  </a:moveTo>
                  <a:lnTo>
                    <a:pt x="457" y="453872"/>
                  </a:lnTo>
                  <a:lnTo>
                    <a:pt x="0" y="381"/>
                  </a:lnTo>
                  <a:lnTo>
                    <a:pt x="285648" y="0"/>
                  </a:lnTo>
                  <a:lnTo>
                    <a:pt x="286067" y="453644"/>
                  </a:lnTo>
                  <a:close/>
                </a:path>
              </a:pathLst>
            </a:custGeom>
            <a:ln w="732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9" name="object 9"/>
            <p:cNvSpPr/>
            <p:nvPr/>
          </p:nvSpPr>
          <p:spPr>
            <a:xfrm>
              <a:off x="85832" y="3811904"/>
              <a:ext cx="775970" cy="1115695"/>
            </a:xfrm>
            <a:custGeom>
              <a:avLst/>
              <a:gdLst/>
              <a:ahLst/>
              <a:cxnLst/>
              <a:rect l="l" t="t" r="r" b="b"/>
              <a:pathLst>
                <a:path w="775969" h="1115695">
                  <a:moveTo>
                    <a:pt x="718737" y="0"/>
                  </a:moveTo>
                  <a:lnTo>
                    <a:pt x="55924" y="381"/>
                  </a:lnTo>
                  <a:lnTo>
                    <a:pt x="16364" y="16875"/>
                  </a:lnTo>
                  <a:lnTo>
                    <a:pt x="0" y="56515"/>
                  </a:lnTo>
                  <a:lnTo>
                    <a:pt x="908" y="1059611"/>
                  </a:lnTo>
                  <a:lnTo>
                    <a:pt x="5292" y="1081402"/>
                  </a:lnTo>
                  <a:lnTo>
                    <a:pt x="17261" y="1099178"/>
                  </a:lnTo>
                  <a:lnTo>
                    <a:pt x="35036" y="1111153"/>
                  </a:lnTo>
                  <a:lnTo>
                    <a:pt x="56838" y="1115542"/>
                  </a:lnTo>
                  <a:lnTo>
                    <a:pt x="719651" y="1115085"/>
                  </a:lnTo>
                  <a:lnTo>
                    <a:pt x="741346" y="1110664"/>
                  </a:lnTo>
                  <a:lnTo>
                    <a:pt x="759132" y="1098616"/>
                  </a:lnTo>
                  <a:lnTo>
                    <a:pt x="771161" y="1080763"/>
                  </a:lnTo>
                  <a:lnTo>
                    <a:pt x="775582" y="1058926"/>
                  </a:lnTo>
                  <a:lnTo>
                    <a:pt x="774668" y="55880"/>
                  </a:lnTo>
                  <a:lnTo>
                    <a:pt x="770252" y="34075"/>
                  </a:lnTo>
                  <a:lnTo>
                    <a:pt x="758232" y="16319"/>
                  </a:lnTo>
                  <a:lnTo>
                    <a:pt x="740447" y="4373"/>
                  </a:lnTo>
                  <a:lnTo>
                    <a:pt x="718737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0" name="object 10"/>
            <p:cNvSpPr/>
            <p:nvPr/>
          </p:nvSpPr>
          <p:spPr>
            <a:xfrm>
              <a:off x="223558" y="3442842"/>
              <a:ext cx="492125" cy="523875"/>
            </a:xfrm>
            <a:custGeom>
              <a:avLst/>
              <a:gdLst/>
              <a:ahLst/>
              <a:cxnLst/>
              <a:rect l="l" t="t" r="r" b="b"/>
              <a:pathLst>
                <a:path w="492125" h="523875">
                  <a:moveTo>
                    <a:pt x="414108" y="86868"/>
                  </a:moveTo>
                  <a:lnTo>
                    <a:pt x="414020" y="75946"/>
                  </a:lnTo>
                  <a:lnTo>
                    <a:pt x="413931" y="67614"/>
                  </a:lnTo>
                  <a:lnTo>
                    <a:pt x="413880" y="59817"/>
                  </a:lnTo>
                  <a:lnTo>
                    <a:pt x="413778" y="48069"/>
                  </a:lnTo>
                  <a:lnTo>
                    <a:pt x="413651" y="36576"/>
                  </a:lnTo>
                  <a:lnTo>
                    <a:pt x="413651" y="23622"/>
                  </a:lnTo>
                  <a:lnTo>
                    <a:pt x="412127" y="17653"/>
                  </a:lnTo>
                  <a:lnTo>
                    <a:pt x="410895" y="12192"/>
                  </a:lnTo>
                  <a:lnTo>
                    <a:pt x="410794" y="11684"/>
                  </a:lnTo>
                  <a:lnTo>
                    <a:pt x="407454" y="6223"/>
                  </a:lnTo>
                  <a:lnTo>
                    <a:pt x="402818" y="3302"/>
                  </a:lnTo>
                  <a:lnTo>
                    <a:pt x="400913" y="2286"/>
                  </a:lnTo>
                  <a:lnTo>
                    <a:pt x="400443" y="2032"/>
                  </a:lnTo>
                  <a:lnTo>
                    <a:pt x="396659" y="0"/>
                  </a:lnTo>
                  <a:lnTo>
                    <a:pt x="395986" y="0"/>
                  </a:lnTo>
                  <a:lnTo>
                    <a:pt x="388912" y="2032"/>
                  </a:lnTo>
                  <a:lnTo>
                    <a:pt x="382612" y="635"/>
                  </a:lnTo>
                  <a:lnTo>
                    <a:pt x="126492" y="635"/>
                  </a:lnTo>
                  <a:lnTo>
                    <a:pt x="119608" y="2286"/>
                  </a:lnTo>
                  <a:lnTo>
                    <a:pt x="112128" y="0"/>
                  </a:lnTo>
                  <a:lnTo>
                    <a:pt x="105930" y="3810"/>
                  </a:lnTo>
                  <a:lnTo>
                    <a:pt x="101066" y="6477"/>
                  </a:lnTo>
                  <a:lnTo>
                    <a:pt x="97955" y="12192"/>
                  </a:lnTo>
                  <a:lnTo>
                    <a:pt x="96393" y="18161"/>
                  </a:lnTo>
                  <a:lnTo>
                    <a:pt x="95173" y="23622"/>
                  </a:lnTo>
                  <a:lnTo>
                    <a:pt x="95072" y="30353"/>
                  </a:lnTo>
                  <a:lnTo>
                    <a:pt x="94869" y="36322"/>
                  </a:lnTo>
                  <a:lnTo>
                    <a:pt x="94767" y="71577"/>
                  </a:lnTo>
                  <a:lnTo>
                    <a:pt x="94653" y="87376"/>
                  </a:lnTo>
                  <a:lnTo>
                    <a:pt x="95516" y="88646"/>
                  </a:lnTo>
                  <a:lnTo>
                    <a:pt x="111442" y="94361"/>
                  </a:lnTo>
                  <a:lnTo>
                    <a:pt x="121627" y="94361"/>
                  </a:lnTo>
                  <a:lnTo>
                    <a:pt x="133946" y="71577"/>
                  </a:lnTo>
                  <a:lnTo>
                    <a:pt x="134073" y="67614"/>
                  </a:lnTo>
                  <a:lnTo>
                    <a:pt x="135089" y="59817"/>
                  </a:lnTo>
                  <a:lnTo>
                    <a:pt x="373672" y="59817"/>
                  </a:lnTo>
                  <a:lnTo>
                    <a:pt x="374700" y="67614"/>
                  </a:lnTo>
                  <a:lnTo>
                    <a:pt x="374815" y="71831"/>
                  </a:lnTo>
                  <a:lnTo>
                    <a:pt x="374942" y="75946"/>
                  </a:lnTo>
                  <a:lnTo>
                    <a:pt x="375920" y="83312"/>
                  </a:lnTo>
                  <a:lnTo>
                    <a:pt x="375970" y="83718"/>
                  </a:lnTo>
                  <a:lnTo>
                    <a:pt x="379387" y="90043"/>
                  </a:lnTo>
                  <a:lnTo>
                    <a:pt x="382498" y="93599"/>
                  </a:lnTo>
                  <a:lnTo>
                    <a:pt x="388048" y="94361"/>
                  </a:lnTo>
                  <a:lnTo>
                    <a:pt x="396519" y="94361"/>
                  </a:lnTo>
                  <a:lnTo>
                    <a:pt x="402818" y="93345"/>
                  </a:lnTo>
                  <a:lnTo>
                    <a:pt x="408368" y="91821"/>
                  </a:lnTo>
                  <a:lnTo>
                    <a:pt x="410349" y="91059"/>
                  </a:lnTo>
                  <a:lnTo>
                    <a:pt x="412318" y="90424"/>
                  </a:lnTo>
                  <a:lnTo>
                    <a:pt x="413169" y="88646"/>
                  </a:lnTo>
                  <a:lnTo>
                    <a:pt x="414108" y="86868"/>
                  </a:lnTo>
                  <a:close/>
                </a:path>
                <a:path w="492125" h="523875">
                  <a:moveTo>
                    <a:pt x="491502" y="522236"/>
                  </a:moveTo>
                  <a:lnTo>
                    <a:pt x="491274" y="470941"/>
                  </a:lnTo>
                  <a:lnTo>
                    <a:pt x="0" y="472465"/>
                  </a:lnTo>
                  <a:lnTo>
                    <a:pt x="228" y="523760"/>
                  </a:lnTo>
                  <a:lnTo>
                    <a:pt x="491502" y="522236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1" name="object 11"/>
            <p:cNvSpPr/>
            <p:nvPr/>
          </p:nvSpPr>
          <p:spPr>
            <a:xfrm>
              <a:off x="256501" y="4081576"/>
              <a:ext cx="411480" cy="751840"/>
            </a:xfrm>
            <a:custGeom>
              <a:avLst/>
              <a:gdLst/>
              <a:ahLst/>
              <a:cxnLst/>
              <a:rect l="l" t="t" r="r" b="b"/>
              <a:pathLst>
                <a:path w="411480" h="751839">
                  <a:moveTo>
                    <a:pt x="0" y="0"/>
                  </a:moveTo>
                  <a:lnTo>
                    <a:pt x="0" y="751255"/>
                  </a:lnTo>
                </a:path>
                <a:path w="411480" h="751839">
                  <a:moveTo>
                    <a:pt x="195021" y="0"/>
                  </a:moveTo>
                  <a:lnTo>
                    <a:pt x="195021" y="751255"/>
                  </a:lnTo>
                </a:path>
                <a:path w="411480" h="751839">
                  <a:moveTo>
                    <a:pt x="411441" y="0"/>
                  </a:moveTo>
                  <a:lnTo>
                    <a:pt x="411441" y="751255"/>
                  </a:lnTo>
                </a:path>
              </a:pathLst>
            </a:custGeom>
            <a:ln w="7999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2" name="object 12"/>
            <p:cNvSpPr/>
            <p:nvPr/>
          </p:nvSpPr>
          <p:spPr>
            <a:xfrm>
              <a:off x="166097" y="4042638"/>
              <a:ext cx="575945" cy="829310"/>
            </a:xfrm>
            <a:custGeom>
              <a:avLst/>
              <a:gdLst/>
              <a:ahLst/>
              <a:cxnLst/>
              <a:rect l="l" t="t" r="r" b="b"/>
              <a:pathLst>
                <a:path w="575945" h="829310">
                  <a:moveTo>
                    <a:pt x="100882" y="0"/>
                  </a:moveTo>
                  <a:lnTo>
                    <a:pt x="62209" y="9704"/>
                  </a:lnTo>
                  <a:lnTo>
                    <a:pt x="27870" y="41363"/>
                  </a:lnTo>
                  <a:lnTo>
                    <a:pt x="5029" y="101171"/>
                  </a:lnTo>
                  <a:lnTo>
                    <a:pt x="438" y="166941"/>
                  </a:lnTo>
                  <a:lnTo>
                    <a:pt x="27" y="216387"/>
                  </a:lnTo>
                  <a:lnTo>
                    <a:pt x="0" y="265830"/>
                  </a:lnTo>
                  <a:lnTo>
                    <a:pt x="358" y="315268"/>
                  </a:lnTo>
                  <a:lnTo>
                    <a:pt x="1102" y="364699"/>
                  </a:lnTo>
                  <a:lnTo>
                    <a:pt x="2234" y="414121"/>
                  </a:lnTo>
                  <a:lnTo>
                    <a:pt x="3755" y="463534"/>
                  </a:lnTo>
                  <a:lnTo>
                    <a:pt x="5665" y="512934"/>
                  </a:lnTo>
                  <a:lnTo>
                    <a:pt x="7966" y="562319"/>
                  </a:lnTo>
                  <a:lnTo>
                    <a:pt x="10660" y="611689"/>
                  </a:lnTo>
                  <a:lnTo>
                    <a:pt x="13746" y="661041"/>
                  </a:lnTo>
                  <a:lnTo>
                    <a:pt x="17227" y="710374"/>
                  </a:lnTo>
                  <a:lnTo>
                    <a:pt x="24199" y="756916"/>
                  </a:lnTo>
                  <a:lnTo>
                    <a:pt x="46412" y="796163"/>
                  </a:lnTo>
                  <a:lnTo>
                    <a:pt x="98818" y="817378"/>
                  </a:lnTo>
                  <a:lnTo>
                    <a:pt x="165090" y="823930"/>
                  </a:lnTo>
                  <a:lnTo>
                    <a:pt x="212229" y="826892"/>
                  </a:lnTo>
                  <a:lnTo>
                    <a:pt x="259454" y="828675"/>
                  </a:lnTo>
                  <a:lnTo>
                    <a:pt x="306736" y="829271"/>
                  </a:lnTo>
                  <a:lnTo>
                    <a:pt x="339442" y="828985"/>
                  </a:lnTo>
                  <a:lnTo>
                    <a:pt x="404850" y="826684"/>
                  </a:lnTo>
                  <a:lnTo>
                    <a:pt x="460294" y="822816"/>
                  </a:lnTo>
                  <a:lnTo>
                    <a:pt x="504922" y="814315"/>
                  </a:lnTo>
                  <a:lnTo>
                    <a:pt x="545098" y="793344"/>
                  </a:lnTo>
                  <a:lnTo>
                    <a:pt x="571822" y="757226"/>
                  </a:lnTo>
                  <a:lnTo>
                    <a:pt x="575938" y="735342"/>
                  </a:lnTo>
                  <a:lnTo>
                    <a:pt x="565656" y="699096"/>
                  </a:lnTo>
                  <a:lnTo>
                    <a:pt x="538506" y="671182"/>
                  </a:lnTo>
                  <a:lnTo>
                    <a:pt x="501491" y="650478"/>
                  </a:lnTo>
                  <a:lnTo>
                    <a:pt x="461613" y="635863"/>
                  </a:lnTo>
                  <a:lnTo>
                    <a:pt x="409606" y="619042"/>
                  </a:lnTo>
                  <a:lnTo>
                    <a:pt x="359046" y="598304"/>
                  </a:lnTo>
                  <a:lnTo>
                    <a:pt x="312960" y="570978"/>
                  </a:lnTo>
                  <a:lnTo>
                    <a:pt x="274377" y="534390"/>
                  </a:lnTo>
                  <a:lnTo>
                    <a:pt x="250696" y="496939"/>
                  </a:lnTo>
                  <a:lnTo>
                    <a:pt x="235214" y="455521"/>
                  </a:lnTo>
                  <a:lnTo>
                    <a:pt x="226462" y="411470"/>
                  </a:lnTo>
                  <a:lnTo>
                    <a:pt x="222971" y="366123"/>
                  </a:lnTo>
                  <a:lnTo>
                    <a:pt x="223272" y="320814"/>
                  </a:lnTo>
                  <a:lnTo>
                    <a:pt x="226135" y="264445"/>
                  </a:lnTo>
                  <a:lnTo>
                    <a:pt x="228374" y="208068"/>
                  </a:lnTo>
                  <a:lnTo>
                    <a:pt x="226465" y="152184"/>
                  </a:lnTo>
                  <a:lnTo>
                    <a:pt x="216884" y="97294"/>
                  </a:lnTo>
                  <a:lnTo>
                    <a:pt x="199782" y="59744"/>
                  </a:lnTo>
                  <a:lnTo>
                    <a:pt x="172403" y="28782"/>
                  </a:lnTo>
                  <a:lnTo>
                    <a:pt x="138265" y="7753"/>
                  </a:lnTo>
                  <a:lnTo>
                    <a:pt x="100882" y="0"/>
                  </a:lnTo>
                  <a:close/>
                </a:path>
              </a:pathLst>
            </a:custGeom>
            <a:solidFill>
              <a:srgbClr val="FFFFFF">
                <a:alpha val="11372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3" name="object 13"/>
            <p:cNvSpPr/>
            <p:nvPr/>
          </p:nvSpPr>
          <p:spPr>
            <a:xfrm>
              <a:off x="649655" y="4796307"/>
              <a:ext cx="953769" cy="185420"/>
            </a:xfrm>
            <a:custGeom>
              <a:avLst/>
              <a:gdLst/>
              <a:ahLst/>
              <a:cxnLst/>
              <a:rect l="l" t="t" r="r" b="b"/>
              <a:pathLst>
                <a:path w="953769" h="185420">
                  <a:moveTo>
                    <a:pt x="953554" y="0"/>
                  </a:moveTo>
                  <a:lnTo>
                    <a:pt x="0" y="0"/>
                  </a:lnTo>
                  <a:lnTo>
                    <a:pt x="0" y="185089"/>
                  </a:lnTo>
                  <a:lnTo>
                    <a:pt x="953554" y="185089"/>
                  </a:lnTo>
                  <a:lnTo>
                    <a:pt x="953554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563750" y="4809629"/>
              <a:ext cx="0" cy="158750"/>
            </a:xfrm>
            <a:custGeom>
              <a:avLst/>
              <a:gdLst/>
              <a:ahLst/>
              <a:cxnLst/>
              <a:rect l="l" t="t" r="r" b="b"/>
              <a:pathLst>
                <a:path h="158750">
                  <a:moveTo>
                    <a:pt x="0" y="0"/>
                  </a:moveTo>
                  <a:lnTo>
                    <a:pt x="0" y="158432"/>
                  </a:lnTo>
                </a:path>
              </a:pathLst>
            </a:custGeom>
            <a:ln w="8149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5" name="object 15"/>
            <p:cNvSpPr/>
            <p:nvPr/>
          </p:nvSpPr>
          <p:spPr>
            <a:xfrm>
              <a:off x="1523238" y="4808651"/>
              <a:ext cx="0" cy="160655"/>
            </a:xfrm>
            <a:custGeom>
              <a:avLst/>
              <a:gdLst/>
              <a:ahLst/>
              <a:cxnLst/>
              <a:rect l="l" t="t" r="r" b="b"/>
              <a:pathLst>
                <a:path h="160654">
                  <a:moveTo>
                    <a:pt x="0" y="0"/>
                  </a:moveTo>
                  <a:lnTo>
                    <a:pt x="0" y="160400"/>
                  </a:lnTo>
                </a:path>
              </a:pathLst>
            </a:custGeom>
            <a:ln w="11900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6" name="object 16"/>
            <p:cNvSpPr/>
            <p:nvPr/>
          </p:nvSpPr>
          <p:spPr>
            <a:xfrm>
              <a:off x="726160" y="4809147"/>
              <a:ext cx="0" cy="159385"/>
            </a:xfrm>
            <a:custGeom>
              <a:avLst/>
              <a:gdLst/>
              <a:ahLst/>
              <a:cxnLst/>
              <a:rect l="l" t="t" r="r" b="b"/>
              <a:pathLst>
                <a:path h="159385">
                  <a:moveTo>
                    <a:pt x="0" y="0"/>
                  </a:moveTo>
                  <a:lnTo>
                    <a:pt x="0" y="158915"/>
                  </a:lnTo>
                </a:path>
              </a:pathLst>
            </a:custGeom>
            <a:ln w="8149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7" name="object 17"/>
            <p:cNvSpPr/>
            <p:nvPr/>
          </p:nvSpPr>
          <p:spPr>
            <a:xfrm>
              <a:off x="686193" y="4808651"/>
              <a:ext cx="0" cy="160655"/>
            </a:xfrm>
            <a:custGeom>
              <a:avLst/>
              <a:gdLst/>
              <a:ahLst/>
              <a:cxnLst/>
              <a:rect l="l" t="t" r="r" b="b"/>
              <a:pathLst>
                <a:path h="160654">
                  <a:moveTo>
                    <a:pt x="0" y="0"/>
                  </a:moveTo>
                  <a:lnTo>
                    <a:pt x="0" y="160400"/>
                  </a:lnTo>
                </a:path>
              </a:pathLst>
            </a:custGeom>
            <a:ln w="11900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8" name="object 18"/>
            <p:cNvSpPr/>
            <p:nvPr/>
          </p:nvSpPr>
          <p:spPr>
            <a:xfrm>
              <a:off x="558368" y="4672916"/>
              <a:ext cx="953135" cy="126364"/>
            </a:xfrm>
            <a:custGeom>
              <a:avLst/>
              <a:gdLst/>
              <a:ahLst/>
              <a:cxnLst/>
              <a:rect l="l" t="t" r="r" b="b"/>
              <a:pathLst>
                <a:path w="953135" h="126364">
                  <a:moveTo>
                    <a:pt x="953033" y="0"/>
                  </a:moveTo>
                  <a:lnTo>
                    <a:pt x="0" y="0"/>
                  </a:lnTo>
                  <a:lnTo>
                    <a:pt x="0" y="125854"/>
                  </a:lnTo>
                  <a:lnTo>
                    <a:pt x="953033" y="125854"/>
                  </a:lnTo>
                  <a:lnTo>
                    <a:pt x="953033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471930" y="4681791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089"/>
                  </a:lnTo>
                </a:path>
              </a:pathLst>
            </a:custGeom>
            <a:ln w="627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431925" y="4681296"/>
              <a:ext cx="0" cy="109855"/>
            </a:xfrm>
            <a:custGeom>
              <a:avLst/>
              <a:gdLst/>
              <a:ahLst/>
              <a:cxnLst/>
              <a:rect l="l" t="t" r="r" b="b"/>
              <a:pathLst>
                <a:path h="109854">
                  <a:moveTo>
                    <a:pt x="0" y="0"/>
                  </a:moveTo>
                  <a:lnTo>
                    <a:pt x="0" y="109575"/>
                  </a:lnTo>
                </a:path>
              </a:pathLst>
            </a:custGeom>
            <a:ln w="1002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1" name="object 21"/>
            <p:cNvSpPr/>
            <p:nvPr/>
          </p:nvSpPr>
          <p:spPr>
            <a:xfrm>
              <a:off x="634847" y="4681296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585"/>
                  </a:lnTo>
                </a:path>
              </a:pathLst>
            </a:custGeom>
            <a:ln w="627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2" name="object 22"/>
            <p:cNvSpPr/>
            <p:nvPr/>
          </p:nvSpPr>
          <p:spPr>
            <a:xfrm>
              <a:off x="594880" y="4680813"/>
              <a:ext cx="0" cy="110489"/>
            </a:xfrm>
            <a:custGeom>
              <a:avLst/>
              <a:gdLst/>
              <a:ahLst/>
              <a:cxnLst/>
              <a:rect l="l" t="t" r="r" b="b"/>
              <a:pathLst>
                <a:path h="110489">
                  <a:moveTo>
                    <a:pt x="0" y="0"/>
                  </a:moveTo>
                  <a:lnTo>
                    <a:pt x="0" y="110058"/>
                  </a:lnTo>
                </a:path>
              </a:pathLst>
            </a:custGeom>
            <a:ln w="1002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3" name="object 23"/>
            <p:cNvSpPr/>
            <p:nvPr/>
          </p:nvSpPr>
          <p:spPr>
            <a:xfrm>
              <a:off x="728624" y="4694707"/>
              <a:ext cx="601980" cy="83185"/>
            </a:xfrm>
            <a:custGeom>
              <a:avLst/>
              <a:gdLst/>
              <a:ahLst/>
              <a:cxnLst/>
              <a:rect l="l" t="t" r="r" b="b"/>
              <a:pathLst>
                <a:path w="601980" h="83185">
                  <a:moveTo>
                    <a:pt x="234264" y="0"/>
                  </a:moveTo>
                  <a:lnTo>
                    <a:pt x="175064" y="474"/>
                  </a:lnTo>
                  <a:lnTo>
                    <a:pt x="115989" y="1892"/>
                  </a:lnTo>
                  <a:lnTo>
                    <a:pt x="71756" y="4613"/>
                  </a:lnTo>
                  <a:lnTo>
                    <a:pt x="28638" y="13258"/>
                  </a:lnTo>
                  <a:lnTo>
                    <a:pt x="0" y="42875"/>
                  </a:lnTo>
                  <a:lnTo>
                    <a:pt x="1498" y="48780"/>
                  </a:lnTo>
                  <a:lnTo>
                    <a:pt x="40269" y="71073"/>
                  </a:lnTo>
                  <a:lnTo>
                    <a:pt x="160896" y="75687"/>
                  </a:lnTo>
                  <a:lnTo>
                    <a:pt x="267501" y="78647"/>
                  </a:lnTo>
                  <a:lnTo>
                    <a:pt x="374109" y="80870"/>
                  </a:lnTo>
                  <a:lnTo>
                    <a:pt x="501002" y="82588"/>
                  </a:lnTo>
                  <a:lnTo>
                    <a:pt x="530413" y="81499"/>
                  </a:lnTo>
                  <a:lnTo>
                    <a:pt x="560428" y="76620"/>
                  </a:lnTo>
                  <a:lnTo>
                    <a:pt x="585905" y="65534"/>
                  </a:lnTo>
                  <a:lnTo>
                    <a:pt x="601700" y="45821"/>
                  </a:lnTo>
                  <a:lnTo>
                    <a:pt x="599076" y="26065"/>
                  </a:lnTo>
                  <a:lnTo>
                    <a:pt x="578897" y="16159"/>
                  </a:lnTo>
                  <a:lnTo>
                    <a:pt x="552708" y="12451"/>
                  </a:lnTo>
                  <a:lnTo>
                    <a:pt x="532053" y="11290"/>
                  </a:lnTo>
                  <a:lnTo>
                    <a:pt x="497181" y="8800"/>
                  </a:lnTo>
                  <a:lnTo>
                    <a:pt x="427251" y="4759"/>
                  </a:lnTo>
                  <a:lnTo>
                    <a:pt x="352825" y="1907"/>
                  </a:lnTo>
                  <a:lnTo>
                    <a:pt x="313283" y="847"/>
                  </a:lnTo>
                  <a:lnTo>
                    <a:pt x="273760" y="211"/>
                  </a:lnTo>
                  <a:lnTo>
                    <a:pt x="234264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4" name="object 24"/>
            <p:cNvSpPr/>
            <p:nvPr/>
          </p:nvSpPr>
          <p:spPr>
            <a:xfrm>
              <a:off x="726160" y="4546071"/>
              <a:ext cx="953769" cy="126364"/>
            </a:xfrm>
            <a:custGeom>
              <a:avLst/>
              <a:gdLst/>
              <a:ahLst/>
              <a:cxnLst/>
              <a:rect l="l" t="t" r="r" b="b"/>
              <a:pathLst>
                <a:path w="953769" h="126364">
                  <a:moveTo>
                    <a:pt x="953528" y="0"/>
                  </a:moveTo>
                  <a:lnTo>
                    <a:pt x="0" y="0"/>
                  </a:lnTo>
                  <a:lnTo>
                    <a:pt x="0" y="126347"/>
                  </a:lnTo>
                  <a:lnTo>
                    <a:pt x="953528" y="126347"/>
                  </a:lnTo>
                  <a:lnTo>
                    <a:pt x="953528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5" name="object 25"/>
            <p:cNvSpPr/>
            <p:nvPr/>
          </p:nvSpPr>
          <p:spPr>
            <a:xfrm>
              <a:off x="1640205" y="4554956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584"/>
                  </a:lnTo>
                </a:path>
              </a:pathLst>
            </a:custGeom>
            <a:ln w="627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6" name="object 26"/>
            <p:cNvSpPr/>
            <p:nvPr/>
          </p:nvSpPr>
          <p:spPr>
            <a:xfrm>
              <a:off x="1600200" y="4554461"/>
              <a:ext cx="0" cy="109855"/>
            </a:xfrm>
            <a:custGeom>
              <a:avLst/>
              <a:gdLst/>
              <a:ahLst/>
              <a:cxnLst/>
              <a:rect l="l" t="t" r="r" b="b"/>
              <a:pathLst>
                <a:path h="109854">
                  <a:moveTo>
                    <a:pt x="0" y="0"/>
                  </a:moveTo>
                  <a:lnTo>
                    <a:pt x="0" y="109562"/>
                  </a:lnTo>
                </a:path>
              </a:pathLst>
            </a:custGeom>
            <a:ln w="1002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7" name="object 27"/>
            <p:cNvSpPr/>
            <p:nvPr/>
          </p:nvSpPr>
          <p:spPr>
            <a:xfrm>
              <a:off x="802665" y="4554956"/>
              <a:ext cx="0" cy="108585"/>
            </a:xfrm>
            <a:custGeom>
              <a:avLst/>
              <a:gdLst/>
              <a:ahLst/>
              <a:cxnLst/>
              <a:rect l="l" t="t" r="r" b="b"/>
              <a:pathLst>
                <a:path h="108585">
                  <a:moveTo>
                    <a:pt x="0" y="0"/>
                  </a:moveTo>
                  <a:lnTo>
                    <a:pt x="0" y="108584"/>
                  </a:lnTo>
                </a:path>
              </a:pathLst>
            </a:custGeom>
            <a:ln w="627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8" name="object 28"/>
            <p:cNvSpPr/>
            <p:nvPr/>
          </p:nvSpPr>
          <p:spPr>
            <a:xfrm>
              <a:off x="762698" y="4554461"/>
              <a:ext cx="0" cy="109855"/>
            </a:xfrm>
            <a:custGeom>
              <a:avLst/>
              <a:gdLst/>
              <a:ahLst/>
              <a:cxnLst/>
              <a:rect l="l" t="t" r="r" b="b"/>
              <a:pathLst>
                <a:path h="109854">
                  <a:moveTo>
                    <a:pt x="0" y="0"/>
                  </a:moveTo>
                  <a:lnTo>
                    <a:pt x="0" y="109562"/>
                  </a:lnTo>
                </a:path>
              </a:pathLst>
            </a:custGeom>
            <a:ln w="1002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9" name="object 29"/>
            <p:cNvSpPr/>
            <p:nvPr/>
          </p:nvSpPr>
          <p:spPr>
            <a:xfrm>
              <a:off x="896937" y="4568329"/>
              <a:ext cx="601980" cy="82550"/>
            </a:xfrm>
            <a:custGeom>
              <a:avLst/>
              <a:gdLst/>
              <a:ahLst/>
              <a:cxnLst/>
              <a:rect l="l" t="t" r="r" b="b"/>
              <a:pathLst>
                <a:path w="601980" h="82550">
                  <a:moveTo>
                    <a:pt x="237985" y="0"/>
                  </a:moveTo>
                  <a:lnTo>
                    <a:pt x="176752" y="474"/>
                  </a:lnTo>
                  <a:lnTo>
                    <a:pt x="115481" y="1930"/>
                  </a:lnTo>
                  <a:lnTo>
                    <a:pt x="71437" y="4645"/>
                  </a:lnTo>
                  <a:lnTo>
                    <a:pt x="28117" y="13284"/>
                  </a:lnTo>
                  <a:lnTo>
                    <a:pt x="0" y="42392"/>
                  </a:lnTo>
                  <a:lnTo>
                    <a:pt x="1473" y="48323"/>
                  </a:lnTo>
                  <a:lnTo>
                    <a:pt x="39972" y="71091"/>
                  </a:lnTo>
                  <a:lnTo>
                    <a:pt x="160897" y="75712"/>
                  </a:lnTo>
                  <a:lnTo>
                    <a:pt x="267506" y="78673"/>
                  </a:lnTo>
                  <a:lnTo>
                    <a:pt x="374125" y="80895"/>
                  </a:lnTo>
                  <a:lnTo>
                    <a:pt x="495617" y="82422"/>
                  </a:lnTo>
                  <a:lnTo>
                    <a:pt x="525688" y="81537"/>
                  </a:lnTo>
                  <a:lnTo>
                    <a:pt x="557307" y="77014"/>
                  </a:lnTo>
                  <a:lnTo>
                    <a:pt x="584592" y="66054"/>
                  </a:lnTo>
                  <a:lnTo>
                    <a:pt x="601662" y="45859"/>
                  </a:lnTo>
                  <a:lnTo>
                    <a:pt x="598842" y="25881"/>
                  </a:lnTo>
                  <a:lnTo>
                    <a:pt x="578723" y="15994"/>
                  </a:lnTo>
                  <a:lnTo>
                    <a:pt x="552674" y="12400"/>
                  </a:lnTo>
                  <a:lnTo>
                    <a:pt x="532066" y="11302"/>
                  </a:lnTo>
                  <a:lnTo>
                    <a:pt x="461962" y="6557"/>
                  </a:lnTo>
                  <a:lnTo>
                    <a:pt x="391858" y="2908"/>
                  </a:lnTo>
                  <a:lnTo>
                    <a:pt x="353462" y="1650"/>
                  </a:lnTo>
                  <a:lnTo>
                    <a:pt x="315012" y="739"/>
                  </a:lnTo>
                  <a:lnTo>
                    <a:pt x="276517" y="186"/>
                  </a:lnTo>
                  <a:lnTo>
                    <a:pt x="237985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756298" y="3257418"/>
            <a:ext cx="6712712" cy="1989263"/>
          </a:xfrm>
          <a:prstGeom prst="rect">
            <a:avLst/>
          </a:prstGeom>
        </p:spPr>
        <p:txBody>
          <a:bodyPr vert="horz" wrap="square" lIns="0" tIns="19304" rIns="0" bIns="0" rtlCol="0">
            <a:spAutoFit/>
          </a:bodyPr>
          <a:lstStyle/>
          <a:p>
            <a:pPr marL="555752" marR="8128" indent="-536448">
              <a:spcBef>
                <a:spcPts val="152"/>
              </a:spcBef>
            </a:pPr>
            <a:r>
              <a:rPr sz="6400" b="1" spc="128" dirty="0">
                <a:solidFill>
                  <a:srgbClr val="356B9C"/>
                </a:solidFill>
                <a:latin typeface="Trebuchet MS"/>
                <a:cs typeface="Trebuchet MS"/>
              </a:rPr>
              <a:t>Why</a:t>
            </a:r>
            <a:r>
              <a:rPr sz="6400" b="1" spc="-326" dirty="0">
                <a:solidFill>
                  <a:srgbClr val="356B9C"/>
                </a:solidFill>
                <a:latin typeface="Trebuchet MS"/>
                <a:cs typeface="Trebuchet MS"/>
              </a:rPr>
              <a:t> </a:t>
            </a:r>
            <a:r>
              <a:rPr sz="6400" b="1" spc="232" dirty="0">
                <a:solidFill>
                  <a:srgbClr val="356B9C"/>
                </a:solidFill>
                <a:latin typeface="Trebuchet MS"/>
                <a:cs typeface="Trebuchet MS"/>
              </a:rPr>
              <a:t>AI</a:t>
            </a:r>
            <a:r>
              <a:rPr sz="6400" b="1" spc="-336" dirty="0">
                <a:solidFill>
                  <a:srgbClr val="356B9C"/>
                </a:solidFill>
                <a:latin typeface="Trebuchet MS"/>
                <a:cs typeface="Trebuchet MS"/>
              </a:rPr>
              <a:t> </a:t>
            </a:r>
            <a:r>
              <a:rPr sz="6400" b="1" dirty="0">
                <a:solidFill>
                  <a:srgbClr val="356B9C"/>
                </a:solidFill>
                <a:latin typeface="Trebuchet MS"/>
                <a:cs typeface="Trebuchet MS"/>
              </a:rPr>
              <a:t>Matters</a:t>
            </a:r>
            <a:r>
              <a:rPr sz="6400" b="1" spc="-296" dirty="0">
                <a:solidFill>
                  <a:srgbClr val="356B9C"/>
                </a:solidFill>
                <a:latin typeface="Trebuchet MS"/>
                <a:cs typeface="Trebuchet MS"/>
              </a:rPr>
              <a:t> </a:t>
            </a:r>
            <a:r>
              <a:rPr sz="6400" b="1" spc="-40" dirty="0">
                <a:solidFill>
                  <a:srgbClr val="356B9C"/>
                </a:solidFill>
                <a:latin typeface="Trebuchet MS"/>
                <a:cs typeface="Trebuchet MS"/>
              </a:rPr>
              <a:t>in </a:t>
            </a:r>
            <a:r>
              <a:rPr sz="6400" b="1" spc="-88" dirty="0">
                <a:solidFill>
                  <a:srgbClr val="356B9C"/>
                </a:solidFill>
                <a:latin typeface="Trebuchet MS"/>
                <a:cs typeface="Trebuchet MS"/>
              </a:rPr>
              <a:t>Education</a:t>
            </a:r>
            <a:r>
              <a:rPr sz="6400" b="1" spc="-392" dirty="0">
                <a:solidFill>
                  <a:srgbClr val="356B9C"/>
                </a:solidFill>
                <a:latin typeface="Trebuchet MS"/>
                <a:cs typeface="Trebuchet MS"/>
              </a:rPr>
              <a:t> </a:t>
            </a:r>
            <a:r>
              <a:rPr sz="6400" b="1" spc="-56" dirty="0">
                <a:solidFill>
                  <a:srgbClr val="356B9C"/>
                </a:solidFill>
                <a:latin typeface="Trebuchet MS"/>
                <a:cs typeface="Trebuchet MS"/>
              </a:rPr>
              <a:t>Today</a:t>
            </a:r>
            <a:endParaRPr sz="6400" dirty="0">
              <a:latin typeface="Trebuchet MS"/>
              <a:cs typeface="Trebuchet MS"/>
            </a:endParaRPr>
          </a:p>
        </p:txBody>
      </p:sp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12352" y="1228912"/>
            <a:ext cx="4576877" cy="5854598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832104" y="490119"/>
            <a:ext cx="4232656" cy="3609848"/>
            <a:chOff x="520065" y="306324"/>
            <a:chExt cx="2645410" cy="2256155"/>
          </a:xfrm>
        </p:grpSpPr>
        <p:sp>
          <p:nvSpPr>
            <p:cNvPr id="33" name="object 33"/>
            <p:cNvSpPr/>
            <p:nvPr/>
          </p:nvSpPr>
          <p:spPr>
            <a:xfrm>
              <a:off x="2809621" y="306323"/>
              <a:ext cx="356235" cy="509270"/>
            </a:xfrm>
            <a:custGeom>
              <a:avLst/>
              <a:gdLst/>
              <a:ahLst/>
              <a:cxnLst/>
              <a:rect l="l" t="t" r="r" b="b"/>
              <a:pathLst>
                <a:path w="356235" h="509269">
                  <a:moveTo>
                    <a:pt x="355854" y="177927"/>
                  </a:moveTo>
                  <a:lnTo>
                    <a:pt x="349491" y="130619"/>
                  </a:lnTo>
                  <a:lnTo>
                    <a:pt x="331558" y="88112"/>
                  </a:lnTo>
                  <a:lnTo>
                    <a:pt x="303745" y="52108"/>
                  </a:lnTo>
                  <a:lnTo>
                    <a:pt x="267741" y="24295"/>
                  </a:lnTo>
                  <a:lnTo>
                    <a:pt x="225234" y="6362"/>
                  </a:lnTo>
                  <a:lnTo>
                    <a:pt x="177927" y="0"/>
                  </a:lnTo>
                  <a:lnTo>
                    <a:pt x="130606" y="6362"/>
                  </a:lnTo>
                  <a:lnTo>
                    <a:pt x="88099" y="24295"/>
                  </a:lnTo>
                  <a:lnTo>
                    <a:pt x="52095" y="52108"/>
                  </a:lnTo>
                  <a:lnTo>
                    <a:pt x="24282" y="88112"/>
                  </a:lnTo>
                  <a:lnTo>
                    <a:pt x="6350" y="130619"/>
                  </a:lnTo>
                  <a:lnTo>
                    <a:pt x="0" y="177927"/>
                  </a:lnTo>
                  <a:lnTo>
                    <a:pt x="6350" y="225196"/>
                  </a:lnTo>
                  <a:lnTo>
                    <a:pt x="15532" y="246976"/>
                  </a:lnTo>
                  <a:lnTo>
                    <a:pt x="30099" y="311670"/>
                  </a:lnTo>
                  <a:lnTo>
                    <a:pt x="91008" y="416331"/>
                  </a:lnTo>
                  <a:lnTo>
                    <a:pt x="150888" y="484530"/>
                  </a:lnTo>
                  <a:lnTo>
                    <a:pt x="177927" y="508889"/>
                  </a:lnTo>
                  <a:lnTo>
                    <a:pt x="287108" y="374027"/>
                  </a:lnTo>
                  <a:lnTo>
                    <a:pt x="339229" y="269506"/>
                  </a:lnTo>
                  <a:lnTo>
                    <a:pt x="355180" y="201930"/>
                  </a:lnTo>
                  <a:lnTo>
                    <a:pt x="355854" y="177927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98394" y="394970"/>
              <a:ext cx="178435" cy="17843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24827" y="815213"/>
              <a:ext cx="2456815" cy="1742439"/>
            </a:xfrm>
            <a:custGeom>
              <a:avLst/>
              <a:gdLst/>
              <a:ahLst/>
              <a:cxnLst/>
              <a:rect l="l" t="t" r="r" b="b"/>
              <a:pathLst>
                <a:path w="2456815" h="1742439">
                  <a:moveTo>
                    <a:pt x="0" y="1742186"/>
                  </a:moveTo>
                  <a:lnTo>
                    <a:pt x="299" y="1696926"/>
                  </a:lnTo>
                  <a:lnTo>
                    <a:pt x="1281" y="1650461"/>
                  </a:lnTo>
                  <a:lnTo>
                    <a:pt x="3068" y="1603034"/>
                  </a:lnTo>
                  <a:lnTo>
                    <a:pt x="5785" y="1554886"/>
                  </a:lnTo>
                  <a:lnTo>
                    <a:pt x="9554" y="1506259"/>
                  </a:lnTo>
                  <a:lnTo>
                    <a:pt x="14499" y="1457394"/>
                  </a:lnTo>
                  <a:lnTo>
                    <a:pt x="20744" y="1408533"/>
                  </a:lnTo>
                  <a:lnTo>
                    <a:pt x="28412" y="1359918"/>
                  </a:lnTo>
                  <a:lnTo>
                    <a:pt x="37627" y="1311791"/>
                  </a:lnTo>
                  <a:lnTo>
                    <a:pt x="48512" y="1264393"/>
                  </a:lnTo>
                  <a:lnTo>
                    <a:pt x="61190" y="1217967"/>
                  </a:lnTo>
                  <a:lnTo>
                    <a:pt x="75787" y="1172753"/>
                  </a:lnTo>
                  <a:lnTo>
                    <a:pt x="92424" y="1128994"/>
                  </a:lnTo>
                  <a:lnTo>
                    <a:pt x="111225" y="1086931"/>
                  </a:lnTo>
                  <a:lnTo>
                    <a:pt x="132315" y="1046807"/>
                  </a:lnTo>
                  <a:lnTo>
                    <a:pt x="155816" y="1008862"/>
                  </a:lnTo>
                  <a:lnTo>
                    <a:pt x="181852" y="973339"/>
                  </a:lnTo>
                  <a:lnTo>
                    <a:pt x="210546" y="940479"/>
                  </a:lnTo>
                  <a:lnTo>
                    <a:pt x="242023" y="910525"/>
                  </a:lnTo>
                  <a:lnTo>
                    <a:pt x="276405" y="883717"/>
                  </a:lnTo>
                  <a:lnTo>
                    <a:pt x="313816" y="860298"/>
                  </a:lnTo>
                  <a:lnTo>
                    <a:pt x="350372" y="843381"/>
                  </a:lnTo>
                  <a:lnTo>
                    <a:pt x="388251" y="832081"/>
                  </a:lnTo>
                  <a:lnTo>
                    <a:pt x="427314" y="825805"/>
                  </a:lnTo>
                  <a:lnTo>
                    <a:pt x="467424" y="823962"/>
                  </a:lnTo>
                  <a:lnTo>
                    <a:pt x="508439" y="825961"/>
                  </a:lnTo>
                  <a:lnTo>
                    <a:pt x="550220" y="831211"/>
                  </a:lnTo>
                  <a:lnTo>
                    <a:pt x="592629" y="839121"/>
                  </a:lnTo>
                  <a:lnTo>
                    <a:pt x="635526" y="849101"/>
                  </a:lnTo>
                  <a:lnTo>
                    <a:pt x="678771" y="860557"/>
                  </a:lnTo>
                  <a:lnTo>
                    <a:pt x="722226" y="872901"/>
                  </a:lnTo>
                  <a:lnTo>
                    <a:pt x="765750" y="885540"/>
                  </a:lnTo>
                  <a:lnTo>
                    <a:pt x="809205" y="897884"/>
                  </a:lnTo>
                  <a:lnTo>
                    <a:pt x="852451" y="909340"/>
                  </a:lnTo>
                  <a:lnTo>
                    <a:pt x="895349" y="919320"/>
                  </a:lnTo>
                  <a:lnTo>
                    <a:pt x="937759" y="927230"/>
                  </a:lnTo>
                  <a:lnTo>
                    <a:pt x="979542" y="932480"/>
                  </a:lnTo>
                  <a:lnTo>
                    <a:pt x="1020559" y="934479"/>
                  </a:lnTo>
                  <a:lnTo>
                    <a:pt x="1060671" y="932636"/>
                  </a:lnTo>
                  <a:lnTo>
                    <a:pt x="1099737" y="926360"/>
                  </a:lnTo>
                  <a:lnTo>
                    <a:pt x="1137619" y="915060"/>
                  </a:lnTo>
                  <a:lnTo>
                    <a:pt x="1174178" y="898144"/>
                  </a:lnTo>
                  <a:lnTo>
                    <a:pt x="1206630" y="875294"/>
                  </a:lnTo>
                  <a:lnTo>
                    <a:pt x="1234280" y="846551"/>
                  </a:lnTo>
                  <a:lnTo>
                    <a:pt x="1257974" y="813003"/>
                  </a:lnTo>
                  <a:lnTo>
                    <a:pt x="1278554" y="775739"/>
                  </a:lnTo>
                  <a:lnTo>
                    <a:pt x="1296865" y="735848"/>
                  </a:lnTo>
                  <a:lnTo>
                    <a:pt x="1313751" y="694420"/>
                  </a:lnTo>
                  <a:lnTo>
                    <a:pt x="1330055" y="652541"/>
                  </a:lnTo>
                  <a:lnTo>
                    <a:pt x="1346621" y="611303"/>
                  </a:lnTo>
                  <a:lnTo>
                    <a:pt x="1364294" y="571792"/>
                  </a:lnTo>
                  <a:lnTo>
                    <a:pt x="1383917" y="535099"/>
                  </a:lnTo>
                  <a:lnTo>
                    <a:pt x="1406334" y="502312"/>
                  </a:lnTo>
                  <a:lnTo>
                    <a:pt x="1462927" y="452812"/>
                  </a:lnTo>
                  <a:lnTo>
                    <a:pt x="1498790" y="438276"/>
                  </a:lnTo>
                  <a:lnTo>
                    <a:pt x="1542888" y="431214"/>
                  </a:lnTo>
                  <a:lnTo>
                    <a:pt x="1587877" y="432230"/>
                  </a:lnTo>
                  <a:lnTo>
                    <a:pt x="1633481" y="438940"/>
                  </a:lnTo>
                  <a:lnTo>
                    <a:pt x="1679423" y="448961"/>
                  </a:lnTo>
                  <a:lnTo>
                    <a:pt x="1725428" y="459911"/>
                  </a:lnTo>
                  <a:lnTo>
                    <a:pt x="1771219" y="469406"/>
                  </a:lnTo>
                  <a:lnTo>
                    <a:pt x="1816522" y="475062"/>
                  </a:lnTo>
                  <a:lnTo>
                    <a:pt x="1861059" y="474497"/>
                  </a:lnTo>
                  <a:lnTo>
                    <a:pt x="1904555" y="465327"/>
                  </a:lnTo>
                  <a:lnTo>
                    <a:pt x="1945937" y="445000"/>
                  </a:lnTo>
                  <a:lnTo>
                    <a:pt x="1981440" y="415649"/>
                  </a:lnTo>
                  <a:lnTo>
                    <a:pt x="2012825" y="379859"/>
                  </a:lnTo>
                  <a:lnTo>
                    <a:pt x="2041858" y="340217"/>
                  </a:lnTo>
                  <a:lnTo>
                    <a:pt x="2070301" y="299306"/>
                  </a:lnTo>
                  <a:lnTo>
                    <a:pt x="2099919" y="259713"/>
                  </a:lnTo>
                  <a:lnTo>
                    <a:pt x="2132474" y="224021"/>
                  </a:lnTo>
                  <a:lnTo>
                    <a:pt x="2169731" y="194817"/>
                  </a:lnTo>
                  <a:lnTo>
                    <a:pt x="2209009" y="173434"/>
                  </a:lnTo>
                  <a:lnTo>
                    <a:pt x="2251882" y="154269"/>
                  </a:lnTo>
                  <a:lnTo>
                    <a:pt x="2296062" y="135788"/>
                  </a:lnTo>
                  <a:lnTo>
                    <a:pt x="2339260" y="116458"/>
                  </a:lnTo>
                  <a:lnTo>
                    <a:pt x="2379190" y="94748"/>
                  </a:lnTo>
                  <a:lnTo>
                    <a:pt x="2413565" y="69123"/>
                  </a:lnTo>
                  <a:lnTo>
                    <a:pt x="2440096" y="38051"/>
                  </a:lnTo>
                  <a:lnTo>
                    <a:pt x="2456497" y="0"/>
                  </a:lnTo>
                </a:path>
              </a:pathLst>
            </a:custGeom>
            <a:ln w="9525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608124"/>
            <a:ext cx="14630400" cy="6622286"/>
          </a:xfrm>
          <a:custGeom>
            <a:avLst/>
            <a:gdLst/>
            <a:ahLst/>
            <a:cxnLst/>
            <a:rect l="l" t="t" r="r" b="b"/>
            <a:pathLst>
              <a:path w="9144000" h="4138929">
                <a:moveTo>
                  <a:pt x="0" y="0"/>
                </a:moveTo>
                <a:lnTo>
                  <a:pt x="0" y="4138422"/>
                </a:lnTo>
                <a:lnTo>
                  <a:pt x="9144000" y="4138422"/>
                </a:lnTo>
                <a:lnTo>
                  <a:pt x="9144000" y="3510178"/>
                </a:lnTo>
                <a:lnTo>
                  <a:pt x="4023867" y="3510178"/>
                </a:lnTo>
                <a:lnTo>
                  <a:pt x="3974554" y="3509747"/>
                </a:lnTo>
                <a:lnTo>
                  <a:pt x="3926446" y="3508450"/>
                </a:lnTo>
                <a:lnTo>
                  <a:pt x="3925364" y="3508450"/>
                </a:lnTo>
                <a:lnTo>
                  <a:pt x="3873750" y="3506139"/>
                </a:lnTo>
                <a:lnTo>
                  <a:pt x="3823853" y="3503022"/>
                </a:lnTo>
                <a:lnTo>
                  <a:pt x="3774045" y="3499035"/>
                </a:lnTo>
                <a:lnTo>
                  <a:pt x="3724337" y="3494187"/>
                </a:lnTo>
                <a:lnTo>
                  <a:pt x="3674741" y="3488486"/>
                </a:lnTo>
                <a:lnTo>
                  <a:pt x="3625867" y="3482022"/>
                </a:lnTo>
                <a:lnTo>
                  <a:pt x="3575929" y="3474565"/>
                </a:lnTo>
                <a:lnTo>
                  <a:pt x="3526734" y="3466363"/>
                </a:lnTo>
                <a:lnTo>
                  <a:pt x="3477695" y="3457344"/>
                </a:lnTo>
                <a:lnTo>
                  <a:pt x="3428823" y="3447519"/>
                </a:lnTo>
                <a:lnTo>
                  <a:pt x="3380130" y="3436896"/>
                </a:lnTo>
                <a:lnTo>
                  <a:pt x="3331625" y="3425485"/>
                </a:lnTo>
                <a:lnTo>
                  <a:pt x="3283321" y="3413293"/>
                </a:lnTo>
                <a:lnTo>
                  <a:pt x="3235228" y="3400331"/>
                </a:lnTo>
                <a:lnTo>
                  <a:pt x="3187357" y="3386608"/>
                </a:lnTo>
                <a:lnTo>
                  <a:pt x="3139720" y="3372132"/>
                </a:lnTo>
                <a:lnTo>
                  <a:pt x="3092328" y="3356913"/>
                </a:lnTo>
                <a:lnTo>
                  <a:pt x="3045191" y="3340960"/>
                </a:lnTo>
                <a:lnTo>
                  <a:pt x="2998321" y="3324281"/>
                </a:lnTo>
                <a:lnTo>
                  <a:pt x="2951729" y="3306886"/>
                </a:lnTo>
                <a:lnTo>
                  <a:pt x="2905425" y="3288784"/>
                </a:lnTo>
                <a:lnTo>
                  <a:pt x="2859422" y="3269984"/>
                </a:lnTo>
                <a:lnTo>
                  <a:pt x="2813730" y="3250496"/>
                </a:lnTo>
                <a:lnTo>
                  <a:pt x="2768360" y="3230327"/>
                </a:lnTo>
                <a:lnTo>
                  <a:pt x="2723323" y="3209487"/>
                </a:lnTo>
                <a:lnTo>
                  <a:pt x="2678631" y="3187985"/>
                </a:lnTo>
                <a:lnTo>
                  <a:pt x="2634294" y="3165831"/>
                </a:lnTo>
                <a:lnTo>
                  <a:pt x="2590324" y="3143033"/>
                </a:lnTo>
                <a:lnTo>
                  <a:pt x="2546731" y="3119601"/>
                </a:lnTo>
                <a:lnTo>
                  <a:pt x="2503527" y="3095543"/>
                </a:lnTo>
                <a:lnTo>
                  <a:pt x="2460722" y="3070868"/>
                </a:lnTo>
                <a:lnTo>
                  <a:pt x="2418329" y="3045586"/>
                </a:lnTo>
                <a:lnTo>
                  <a:pt x="2376357" y="3019706"/>
                </a:lnTo>
                <a:lnTo>
                  <a:pt x="2334819" y="2993236"/>
                </a:lnTo>
                <a:lnTo>
                  <a:pt x="2293724" y="2966186"/>
                </a:lnTo>
                <a:lnTo>
                  <a:pt x="2253085" y="2938565"/>
                </a:lnTo>
                <a:lnTo>
                  <a:pt x="2212912" y="2910382"/>
                </a:lnTo>
                <a:lnTo>
                  <a:pt x="2173217" y="2881646"/>
                </a:lnTo>
                <a:lnTo>
                  <a:pt x="2134010" y="2852366"/>
                </a:lnTo>
                <a:lnTo>
                  <a:pt x="2095302" y="2822551"/>
                </a:lnTo>
                <a:lnTo>
                  <a:pt x="2057105" y="2792211"/>
                </a:lnTo>
                <a:lnTo>
                  <a:pt x="2019430" y="2761353"/>
                </a:lnTo>
                <a:lnTo>
                  <a:pt x="1982288" y="2729988"/>
                </a:lnTo>
                <a:lnTo>
                  <a:pt x="1945689" y="2698124"/>
                </a:lnTo>
                <a:lnTo>
                  <a:pt x="1909646" y="2665771"/>
                </a:lnTo>
                <a:lnTo>
                  <a:pt x="1874168" y="2632937"/>
                </a:lnTo>
                <a:lnTo>
                  <a:pt x="1839268" y="2599631"/>
                </a:lnTo>
                <a:lnTo>
                  <a:pt x="1804956" y="2565864"/>
                </a:lnTo>
                <a:lnTo>
                  <a:pt x="1771243" y="2531642"/>
                </a:lnTo>
                <a:lnTo>
                  <a:pt x="1738141" y="2496977"/>
                </a:lnTo>
                <a:lnTo>
                  <a:pt x="1705660" y="2461876"/>
                </a:lnTo>
                <a:lnTo>
                  <a:pt x="1673812" y="2426350"/>
                </a:lnTo>
                <a:lnTo>
                  <a:pt x="1642607" y="2390406"/>
                </a:lnTo>
                <a:lnTo>
                  <a:pt x="1612057" y="2354054"/>
                </a:lnTo>
                <a:lnTo>
                  <a:pt x="1582173" y="2317303"/>
                </a:lnTo>
                <a:lnTo>
                  <a:pt x="1552966" y="2280163"/>
                </a:lnTo>
                <a:lnTo>
                  <a:pt x="1524447" y="2242641"/>
                </a:lnTo>
                <a:lnTo>
                  <a:pt x="1496626" y="2204748"/>
                </a:lnTo>
                <a:lnTo>
                  <a:pt x="1469517" y="2166493"/>
                </a:lnTo>
                <a:lnTo>
                  <a:pt x="1440902" y="2124702"/>
                </a:lnTo>
                <a:lnTo>
                  <a:pt x="1412988" y="2082589"/>
                </a:lnTo>
                <a:lnTo>
                  <a:pt x="1385742" y="2040167"/>
                </a:lnTo>
                <a:lnTo>
                  <a:pt x="1359132" y="1997453"/>
                </a:lnTo>
                <a:lnTo>
                  <a:pt x="1333125" y="1954459"/>
                </a:lnTo>
                <a:lnTo>
                  <a:pt x="1307688" y="1911202"/>
                </a:lnTo>
                <a:lnTo>
                  <a:pt x="1282790" y="1867695"/>
                </a:lnTo>
                <a:lnTo>
                  <a:pt x="1258398" y="1823955"/>
                </a:lnTo>
                <a:lnTo>
                  <a:pt x="1234480" y="1779994"/>
                </a:lnTo>
                <a:lnTo>
                  <a:pt x="1211003" y="1735828"/>
                </a:lnTo>
                <a:lnTo>
                  <a:pt x="1187935" y="1691472"/>
                </a:lnTo>
                <a:lnTo>
                  <a:pt x="1165243" y="1646940"/>
                </a:lnTo>
                <a:lnTo>
                  <a:pt x="1142896" y="1602248"/>
                </a:lnTo>
                <a:lnTo>
                  <a:pt x="1120861" y="1557409"/>
                </a:lnTo>
                <a:lnTo>
                  <a:pt x="1099105" y="1512438"/>
                </a:lnTo>
                <a:lnTo>
                  <a:pt x="1077597" y="1467351"/>
                </a:lnTo>
                <a:lnTo>
                  <a:pt x="1056303" y="1422162"/>
                </a:lnTo>
                <a:lnTo>
                  <a:pt x="1035192" y="1376886"/>
                </a:lnTo>
                <a:lnTo>
                  <a:pt x="1014231" y="1331537"/>
                </a:lnTo>
                <a:lnTo>
                  <a:pt x="993388" y="1286130"/>
                </a:lnTo>
                <a:lnTo>
                  <a:pt x="889805" y="1058742"/>
                </a:lnTo>
                <a:lnTo>
                  <a:pt x="868989" y="1013296"/>
                </a:lnTo>
                <a:lnTo>
                  <a:pt x="848064" y="967896"/>
                </a:lnTo>
                <a:lnTo>
                  <a:pt x="826998" y="922556"/>
                </a:lnTo>
                <a:lnTo>
                  <a:pt x="805758" y="877290"/>
                </a:lnTo>
                <a:lnTo>
                  <a:pt x="784312" y="832113"/>
                </a:lnTo>
                <a:lnTo>
                  <a:pt x="762628" y="787041"/>
                </a:lnTo>
                <a:lnTo>
                  <a:pt x="740674" y="742087"/>
                </a:lnTo>
                <a:lnTo>
                  <a:pt x="718416" y="697266"/>
                </a:lnTo>
                <a:lnTo>
                  <a:pt x="695824" y="652594"/>
                </a:lnTo>
                <a:lnTo>
                  <a:pt x="672863" y="608085"/>
                </a:lnTo>
                <a:lnTo>
                  <a:pt x="649503" y="563752"/>
                </a:lnTo>
                <a:lnTo>
                  <a:pt x="626688" y="521589"/>
                </a:lnTo>
                <a:lnTo>
                  <a:pt x="602988" y="479503"/>
                </a:lnTo>
                <a:lnTo>
                  <a:pt x="578266" y="437722"/>
                </a:lnTo>
                <a:lnTo>
                  <a:pt x="552388" y="396471"/>
                </a:lnTo>
                <a:lnTo>
                  <a:pt x="525219" y="355977"/>
                </a:lnTo>
                <a:lnTo>
                  <a:pt x="496624" y="316465"/>
                </a:lnTo>
                <a:lnTo>
                  <a:pt x="466467" y="278161"/>
                </a:lnTo>
                <a:lnTo>
                  <a:pt x="434615" y="241292"/>
                </a:lnTo>
                <a:lnTo>
                  <a:pt x="400931" y="206084"/>
                </a:lnTo>
                <a:lnTo>
                  <a:pt x="365280" y="172763"/>
                </a:lnTo>
                <a:lnTo>
                  <a:pt x="327529" y="141554"/>
                </a:lnTo>
                <a:lnTo>
                  <a:pt x="287541" y="112684"/>
                </a:lnTo>
                <a:lnTo>
                  <a:pt x="245182" y="86379"/>
                </a:lnTo>
                <a:lnTo>
                  <a:pt x="200317" y="62864"/>
                </a:lnTo>
                <a:lnTo>
                  <a:pt x="150565" y="40683"/>
                </a:lnTo>
                <a:lnTo>
                  <a:pt x="103255" y="23526"/>
                </a:lnTo>
                <a:lnTo>
                  <a:pt x="54396" y="10322"/>
                </a:lnTo>
                <a:lnTo>
                  <a:pt x="0" y="0"/>
                </a:lnTo>
                <a:close/>
              </a:path>
              <a:path w="9144000" h="4138929">
                <a:moveTo>
                  <a:pt x="7592949" y="2796159"/>
                </a:moveTo>
                <a:lnTo>
                  <a:pt x="7532825" y="2796570"/>
                </a:lnTo>
                <a:lnTo>
                  <a:pt x="7472909" y="2797786"/>
                </a:lnTo>
                <a:lnTo>
                  <a:pt x="7413253" y="2799776"/>
                </a:lnTo>
                <a:lnTo>
                  <a:pt x="7353909" y="2802512"/>
                </a:lnTo>
                <a:lnTo>
                  <a:pt x="7294927" y="2805965"/>
                </a:lnTo>
                <a:lnTo>
                  <a:pt x="7236360" y="2810105"/>
                </a:lnTo>
                <a:lnTo>
                  <a:pt x="7178259" y="2814903"/>
                </a:lnTo>
                <a:lnTo>
                  <a:pt x="7120675" y="2820331"/>
                </a:lnTo>
                <a:lnTo>
                  <a:pt x="7063661" y="2826358"/>
                </a:lnTo>
                <a:lnTo>
                  <a:pt x="7007267" y="2832957"/>
                </a:lnTo>
                <a:lnTo>
                  <a:pt x="6951545" y="2840097"/>
                </a:lnTo>
                <a:lnTo>
                  <a:pt x="6896548" y="2847751"/>
                </a:lnTo>
                <a:lnTo>
                  <a:pt x="6842325" y="2855887"/>
                </a:lnTo>
                <a:lnTo>
                  <a:pt x="6788930" y="2864479"/>
                </a:lnTo>
                <a:lnTo>
                  <a:pt x="6736413" y="2873495"/>
                </a:lnTo>
                <a:lnTo>
                  <a:pt x="6684826" y="2882908"/>
                </a:lnTo>
                <a:lnTo>
                  <a:pt x="6634221" y="2892688"/>
                </a:lnTo>
                <a:lnTo>
                  <a:pt x="6584649" y="2902806"/>
                </a:lnTo>
                <a:lnTo>
                  <a:pt x="6536161" y="2913233"/>
                </a:lnTo>
                <a:lnTo>
                  <a:pt x="6488811" y="2923939"/>
                </a:lnTo>
                <a:lnTo>
                  <a:pt x="6442647" y="2934897"/>
                </a:lnTo>
                <a:lnTo>
                  <a:pt x="6397724" y="2946075"/>
                </a:lnTo>
                <a:lnTo>
                  <a:pt x="6354091" y="2957446"/>
                </a:lnTo>
                <a:lnTo>
                  <a:pt x="6311801" y="2968981"/>
                </a:lnTo>
                <a:lnTo>
                  <a:pt x="6270905" y="2980650"/>
                </a:lnTo>
                <a:lnTo>
                  <a:pt x="6231455" y="2992423"/>
                </a:lnTo>
                <a:lnTo>
                  <a:pt x="6193502" y="3004273"/>
                </a:lnTo>
                <a:lnTo>
                  <a:pt x="6157097" y="3016169"/>
                </a:lnTo>
                <a:lnTo>
                  <a:pt x="5842653" y="3129386"/>
                </a:lnTo>
                <a:lnTo>
                  <a:pt x="5628876" y="3203722"/>
                </a:lnTo>
                <a:lnTo>
                  <a:pt x="5484591" y="3251003"/>
                </a:lnTo>
                <a:lnTo>
                  <a:pt x="5393930" y="3279039"/>
                </a:lnTo>
                <a:lnTo>
                  <a:pt x="5306379" y="3304632"/>
                </a:lnTo>
                <a:lnTo>
                  <a:pt x="5220811" y="3328074"/>
                </a:lnTo>
                <a:lnTo>
                  <a:pt x="5136100" y="3349660"/>
                </a:lnTo>
                <a:lnTo>
                  <a:pt x="5051119" y="3369683"/>
                </a:lnTo>
                <a:lnTo>
                  <a:pt x="4964743" y="3388436"/>
                </a:lnTo>
                <a:lnTo>
                  <a:pt x="4875845" y="3406214"/>
                </a:lnTo>
                <a:lnTo>
                  <a:pt x="4783298" y="3423311"/>
                </a:lnTo>
                <a:lnTo>
                  <a:pt x="4635174" y="3448320"/>
                </a:lnTo>
                <a:lnTo>
                  <a:pt x="4414393" y="3482022"/>
                </a:lnTo>
                <a:lnTo>
                  <a:pt x="4365608" y="3488687"/>
                </a:lnTo>
                <a:lnTo>
                  <a:pt x="4316797" y="3494437"/>
                </a:lnTo>
                <a:lnTo>
                  <a:pt x="4267968" y="3499280"/>
                </a:lnTo>
                <a:lnTo>
                  <a:pt x="4219130" y="3503225"/>
                </a:lnTo>
                <a:lnTo>
                  <a:pt x="4170292" y="3506279"/>
                </a:lnTo>
                <a:lnTo>
                  <a:pt x="4121463" y="3508450"/>
                </a:lnTo>
                <a:lnTo>
                  <a:pt x="4072652" y="3509747"/>
                </a:lnTo>
                <a:lnTo>
                  <a:pt x="4023867" y="3510178"/>
                </a:lnTo>
                <a:lnTo>
                  <a:pt x="9144000" y="3510178"/>
                </a:lnTo>
                <a:lnTo>
                  <a:pt x="9144000" y="3223996"/>
                </a:lnTo>
                <a:lnTo>
                  <a:pt x="9105957" y="3195469"/>
                </a:lnTo>
                <a:lnTo>
                  <a:pt x="9067035" y="3168096"/>
                </a:lnTo>
                <a:lnTo>
                  <a:pt x="9027263" y="3141859"/>
                </a:lnTo>
                <a:lnTo>
                  <a:pt x="8986674" y="3116741"/>
                </a:lnTo>
                <a:lnTo>
                  <a:pt x="8945297" y="3092723"/>
                </a:lnTo>
                <a:lnTo>
                  <a:pt x="8903164" y="3069790"/>
                </a:lnTo>
                <a:lnTo>
                  <a:pt x="8860306" y="3047922"/>
                </a:lnTo>
                <a:lnTo>
                  <a:pt x="8816754" y="3027103"/>
                </a:lnTo>
                <a:lnTo>
                  <a:pt x="8772538" y="3007315"/>
                </a:lnTo>
                <a:lnTo>
                  <a:pt x="8727691" y="2988540"/>
                </a:lnTo>
                <a:lnTo>
                  <a:pt x="8682242" y="2970762"/>
                </a:lnTo>
                <a:lnTo>
                  <a:pt x="8636222" y="2953962"/>
                </a:lnTo>
                <a:lnTo>
                  <a:pt x="8589664" y="2938123"/>
                </a:lnTo>
                <a:lnTo>
                  <a:pt x="8542597" y="2923227"/>
                </a:lnTo>
                <a:lnTo>
                  <a:pt x="8495053" y="2909257"/>
                </a:lnTo>
                <a:lnTo>
                  <a:pt x="8447062" y="2896196"/>
                </a:lnTo>
                <a:lnTo>
                  <a:pt x="8398656" y="2884025"/>
                </a:lnTo>
                <a:lnTo>
                  <a:pt x="8349866" y="2872728"/>
                </a:lnTo>
                <a:lnTo>
                  <a:pt x="8300722" y="2862287"/>
                </a:lnTo>
                <a:lnTo>
                  <a:pt x="8251256" y="2852684"/>
                </a:lnTo>
                <a:lnTo>
                  <a:pt x="8201499" y="2843902"/>
                </a:lnTo>
                <a:lnTo>
                  <a:pt x="8151480" y="2835923"/>
                </a:lnTo>
                <a:lnTo>
                  <a:pt x="8101233" y="2828729"/>
                </a:lnTo>
                <a:lnTo>
                  <a:pt x="8050787" y="2822304"/>
                </a:lnTo>
                <a:lnTo>
                  <a:pt x="8000173" y="2816630"/>
                </a:lnTo>
                <a:lnTo>
                  <a:pt x="7949423" y="2811689"/>
                </a:lnTo>
                <a:lnTo>
                  <a:pt x="7898567" y="2807464"/>
                </a:lnTo>
                <a:lnTo>
                  <a:pt x="7847636" y="2803936"/>
                </a:lnTo>
                <a:lnTo>
                  <a:pt x="7796662" y="2801090"/>
                </a:lnTo>
                <a:lnTo>
                  <a:pt x="7745675" y="2798906"/>
                </a:lnTo>
                <a:lnTo>
                  <a:pt x="7694707" y="2797368"/>
                </a:lnTo>
                <a:lnTo>
                  <a:pt x="7650068" y="2796570"/>
                </a:lnTo>
                <a:lnTo>
                  <a:pt x="7662844" y="2796570"/>
                </a:lnTo>
                <a:lnTo>
                  <a:pt x="7592949" y="2796159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3" name="object 3"/>
          <p:cNvGrpSpPr/>
          <p:nvPr/>
        </p:nvGrpSpPr>
        <p:grpSpPr>
          <a:xfrm>
            <a:off x="1184533" y="-7618"/>
            <a:ext cx="13453872" cy="1856232"/>
            <a:chOff x="740333" y="-4762"/>
            <a:chExt cx="8408670" cy="1160145"/>
          </a:xfrm>
        </p:grpSpPr>
        <p:sp>
          <p:nvSpPr>
            <p:cNvPr id="4" name="object 4"/>
            <p:cNvSpPr/>
            <p:nvPr/>
          </p:nvSpPr>
          <p:spPr>
            <a:xfrm>
              <a:off x="7354823" y="0"/>
              <a:ext cx="1789430" cy="601345"/>
            </a:xfrm>
            <a:custGeom>
              <a:avLst/>
              <a:gdLst/>
              <a:ahLst/>
              <a:cxnLst/>
              <a:rect l="l" t="t" r="r" b="b"/>
              <a:pathLst>
                <a:path w="1789429" h="601345">
                  <a:moveTo>
                    <a:pt x="0" y="0"/>
                  </a:moveTo>
                  <a:lnTo>
                    <a:pt x="43499" y="1347"/>
                  </a:lnTo>
                  <a:lnTo>
                    <a:pt x="88596" y="5373"/>
                  </a:lnTo>
                  <a:lnTo>
                    <a:pt x="134797" y="12047"/>
                  </a:lnTo>
                  <a:lnTo>
                    <a:pt x="181611" y="21342"/>
                  </a:lnTo>
                  <a:lnTo>
                    <a:pt x="228547" y="33230"/>
                  </a:lnTo>
                  <a:lnTo>
                    <a:pt x="275113" y="47683"/>
                  </a:lnTo>
                  <a:lnTo>
                    <a:pt x="320818" y="64673"/>
                  </a:lnTo>
                  <a:lnTo>
                    <a:pt x="365168" y="84171"/>
                  </a:lnTo>
                  <a:lnTo>
                    <a:pt x="407674" y="106151"/>
                  </a:lnTo>
                  <a:lnTo>
                    <a:pt x="447843" y="130582"/>
                  </a:lnTo>
                  <a:lnTo>
                    <a:pt x="485184" y="157439"/>
                  </a:lnTo>
                  <a:lnTo>
                    <a:pt x="519205" y="186691"/>
                  </a:lnTo>
                  <a:lnTo>
                    <a:pt x="549414" y="218312"/>
                  </a:lnTo>
                  <a:lnTo>
                    <a:pt x="575319" y="252274"/>
                  </a:lnTo>
                  <a:lnTo>
                    <a:pt x="596430" y="288547"/>
                  </a:lnTo>
                  <a:lnTo>
                    <a:pt x="612254" y="327105"/>
                  </a:lnTo>
                  <a:lnTo>
                    <a:pt x="622300" y="367919"/>
                  </a:lnTo>
                  <a:lnTo>
                    <a:pt x="622544" y="415478"/>
                  </a:lnTo>
                  <a:lnTo>
                    <a:pt x="609298" y="464073"/>
                  </a:lnTo>
                  <a:lnTo>
                    <a:pt x="583598" y="505168"/>
                  </a:lnTo>
                  <a:lnTo>
                    <a:pt x="546480" y="530225"/>
                  </a:lnTo>
                  <a:lnTo>
                    <a:pt x="504418" y="538741"/>
                  </a:lnTo>
                  <a:lnTo>
                    <a:pt x="455142" y="539865"/>
                  </a:lnTo>
                  <a:lnTo>
                    <a:pt x="404129" y="533703"/>
                  </a:lnTo>
                  <a:lnTo>
                    <a:pt x="356854" y="520359"/>
                  </a:lnTo>
                  <a:lnTo>
                    <a:pt x="318795" y="499937"/>
                  </a:lnTo>
                  <a:lnTo>
                    <a:pt x="292226" y="438276"/>
                  </a:lnTo>
                  <a:lnTo>
                    <a:pt x="306723" y="400452"/>
                  </a:lnTo>
                  <a:lnTo>
                    <a:pt x="330455" y="368415"/>
                  </a:lnTo>
                  <a:lnTo>
                    <a:pt x="362075" y="341927"/>
                  </a:lnTo>
                  <a:lnTo>
                    <a:pt x="400233" y="320750"/>
                  </a:lnTo>
                  <a:lnTo>
                    <a:pt x="443582" y="304644"/>
                  </a:lnTo>
                  <a:lnTo>
                    <a:pt x="490775" y="293370"/>
                  </a:lnTo>
                  <a:lnTo>
                    <a:pt x="540463" y="286689"/>
                  </a:lnTo>
                  <a:lnTo>
                    <a:pt x="591297" y="284362"/>
                  </a:lnTo>
                  <a:lnTo>
                    <a:pt x="641931" y="286150"/>
                  </a:lnTo>
                  <a:lnTo>
                    <a:pt x="691015" y="291815"/>
                  </a:lnTo>
                  <a:lnTo>
                    <a:pt x="737203" y="301117"/>
                  </a:lnTo>
                  <a:lnTo>
                    <a:pt x="779145" y="313816"/>
                  </a:lnTo>
                  <a:lnTo>
                    <a:pt x="821064" y="333791"/>
                  </a:lnTo>
                  <a:lnTo>
                    <a:pt x="859563" y="360482"/>
                  </a:lnTo>
                  <a:lnTo>
                    <a:pt x="895543" y="392053"/>
                  </a:lnTo>
                  <a:lnTo>
                    <a:pt x="929905" y="426662"/>
                  </a:lnTo>
                  <a:lnTo>
                    <a:pt x="963549" y="462470"/>
                  </a:lnTo>
                  <a:lnTo>
                    <a:pt x="997375" y="497638"/>
                  </a:lnTo>
                  <a:lnTo>
                    <a:pt x="1032285" y="530327"/>
                  </a:lnTo>
                  <a:lnTo>
                    <a:pt x="1069180" y="558697"/>
                  </a:lnTo>
                  <a:lnTo>
                    <a:pt x="1108959" y="580908"/>
                  </a:lnTo>
                  <a:lnTo>
                    <a:pt x="1152525" y="595122"/>
                  </a:lnTo>
                  <a:lnTo>
                    <a:pt x="1197528" y="601068"/>
                  </a:lnTo>
                  <a:lnTo>
                    <a:pt x="1242208" y="600418"/>
                  </a:lnTo>
                  <a:lnTo>
                    <a:pt x="1286555" y="593926"/>
                  </a:lnTo>
                  <a:lnTo>
                    <a:pt x="1330560" y="582344"/>
                  </a:lnTo>
                  <a:lnTo>
                    <a:pt x="1374214" y="566426"/>
                  </a:lnTo>
                  <a:lnTo>
                    <a:pt x="1417510" y="546925"/>
                  </a:lnTo>
                  <a:lnTo>
                    <a:pt x="1460438" y="524595"/>
                  </a:lnTo>
                  <a:lnTo>
                    <a:pt x="1502990" y="500188"/>
                  </a:lnTo>
                  <a:lnTo>
                    <a:pt x="1545157" y="474459"/>
                  </a:lnTo>
                  <a:lnTo>
                    <a:pt x="1586930" y="448160"/>
                  </a:lnTo>
                  <a:lnTo>
                    <a:pt x="1628301" y="422045"/>
                  </a:lnTo>
                  <a:lnTo>
                    <a:pt x="1669260" y="396867"/>
                  </a:lnTo>
                  <a:lnTo>
                    <a:pt x="1709801" y="373379"/>
                  </a:lnTo>
                  <a:lnTo>
                    <a:pt x="1751669" y="356171"/>
                  </a:lnTo>
                  <a:lnTo>
                    <a:pt x="1789176" y="347883"/>
                  </a:lnTo>
                </a:path>
              </a:pathLst>
            </a:custGeom>
            <a:ln w="9525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5" name="object 5"/>
            <p:cNvSpPr/>
            <p:nvPr/>
          </p:nvSpPr>
          <p:spPr>
            <a:xfrm>
              <a:off x="753033" y="393700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7669860" y="0"/>
                  </a:moveTo>
                  <a:lnTo>
                    <a:pt x="124802" y="0"/>
                  </a:lnTo>
                  <a:lnTo>
                    <a:pt x="76225" y="9808"/>
                  </a:lnTo>
                  <a:lnTo>
                    <a:pt x="36555" y="36560"/>
                  </a:lnTo>
                  <a:lnTo>
                    <a:pt x="9808" y="76241"/>
                  </a:lnTo>
                  <a:lnTo>
                    <a:pt x="0" y="124840"/>
                  </a:lnTo>
                  <a:lnTo>
                    <a:pt x="0" y="624077"/>
                  </a:lnTo>
                  <a:lnTo>
                    <a:pt x="9808" y="672603"/>
                  </a:lnTo>
                  <a:lnTo>
                    <a:pt x="36555" y="712247"/>
                  </a:lnTo>
                  <a:lnTo>
                    <a:pt x="76225" y="738985"/>
                  </a:lnTo>
                  <a:lnTo>
                    <a:pt x="124802" y="748791"/>
                  </a:lnTo>
                  <a:lnTo>
                    <a:pt x="7669860" y="748791"/>
                  </a:lnTo>
                  <a:lnTo>
                    <a:pt x="7718459" y="738985"/>
                  </a:lnTo>
                  <a:lnTo>
                    <a:pt x="7758141" y="712247"/>
                  </a:lnTo>
                  <a:lnTo>
                    <a:pt x="7784892" y="672603"/>
                  </a:lnTo>
                  <a:lnTo>
                    <a:pt x="7794701" y="624077"/>
                  </a:lnTo>
                  <a:lnTo>
                    <a:pt x="7794701" y="124840"/>
                  </a:lnTo>
                  <a:lnTo>
                    <a:pt x="7784892" y="76241"/>
                  </a:lnTo>
                  <a:lnTo>
                    <a:pt x="7758141" y="36560"/>
                  </a:lnTo>
                  <a:lnTo>
                    <a:pt x="7718459" y="9808"/>
                  </a:lnTo>
                  <a:lnTo>
                    <a:pt x="7669860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6" name="object 6"/>
            <p:cNvSpPr/>
            <p:nvPr/>
          </p:nvSpPr>
          <p:spPr>
            <a:xfrm>
              <a:off x="753033" y="393700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0" y="124840"/>
                  </a:moveTo>
                  <a:lnTo>
                    <a:pt x="9808" y="76241"/>
                  </a:lnTo>
                  <a:lnTo>
                    <a:pt x="36555" y="36560"/>
                  </a:lnTo>
                  <a:lnTo>
                    <a:pt x="76225" y="9808"/>
                  </a:lnTo>
                  <a:lnTo>
                    <a:pt x="124802" y="0"/>
                  </a:lnTo>
                  <a:lnTo>
                    <a:pt x="7669860" y="0"/>
                  </a:lnTo>
                  <a:lnTo>
                    <a:pt x="7718459" y="9808"/>
                  </a:lnTo>
                  <a:lnTo>
                    <a:pt x="7758141" y="36560"/>
                  </a:lnTo>
                  <a:lnTo>
                    <a:pt x="7784892" y="76241"/>
                  </a:lnTo>
                  <a:lnTo>
                    <a:pt x="7794701" y="124840"/>
                  </a:lnTo>
                  <a:lnTo>
                    <a:pt x="7794701" y="624077"/>
                  </a:lnTo>
                  <a:lnTo>
                    <a:pt x="7784892" y="672603"/>
                  </a:lnTo>
                  <a:lnTo>
                    <a:pt x="7758141" y="712247"/>
                  </a:lnTo>
                  <a:lnTo>
                    <a:pt x="7718459" y="738985"/>
                  </a:lnTo>
                  <a:lnTo>
                    <a:pt x="7669860" y="748791"/>
                  </a:lnTo>
                  <a:lnTo>
                    <a:pt x="124802" y="748791"/>
                  </a:lnTo>
                  <a:lnTo>
                    <a:pt x="76225" y="738985"/>
                  </a:lnTo>
                  <a:lnTo>
                    <a:pt x="36555" y="712247"/>
                  </a:lnTo>
                  <a:lnTo>
                    <a:pt x="9808" y="672603"/>
                  </a:lnTo>
                  <a:lnTo>
                    <a:pt x="0" y="624077"/>
                  </a:lnTo>
                  <a:lnTo>
                    <a:pt x="0" y="124840"/>
                  </a:lnTo>
                  <a:close/>
                </a:path>
              </a:pathLst>
            </a:custGeom>
            <a:ln w="25400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184534" y="1991968"/>
            <a:ext cx="12513054" cy="1239520"/>
            <a:chOff x="740333" y="1244980"/>
            <a:chExt cx="7820659" cy="774700"/>
          </a:xfrm>
        </p:grpSpPr>
        <p:sp>
          <p:nvSpPr>
            <p:cNvPr id="8" name="object 8"/>
            <p:cNvSpPr/>
            <p:nvPr/>
          </p:nvSpPr>
          <p:spPr>
            <a:xfrm>
              <a:off x="753033" y="1257680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7669860" y="0"/>
                  </a:moveTo>
                  <a:lnTo>
                    <a:pt x="124802" y="0"/>
                  </a:lnTo>
                  <a:lnTo>
                    <a:pt x="76225" y="9808"/>
                  </a:lnTo>
                  <a:lnTo>
                    <a:pt x="36555" y="36560"/>
                  </a:lnTo>
                  <a:lnTo>
                    <a:pt x="9808" y="76241"/>
                  </a:lnTo>
                  <a:lnTo>
                    <a:pt x="0" y="124841"/>
                  </a:lnTo>
                  <a:lnTo>
                    <a:pt x="0" y="624078"/>
                  </a:lnTo>
                  <a:lnTo>
                    <a:pt x="9808" y="672603"/>
                  </a:lnTo>
                  <a:lnTo>
                    <a:pt x="36555" y="712247"/>
                  </a:lnTo>
                  <a:lnTo>
                    <a:pt x="76225" y="738985"/>
                  </a:lnTo>
                  <a:lnTo>
                    <a:pt x="124802" y="748792"/>
                  </a:lnTo>
                  <a:lnTo>
                    <a:pt x="7669860" y="748792"/>
                  </a:lnTo>
                  <a:lnTo>
                    <a:pt x="7718459" y="738985"/>
                  </a:lnTo>
                  <a:lnTo>
                    <a:pt x="7758141" y="712247"/>
                  </a:lnTo>
                  <a:lnTo>
                    <a:pt x="7784892" y="672603"/>
                  </a:lnTo>
                  <a:lnTo>
                    <a:pt x="7794701" y="624078"/>
                  </a:lnTo>
                  <a:lnTo>
                    <a:pt x="7794701" y="124841"/>
                  </a:lnTo>
                  <a:lnTo>
                    <a:pt x="7784892" y="76241"/>
                  </a:lnTo>
                  <a:lnTo>
                    <a:pt x="7758141" y="36560"/>
                  </a:lnTo>
                  <a:lnTo>
                    <a:pt x="7718459" y="9808"/>
                  </a:lnTo>
                  <a:lnTo>
                    <a:pt x="7669860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9" name="object 9"/>
            <p:cNvSpPr/>
            <p:nvPr/>
          </p:nvSpPr>
          <p:spPr>
            <a:xfrm>
              <a:off x="753033" y="1257680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0" y="124841"/>
                  </a:moveTo>
                  <a:lnTo>
                    <a:pt x="9808" y="76241"/>
                  </a:lnTo>
                  <a:lnTo>
                    <a:pt x="36555" y="36560"/>
                  </a:lnTo>
                  <a:lnTo>
                    <a:pt x="76225" y="9808"/>
                  </a:lnTo>
                  <a:lnTo>
                    <a:pt x="124802" y="0"/>
                  </a:lnTo>
                  <a:lnTo>
                    <a:pt x="7669860" y="0"/>
                  </a:lnTo>
                  <a:lnTo>
                    <a:pt x="7718459" y="9808"/>
                  </a:lnTo>
                  <a:lnTo>
                    <a:pt x="7758141" y="36560"/>
                  </a:lnTo>
                  <a:lnTo>
                    <a:pt x="7784892" y="76241"/>
                  </a:lnTo>
                  <a:lnTo>
                    <a:pt x="7794701" y="124841"/>
                  </a:lnTo>
                  <a:lnTo>
                    <a:pt x="7794701" y="624078"/>
                  </a:lnTo>
                  <a:lnTo>
                    <a:pt x="7784892" y="672603"/>
                  </a:lnTo>
                  <a:lnTo>
                    <a:pt x="7758141" y="712247"/>
                  </a:lnTo>
                  <a:lnTo>
                    <a:pt x="7718459" y="738985"/>
                  </a:lnTo>
                  <a:lnTo>
                    <a:pt x="7669860" y="748792"/>
                  </a:lnTo>
                  <a:lnTo>
                    <a:pt x="124802" y="748792"/>
                  </a:lnTo>
                  <a:lnTo>
                    <a:pt x="76225" y="738985"/>
                  </a:lnTo>
                  <a:lnTo>
                    <a:pt x="36555" y="712247"/>
                  </a:lnTo>
                  <a:lnTo>
                    <a:pt x="9808" y="672603"/>
                  </a:lnTo>
                  <a:lnTo>
                    <a:pt x="0" y="624078"/>
                  </a:lnTo>
                  <a:lnTo>
                    <a:pt x="0" y="124841"/>
                  </a:lnTo>
                  <a:close/>
                </a:path>
              </a:pathLst>
            </a:custGeom>
            <a:ln w="25400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184534" y="3374338"/>
            <a:ext cx="12513054" cy="1239520"/>
            <a:chOff x="740333" y="2108961"/>
            <a:chExt cx="7820659" cy="774700"/>
          </a:xfrm>
        </p:grpSpPr>
        <p:sp>
          <p:nvSpPr>
            <p:cNvPr id="11" name="object 11"/>
            <p:cNvSpPr/>
            <p:nvPr/>
          </p:nvSpPr>
          <p:spPr>
            <a:xfrm>
              <a:off x="753033" y="2121661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7669860" y="0"/>
                  </a:moveTo>
                  <a:lnTo>
                    <a:pt x="124802" y="0"/>
                  </a:lnTo>
                  <a:lnTo>
                    <a:pt x="76225" y="9808"/>
                  </a:lnTo>
                  <a:lnTo>
                    <a:pt x="36555" y="36560"/>
                  </a:lnTo>
                  <a:lnTo>
                    <a:pt x="9808" y="76241"/>
                  </a:lnTo>
                  <a:lnTo>
                    <a:pt x="0" y="124840"/>
                  </a:lnTo>
                  <a:lnTo>
                    <a:pt x="0" y="624077"/>
                  </a:lnTo>
                  <a:lnTo>
                    <a:pt x="9808" y="672677"/>
                  </a:lnTo>
                  <a:lnTo>
                    <a:pt x="36555" y="712358"/>
                  </a:lnTo>
                  <a:lnTo>
                    <a:pt x="76225" y="739110"/>
                  </a:lnTo>
                  <a:lnTo>
                    <a:pt x="124802" y="748919"/>
                  </a:lnTo>
                  <a:lnTo>
                    <a:pt x="7669860" y="748919"/>
                  </a:lnTo>
                  <a:lnTo>
                    <a:pt x="7718459" y="739110"/>
                  </a:lnTo>
                  <a:lnTo>
                    <a:pt x="7758141" y="712358"/>
                  </a:lnTo>
                  <a:lnTo>
                    <a:pt x="7784892" y="672677"/>
                  </a:lnTo>
                  <a:lnTo>
                    <a:pt x="7794701" y="624077"/>
                  </a:lnTo>
                  <a:lnTo>
                    <a:pt x="7794701" y="124840"/>
                  </a:lnTo>
                  <a:lnTo>
                    <a:pt x="7784892" y="76241"/>
                  </a:lnTo>
                  <a:lnTo>
                    <a:pt x="7758141" y="36560"/>
                  </a:lnTo>
                  <a:lnTo>
                    <a:pt x="7718459" y="9808"/>
                  </a:lnTo>
                  <a:lnTo>
                    <a:pt x="7669860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2" name="object 12"/>
            <p:cNvSpPr/>
            <p:nvPr/>
          </p:nvSpPr>
          <p:spPr>
            <a:xfrm>
              <a:off x="753033" y="2121661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0" y="124840"/>
                  </a:moveTo>
                  <a:lnTo>
                    <a:pt x="9808" y="76241"/>
                  </a:lnTo>
                  <a:lnTo>
                    <a:pt x="36555" y="36560"/>
                  </a:lnTo>
                  <a:lnTo>
                    <a:pt x="76225" y="9808"/>
                  </a:lnTo>
                  <a:lnTo>
                    <a:pt x="124802" y="0"/>
                  </a:lnTo>
                  <a:lnTo>
                    <a:pt x="7669860" y="0"/>
                  </a:lnTo>
                  <a:lnTo>
                    <a:pt x="7718459" y="9808"/>
                  </a:lnTo>
                  <a:lnTo>
                    <a:pt x="7758141" y="36560"/>
                  </a:lnTo>
                  <a:lnTo>
                    <a:pt x="7784892" y="76241"/>
                  </a:lnTo>
                  <a:lnTo>
                    <a:pt x="7794701" y="124840"/>
                  </a:lnTo>
                  <a:lnTo>
                    <a:pt x="7794701" y="624077"/>
                  </a:lnTo>
                  <a:lnTo>
                    <a:pt x="7784892" y="672677"/>
                  </a:lnTo>
                  <a:lnTo>
                    <a:pt x="7758141" y="712358"/>
                  </a:lnTo>
                  <a:lnTo>
                    <a:pt x="7718459" y="739110"/>
                  </a:lnTo>
                  <a:lnTo>
                    <a:pt x="7669860" y="748919"/>
                  </a:lnTo>
                  <a:lnTo>
                    <a:pt x="124802" y="748919"/>
                  </a:lnTo>
                  <a:lnTo>
                    <a:pt x="76225" y="739110"/>
                  </a:lnTo>
                  <a:lnTo>
                    <a:pt x="36555" y="712358"/>
                  </a:lnTo>
                  <a:lnTo>
                    <a:pt x="9808" y="672677"/>
                  </a:lnTo>
                  <a:lnTo>
                    <a:pt x="0" y="624077"/>
                  </a:lnTo>
                  <a:lnTo>
                    <a:pt x="0" y="124840"/>
                  </a:lnTo>
                  <a:close/>
                </a:path>
              </a:pathLst>
            </a:custGeom>
            <a:ln w="25400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184534" y="4756912"/>
            <a:ext cx="12513054" cy="1239520"/>
            <a:chOff x="740333" y="2973070"/>
            <a:chExt cx="7820659" cy="774700"/>
          </a:xfrm>
        </p:grpSpPr>
        <p:sp>
          <p:nvSpPr>
            <p:cNvPr id="14" name="object 14"/>
            <p:cNvSpPr/>
            <p:nvPr/>
          </p:nvSpPr>
          <p:spPr>
            <a:xfrm>
              <a:off x="753033" y="2985770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7669860" y="0"/>
                  </a:moveTo>
                  <a:lnTo>
                    <a:pt x="124802" y="0"/>
                  </a:lnTo>
                  <a:lnTo>
                    <a:pt x="76225" y="9806"/>
                  </a:lnTo>
                  <a:lnTo>
                    <a:pt x="36555" y="36544"/>
                  </a:lnTo>
                  <a:lnTo>
                    <a:pt x="9808" y="76188"/>
                  </a:lnTo>
                  <a:lnTo>
                    <a:pt x="0" y="124713"/>
                  </a:lnTo>
                  <a:lnTo>
                    <a:pt x="0" y="623951"/>
                  </a:lnTo>
                  <a:lnTo>
                    <a:pt x="9808" y="672550"/>
                  </a:lnTo>
                  <a:lnTo>
                    <a:pt x="36555" y="712231"/>
                  </a:lnTo>
                  <a:lnTo>
                    <a:pt x="76225" y="738983"/>
                  </a:lnTo>
                  <a:lnTo>
                    <a:pt x="124802" y="748792"/>
                  </a:lnTo>
                  <a:lnTo>
                    <a:pt x="7669860" y="748792"/>
                  </a:lnTo>
                  <a:lnTo>
                    <a:pt x="7718459" y="738983"/>
                  </a:lnTo>
                  <a:lnTo>
                    <a:pt x="7758141" y="712231"/>
                  </a:lnTo>
                  <a:lnTo>
                    <a:pt x="7784892" y="672550"/>
                  </a:lnTo>
                  <a:lnTo>
                    <a:pt x="7794701" y="623951"/>
                  </a:lnTo>
                  <a:lnTo>
                    <a:pt x="7794701" y="124713"/>
                  </a:lnTo>
                  <a:lnTo>
                    <a:pt x="7784892" y="76188"/>
                  </a:lnTo>
                  <a:lnTo>
                    <a:pt x="7758141" y="36544"/>
                  </a:lnTo>
                  <a:lnTo>
                    <a:pt x="7718459" y="9806"/>
                  </a:lnTo>
                  <a:lnTo>
                    <a:pt x="7669860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5" name="object 15"/>
            <p:cNvSpPr/>
            <p:nvPr/>
          </p:nvSpPr>
          <p:spPr>
            <a:xfrm>
              <a:off x="753033" y="2985770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0" y="124713"/>
                  </a:moveTo>
                  <a:lnTo>
                    <a:pt x="9808" y="76188"/>
                  </a:lnTo>
                  <a:lnTo>
                    <a:pt x="36555" y="36544"/>
                  </a:lnTo>
                  <a:lnTo>
                    <a:pt x="76225" y="9806"/>
                  </a:lnTo>
                  <a:lnTo>
                    <a:pt x="124802" y="0"/>
                  </a:lnTo>
                  <a:lnTo>
                    <a:pt x="7669860" y="0"/>
                  </a:lnTo>
                  <a:lnTo>
                    <a:pt x="7718459" y="9806"/>
                  </a:lnTo>
                  <a:lnTo>
                    <a:pt x="7758141" y="36544"/>
                  </a:lnTo>
                  <a:lnTo>
                    <a:pt x="7784892" y="76188"/>
                  </a:lnTo>
                  <a:lnTo>
                    <a:pt x="7794701" y="124713"/>
                  </a:lnTo>
                  <a:lnTo>
                    <a:pt x="7794701" y="623951"/>
                  </a:lnTo>
                  <a:lnTo>
                    <a:pt x="7784892" y="672550"/>
                  </a:lnTo>
                  <a:lnTo>
                    <a:pt x="7758141" y="712231"/>
                  </a:lnTo>
                  <a:lnTo>
                    <a:pt x="7718459" y="738983"/>
                  </a:lnTo>
                  <a:lnTo>
                    <a:pt x="7669860" y="748792"/>
                  </a:lnTo>
                  <a:lnTo>
                    <a:pt x="124802" y="748792"/>
                  </a:lnTo>
                  <a:lnTo>
                    <a:pt x="76225" y="738983"/>
                  </a:lnTo>
                  <a:lnTo>
                    <a:pt x="36555" y="712231"/>
                  </a:lnTo>
                  <a:lnTo>
                    <a:pt x="9808" y="672550"/>
                  </a:lnTo>
                  <a:lnTo>
                    <a:pt x="0" y="623951"/>
                  </a:lnTo>
                  <a:lnTo>
                    <a:pt x="0" y="124713"/>
                  </a:lnTo>
                  <a:close/>
                </a:path>
              </a:pathLst>
            </a:custGeom>
            <a:ln w="25400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184534" y="6139282"/>
            <a:ext cx="12513054" cy="1239520"/>
            <a:chOff x="740333" y="3837051"/>
            <a:chExt cx="7820659" cy="774700"/>
          </a:xfrm>
        </p:grpSpPr>
        <p:sp>
          <p:nvSpPr>
            <p:cNvPr id="17" name="object 17"/>
            <p:cNvSpPr/>
            <p:nvPr/>
          </p:nvSpPr>
          <p:spPr>
            <a:xfrm>
              <a:off x="753033" y="3849751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7669860" y="0"/>
                  </a:moveTo>
                  <a:lnTo>
                    <a:pt x="124802" y="0"/>
                  </a:lnTo>
                  <a:lnTo>
                    <a:pt x="76225" y="9804"/>
                  </a:lnTo>
                  <a:lnTo>
                    <a:pt x="36555" y="36542"/>
                  </a:lnTo>
                  <a:lnTo>
                    <a:pt x="9808" y="76204"/>
                  </a:lnTo>
                  <a:lnTo>
                    <a:pt x="0" y="124777"/>
                  </a:lnTo>
                  <a:lnTo>
                    <a:pt x="0" y="623963"/>
                  </a:lnTo>
                  <a:lnTo>
                    <a:pt x="9808" y="672546"/>
                  </a:lnTo>
                  <a:lnTo>
                    <a:pt x="36555" y="712216"/>
                  </a:lnTo>
                  <a:lnTo>
                    <a:pt x="76225" y="738960"/>
                  </a:lnTo>
                  <a:lnTo>
                    <a:pt x="124802" y="748766"/>
                  </a:lnTo>
                  <a:lnTo>
                    <a:pt x="7669860" y="748766"/>
                  </a:lnTo>
                  <a:lnTo>
                    <a:pt x="7718459" y="738960"/>
                  </a:lnTo>
                  <a:lnTo>
                    <a:pt x="7758141" y="712216"/>
                  </a:lnTo>
                  <a:lnTo>
                    <a:pt x="7784892" y="672546"/>
                  </a:lnTo>
                  <a:lnTo>
                    <a:pt x="7794701" y="623963"/>
                  </a:lnTo>
                  <a:lnTo>
                    <a:pt x="7794701" y="124777"/>
                  </a:lnTo>
                  <a:lnTo>
                    <a:pt x="7784892" y="76204"/>
                  </a:lnTo>
                  <a:lnTo>
                    <a:pt x="7758141" y="36542"/>
                  </a:lnTo>
                  <a:lnTo>
                    <a:pt x="7718459" y="9804"/>
                  </a:lnTo>
                  <a:lnTo>
                    <a:pt x="7669860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8" name="object 18"/>
            <p:cNvSpPr/>
            <p:nvPr/>
          </p:nvSpPr>
          <p:spPr>
            <a:xfrm>
              <a:off x="753033" y="3849751"/>
              <a:ext cx="7795259" cy="749300"/>
            </a:xfrm>
            <a:custGeom>
              <a:avLst/>
              <a:gdLst/>
              <a:ahLst/>
              <a:cxnLst/>
              <a:rect l="l" t="t" r="r" b="b"/>
              <a:pathLst>
                <a:path w="7795259" h="749300">
                  <a:moveTo>
                    <a:pt x="0" y="124777"/>
                  </a:moveTo>
                  <a:lnTo>
                    <a:pt x="9808" y="76204"/>
                  </a:lnTo>
                  <a:lnTo>
                    <a:pt x="36555" y="36542"/>
                  </a:lnTo>
                  <a:lnTo>
                    <a:pt x="76225" y="9804"/>
                  </a:lnTo>
                  <a:lnTo>
                    <a:pt x="124802" y="0"/>
                  </a:lnTo>
                  <a:lnTo>
                    <a:pt x="7669860" y="0"/>
                  </a:lnTo>
                  <a:lnTo>
                    <a:pt x="7718459" y="9804"/>
                  </a:lnTo>
                  <a:lnTo>
                    <a:pt x="7758141" y="36542"/>
                  </a:lnTo>
                  <a:lnTo>
                    <a:pt x="7784892" y="76204"/>
                  </a:lnTo>
                  <a:lnTo>
                    <a:pt x="7794701" y="124777"/>
                  </a:lnTo>
                  <a:lnTo>
                    <a:pt x="7794701" y="623963"/>
                  </a:lnTo>
                  <a:lnTo>
                    <a:pt x="7784892" y="672546"/>
                  </a:lnTo>
                  <a:lnTo>
                    <a:pt x="7758141" y="712216"/>
                  </a:lnTo>
                  <a:lnTo>
                    <a:pt x="7718459" y="738960"/>
                  </a:lnTo>
                  <a:lnTo>
                    <a:pt x="7669860" y="748766"/>
                  </a:lnTo>
                  <a:lnTo>
                    <a:pt x="124802" y="748766"/>
                  </a:lnTo>
                  <a:lnTo>
                    <a:pt x="76225" y="738960"/>
                  </a:lnTo>
                  <a:lnTo>
                    <a:pt x="36555" y="712216"/>
                  </a:lnTo>
                  <a:lnTo>
                    <a:pt x="9808" y="672546"/>
                  </a:lnTo>
                  <a:lnTo>
                    <a:pt x="0" y="623963"/>
                  </a:lnTo>
                  <a:lnTo>
                    <a:pt x="0" y="124777"/>
                  </a:lnTo>
                  <a:close/>
                </a:path>
              </a:pathLst>
            </a:custGeom>
            <a:ln w="25400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410533" y="884325"/>
            <a:ext cx="12060934" cy="6214906"/>
          </a:xfrm>
          <a:prstGeom prst="rect">
            <a:avLst/>
          </a:prstGeom>
        </p:spPr>
        <p:txBody>
          <a:bodyPr vert="horz" wrap="square" lIns="0" tIns="21336" rIns="0" bIns="0" rtlCol="0">
            <a:spAutoFit/>
          </a:bodyPr>
          <a:lstStyle/>
          <a:p>
            <a:pPr algn="ctr">
              <a:spcBef>
                <a:spcPts val="168"/>
              </a:spcBef>
            </a:pP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r>
              <a:rPr sz="3680" spc="-5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already</a:t>
            </a:r>
            <a:r>
              <a:rPr sz="3680" spc="-5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sz="3680" spc="-24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(search,</a:t>
            </a:r>
            <a:r>
              <a:rPr sz="3680" spc="-5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apps,</a:t>
            </a:r>
            <a:r>
              <a:rPr sz="3680" spc="-4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games)</a:t>
            </a:r>
            <a:endParaRPr sz="36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8656" marR="153416" algn="ctr">
              <a:lnSpc>
                <a:spcPct val="246500"/>
              </a:lnSpc>
            </a:pPr>
            <a:r>
              <a:rPr sz="3680" spc="-4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Teaching</a:t>
            </a:r>
            <a:r>
              <a:rPr sz="3680" spc="-104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3680" spc="-3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becoming</a:t>
            </a:r>
            <a:r>
              <a:rPr sz="3680" spc="-9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sz="3680" spc="-5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complex</a:t>
            </a:r>
            <a:r>
              <a:rPr sz="3680" spc="-7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3680" spc="-4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time-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pressured</a:t>
            </a:r>
            <a:endParaRPr lang="ru-RU" sz="3680" spc="-16" dirty="0">
              <a:solidFill>
                <a:srgbClr val="E1EDF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8656" marR="153416" algn="ctr">
              <a:lnSpc>
                <a:spcPct val="246500"/>
              </a:lnSpc>
            </a:pP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3680" spc="-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helps</a:t>
            </a:r>
            <a:r>
              <a:rPr sz="3680" spc="-7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</a:t>
            </a:r>
            <a:r>
              <a:rPr sz="3680" spc="-8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sz="3680" spc="-64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smarter,</a:t>
            </a:r>
            <a:r>
              <a:rPr sz="3680" spc="-64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sz="3680" spc="-64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harder</a:t>
            </a:r>
            <a:endParaRPr sz="36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2240"/>
              </a:spcBef>
            </a:pPr>
            <a:endParaRPr sz="3680" dirty="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r>
              <a:rPr sz="3680" spc="-3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jobs</a:t>
            </a:r>
            <a:r>
              <a:rPr sz="3680" spc="-24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</a:t>
            </a:r>
            <a:r>
              <a:rPr sz="3680" spc="-25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3680" spc="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awareness</a:t>
            </a:r>
            <a:endParaRPr sz="36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2240"/>
              </a:spcBef>
            </a:pPr>
            <a:endParaRPr sz="3680" dirty="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sz="3680" spc="-4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message:</a:t>
            </a:r>
            <a:r>
              <a:rPr sz="3680" spc="-24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3680" spc="-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3680" spc="-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longer</a:t>
            </a:r>
            <a:r>
              <a:rPr sz="3680" spc="-4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optional</a:t>
            </a:r>
            <a:r>
              <a:rPr sz="3680" spc="-4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it’s</a:t>
            </a:r>
            <a:r>
              <a:rPr sz="3680" spc="-24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3680" spc="-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literacy</a:t>
            </a:r>
            <a:r>
              <a:rPr sz="3680" spc="-4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skill</a:t>
            </a:r>
            <a:endParaRPr sz="36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39170" y="69"/>
            <a:ext cx="4091432" cy="1040384"/>
          </a:xfrm>
          <a:custGeom>
            <a:avLst/>
            <a:gdLst/>
            <a:ahLst/>
            <a:cxnLst/>
            <a:rect l="l" t="t" r="r" b="b"/>
            <a:pathLst>
              <a:path w="2557145" h="650240">
                <a:moveTo>
                  <a:pt x="2557018" y="0"/>
                </a:moveTo>
                <a:lnTo>
                  <a:pt x="0" y="337"/>
                </a:lnTo>
                <a:lnTo>
                  <a:pt x="29654" y="43743"/>
                </a:lnTo>
                <a:lnTo>
                  <a:pt x="63022" y="82880"/>
                </a:lnTo>
                <a:lnTo>
                  <a:pt x="99638" y="117525"/>
                </a:lnTo>
                <a:lnTo>
                  <a:pt x="139039" y="147453"/>
                </a:lnTo>
                <a:lnTo>
                  <a:pt x="180760" y="172442"/>
                </a:lnTo>
                <a:lnTo>
                  <a:pt x="224338" y="192267"/>
                </a:lnTo>
                <a:lnTo>
                  <a:pt x="269308" y="206704"/>
                </a:lnTo>
                <a:lnTo>
                  <a:pt x="315206" y="215531"/>
                </a:lnTo>
                <a:lnTo>
                  <a:pt x="361569" y="218523"/>
                </a:lnTo>
                <a:lnTo>
                  <a:pt x="381182" y="217973"/>
                </a:lnTo>
                <a:lnTo>
                  <a:pt x="400748" y="216316"/>
                </a:lnTo>
                <a:lnTo>
                  <a:pt x="420219" y="213540"/>
                </a:lnTo>
                <a:lnTo>
                  <a:pt x="439547" y="209633"/>
                </a:lnTo>
                <a:lnTo>
                  <a:pt x="454802" y="206125"/>
                </a:lnTo>
                <a:lnTo>
                  <a:pt x="462496" y="204900"/>
                </a:lnTo>
                <a:lnTo>
                  <a:pt x="470153" y="204426"/>
                </a:lnTo>
                <a:lnTo>
                  <a:pt x="475361" y="204426"/>
                </a:lnTo>
                <a:lnTo>
                  <a:pt x="508777" y="225698"/>
                </a:lnTo>
                <a:lnTo>
                  <a:pt x="526923" y="252559"/>
                </a:lnTo>
                <a:lnTo>
                  <a:pt x="558273" y="295993"/>
                </a:lnTo>
                <a:lnTo>
                  <a:pt x="593338" y="334967"/>
                </a:lnTo>
                <a:lnTo>
                  <a:pt x="631649" y="369155"/>
                </a:lnTo>
                <a:lnTo>
                  <a:pt x="672736" y="398233"/>
                </a:lnTo>
                <a:lnTo>
                  <a:pt x="716132" y="421878"/>
                </a:lnTo>
                <a:lnTo>
                  <a:pt x="761367" y="439764"/>
                </a:lnTo>
                <a:lnTo>
                  <a:pt x="807974" y="451568"/>
                </a:lnTo>
                <a:lnTo>
                  <a:pt x="859641" y="457301"/>
                </a:lnTo>
                <a:lnTo>
                  <a:pt x="876808" y="457664"/>
                </a:lnTo>
                <a:lnTo>
                  <a:pt x="922028" y="455197"/>
                </a:lnTo>
                <a:lnTo>
                  <a:pt x="966979" y="448124"/>
                </a:lnTo>
                <a:lnTo>
                  <a:pt x="1011611" y="436936"/>
                </a:lnTo>
                <a:lnTo>
                  <a:pt x="1055875" y="422124"/>
                </a:lnTo>
                <a:lnTo>
                  <a:pt x="1099724" y="404181"/>
                </a:lnTo>
                <a:lnTo>
                  <a:pt x="1143108" y="383598"/>
                </a:lnTo>
                <a:lnTo>
                  <a:pt x="1185979" y="360865"/>
                </a:lnTo>
                <a:lnTo>
                  <a:pt x="1228287" y="336475"/>
                </a:lnTo>
                <a:lnTo>
                  <a:pt x="1269983" y="310920"/>
                </a:lnTo>
                <a:lnTo>
                  <a:pt x="1311021" y="284690"/>
                </a:lnTo>
                <a:lnTo>
                  <a:pt x="1346564" y="323869"/>
                </a:lnTo>
                <a:lnTo>
                  <a:pt x="1383527" y="361133"/>
                </a:lnTo>
                <a:lnTo>
                  <a:pt x="1421822" y="396422"/>
                </a:lnTo>
                <a:lnTo>
                  <a:pt x="1461362" y="429676"/>
                </a:lnTo>
                <a:lnTo>
                  <a:pt x="1502061" y="460838"/>
                </a:lnTo>
                <a:lnTo>
                  <a:pt x="1543832" y="489847"/>
                </a:lnTo>
                <a:lnTo>
                  <a:pt x="1586588" y="516645"/>
                </a:lnTo>
                <a:lnTo>
                  <a:pt x="1630243" y="541172"/>
                </a:lnTo>
                <a:lnTo>
                  <a:pt x="1674710" y="563368"/>
                </a:lnTo>
                <a:lnTo>
                  <a:pt x="1719902" y="583175"/>
                </a:lnTo>
                <a:lnTo>
                  <a:pt x="1765733" y="600533"/>
                </a:lnTo>
                <a:lnTo>
                  <a:pt x="1812116" y="615383"/>
                </a:lnTo>
                <a:lnTo>
                  <a:pt x="1858963" y="627666"/>
                </a:lnTo>
                <a:lnTo>
                  <a:pt x="1906189" y="637323"/>
                </a:lnTo>
                <a:lnTo>
                  <a:pt x="1953707" y="644294"/>
                </a:lnTo>
                <a:lnTo>
                  <a:pt x="2001430" y="648520"/>
                </a:lnTo>
                <a:lnTo>
                  <a:pt x="2049272" y="649942"/>
                </a:lnTo>
                <a:lnTo>
                  <a:pt x="2078797" y="649392"/>
                </a:lnTo>
                <a:lnTo>
                  <a:pt x="2137800" y="644959"/>
                </a:lnTo>
                <a:lnTo>
                  <a:pt x="2211296" y="632944"/>
                </a:lnTo>
                <a:lnTo>
                  <a:pt x="2254963" y="622196"/>
                </a:lnTo>
                <a:lnTo>
                  <a:pt x="2298162" y="608872"/>
                </a:lnTo>
                <a:lnTo>
                  <a:pt x="2340798" y="593033"/>
                </a:lnTo>
                <a:lnTo>
                  <a:pt x="2382774" y="574743"/>
                </a:lnTo>
                <a:lnTo>
                  <a:pt x="2423996" y="554065"/>
                </a:lnTo>
                <a:lnTo>
                  <a:pt x="2464369" y="531061"/>
                </a:lnTo>
                <a:lnTo>
                  <a:pt x="2503797" y="505793"/>
                </a:lnTo>
                <a:lnTo>
                  <a:pt x="2542185" y="478326"/>
                </a:lnTo>
                <a:lnTo>
                  <a:pt x="2557018" y="466539"/>
                </a:lnTo>
                <a:lnTo>
                  <a:pt x="25570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3" name="object 3"/>
          <p:cNvGrpSpPr/>
          <p:nvPr/>
        </p:nvGrpSpPr>
        <p:grpSpPr>
          <a:xfrm>
            <a:off x="0" y="186172"/>
            <a:ext cx="14630400" cy="8043672"/>
            <a:chOff x="0" y="116357"/>
            <a:chExt cx="9144000" cy="50272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80522"/>
              <a:ext cx="9144000" cy="406297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90901" y="430360"/>
              <a:ext cx="5102860" cy="1056005"/>
            </a:xfrm>
            <a:custGeom>
              <a:avLst/>
              <a:gdLst/>
              <a:ahLst/>
              <a:cxnLst/>
              <a:rect l="l" t="t" r="r" b="b"/>
              <a:pathLst>
                <a:path w="5102859" h="1056005">
                  <a:moveTo>
                    <a:pt x="4822825" y="753025"/>
                  </a:moveTo>
                  <a:lnTo>
                    <a:pt x="4862381" y="785984"/>
                  </a:lnTo>
                  <a:lnTo>
                    <a:pt x="4900721" y="820436"/>
                  </a:lnTo>
                  <a:lnTo>
                    <a:pt x="4937796" y="856326"/>
                  </a:lnTo>
                  <a:lnTo>
                    <a:pt x="4973558" y="893598"/>
                  </a:lnTo>
                  <a:lnTo>
                    <a:pt x="5007956" y="932198"/>
                  </a:lnTo>
                  <a:lnTo>
                    <a:pt x="5040941" y="972070"/>
                  </a:lnTo>
                  <a:lnTo>
                    <a:pt x="5072465" y="1013160"/>
                  </a:lnTo>
                  <a:lnTo>
                    <a:pt x="5102479" y="1055412"/>
                  </a:lnTo>
                </a:path>
                <a:path w="5102859" h="1056005">
                  <a:moveTo>
                    <a:pt x="0" y="260519"/>
                  </a:moveTo>
                  <a:lnTo>
                    <a:pt x="26574" y="302139"/>
                  </a:lnTo>
                  <a:lnTo>
                    <a:pt x="55346" y="342086"/>
                  </a:lnTo>
                  <a:lnTo>
                    <a:pt x="86187" y="380335"/>
                  </a:lnTo>
                  <a:lnTo>
                    <a:pt x="118966" y="416865"/>
                  </a:lnTo>
                  <a:lnTo>
                    <a:pt x="153552" y="451652"/>
                  </a:lnTo>
                  <a:lnTo>
                    <a:pt x="189817" y="484674"/>
                  </a:lnTo>
                  <a:lnTo>
                    <a:pt x="227629" y="515907"/>
                  </a:lnTo>
                  <a:lnTo>
                    <a:pt x="266859" y="545328"/>
                  </a:lnTo>
                  <a:lnTo>
                    <a:pt x="307377" y="572915"/>
                  </a:lnTo>
                  <a:lnTo>
                    <a:pt x="349053" y="598644"/>
                  </a:lnTo>
                  <a:lnTo>
                    <a:pt x="391755" y="622494"/>
                  </a:lnTo>
                  <a:lnTo>
                    <a:pt x="435356" y="644440"/>
                  </a:lnTo>
                  <a:lnTo>
                    <a:pt x="480793" y="664839"/>
                  </a:lnTo>
                  <a:lnTo>
                    <a:pt x="527268" y="683114"/>
                  </a:lnTo>
                  <a:lnTo>
                    <a:pt x="574611" y="699074"/>
                  </a:lnTo>
                  <a:lnTo>
                    <a:pt x="622652" y="712531"/>
                  </a:lnTo>
                  <a:lnTo>
                    <a:pt x="671223" y="723296"/>
                  </a:lnTo>
                  <a:lnTo>
                    <a:pt x="720153" y="731181"/>
                  </a:lnTo>
                  <a:lnTo>
                    <a:pt x="769274" y="735996"/>
                  </a:lnTo>
                  <a:lnTo>
                    <a:pt x="818416" y="737554"/>
                  </a:lnTo>
                  <a:lnTo>
                    <a:pt x="867410" y="735665"/>
                  </a:lnTo>
                  <a:lnTo>
                    <a:pt x="916086" y="730141"/>
                  </a:lnTo>
                  <a:lnTo>
                    <a:pt x="964275" y="720793"/>
                  </a:lnTo>
                  <a:lnTo>
                    <a:pt x="1011809" y="707432"/>
                  </a:lnTo>
                  <a:lnTo>
                    <a:pt x="1054680" y="691091"/>
                  </a:lnTo>
                  <a:lnTo>
                    <a:pt x="1096136" y="670843"/>
                  </a:lnTo>
                  <a:lnTo>
                    <a:pt x="1135831" y="646942"/>
                  </a:lnTo>
                  <a:lnTo>
                    <a:pt x="1173417" y="619641"/>
                  </a:lnTo>
                  <a:lnTo>
                    <a:pt x="1208549" y="589196"/>
                  </a:lnTo>
                  <a:lnTo>
                    <a:pt x="1240880" y="555861"/>
                  </a:lnTo>
                  <a:lnTo>
                    <a:pt x="1270063" y="519889"/>
                  </a:lnTo>
                  <a:lnTo>
                    <a:pt x="1295753" y="481535"/>
                  </a:lnTo>
                  <a:lnTo>
                    <a:pt x="1317601" y="441053"/>
                  </a:lnTo>
                  <a:lnTo>
                    <a:pt x="1335263" y="398697"/>
                  </a:lnTo>
                  <a:lnTo>
                    <a:pt x="1348391" y="354723"/>
                  </a:lnTo>
                  <a:lnTo>
                    <a:pt x="1356640" y="309383"/>
                  </a:lnTo>
                  <a:lnTo>
                    <a:pt x="1359662" y="262932"/>
                  </a:lnTo>
                  <a:lnTo>
                    <a:pt x="1353899" y="194590"/>
                  </a:lnTo>
                  <a:lnTo>
                    <a:pt x="1332991" y="129582"/>
                  </a:lnTo>
                  <a:lnTo>
                    <a:pt x="1308442" y="90127"/>
                  </a:lnTo>
                  <a:lnTo>
                    <a:pt x="1276474" y="56835"/>
                  </a:lnTo>
                  <a:lnTo>
                    <a:pt x="1238706" y="30441"/>
                  </a:lnTo>
                  <a:lnTo>
                    <a:pt x="1196754" y="11680"/>
                  </a:lnTo>
                  <a:lnTo>
                    <a:pt x="1152237" y="1288"/>
                  </a:lnTo>
                  <a:lnTo>
                    <a:pt x="1106771" y="0"/>
                  </a:lnTo>
                  <a:lnTo>
                    <a:pt x="1061974" y="8551"/>
                  </a:lnTo>
                  <a:lnTo>
                    <a:pt x="1020052" y="26996"/>
                  </a:lnTo>
                  <a:lnTo>
                    <a:pt x="982880" y="53987"/>
                  </a:lnTo>
                  <a:lnTo>
                    <a:pt x="951412" y="87994"/>
                  </a:lnTo>
                  <a:lnTo>
                    <a:pt x="926606" y="127486"/>
                  </a:lnTo>
                  <a:lnTo>
                    <a:pt x="909414" y="170933"/>
                  </a:lnTo>
                  <a:lnTo>
                    <a:pt x="900794" y="216803"/>
                  </a:lnTo>
                  <a:lnTo>
                    <a:pt x="901700" y="263567"/>
                  </a:lnTo>
                  <a:lnTo>
                    <a:pt x="912554" y="310523"/>
                  </a:lnTo>
                  <a:lnTo>
                    <a:pt x="931940" y="354273"/>
                  </a:lnTo>
                  <a:lnTo>
                    <a:pt x="958564" y="394297"/>
                  </a:lnTo>
                  <a:lnTo>
                    <a:pt x="991136" y="430078"/>
                  </a:lnTo>
                  <a:lnTo>
                    <a:pt x="1028364" y="461096"/>
                  </a:lnTo>
                  <a:lnTo>
                    <a:pt x="1068959" y="486833"/>
                  </a:lnTo>
                  <a:lnTo>
                    <a:pt x="1111800" y="507505"/>
                  </a:lnTo>
                  <a:lnTo>
                    <a:pt x="1156250" y="524025"/>
                  </a:lnTo>
                  <a:lnTo>
                    <a:pt x="1201927" y="537109"/>
                  </a:lnTo>
                  <a:lnTo>
                    <a:pt x="1248452" y="547473"/>
                  </a:lnTo>
                  <a:lnTo>
                    <a:pt x="1295442" y="555833"/>
                  </a:lnTo>
                  <a:lnTo>
                    <a:pt x="1342516" y="562906"/>
                  </a:lnTo>
                  <a:lnTo>
                    <a:pt x="1393252" y="569926"/>
                  </a:lnTo>
                  <a:lnTo>
                    <a:pt x="1444152" y="576251"/>
                  </a:lnTo>
                  <a:lnTo>
                    <a:pt x="1495174" y="581703"/>
                  </a:lnTo>
                  <a:lnTo>
                    <a:pt x="1546274" y="586102"/>
                  </a:lnTo>
                  <a:lnTo>
                    <a:pt x="1597412" y="589271"/>
                  </a:lnTo>
                  <a:lnTo>
                    <a:pt x="1648542" y="591030"/>
                  </a:lnTo>
                  <a:lnTo>
                    <a:pt x="1699622" y="591201"/>
                  </a:lnTo>
                  <a:lnTo>
                    <a:pt x="1750610" y="589605"/>
                  </a:lnTo>
                  <a:lnTo>
                    <a:pt x="1801461" y="586064"/>
                  </a:lnTo>
                  <a:lnTo>
                    <a:pt x="1852135" y="580399"/>
                  </a:lnTo>
                  <a:lnTo>
                    <a:pt x="1902587" y="572431"/>
                  </a:lnTo>
                  <a:lnTo>
                    <a:pt x="1950673" y="562548"/>
                  </a:lnTo>
                  <a:lnTo>
                    <a:pt x="1998129" y="550640"/>
                  </a:lnTo>
                  <a:lnTo>
                    <a:pt x="2045008" y="536876"/>
                  </a:lnTo>
                  <a:lnTo>
                    <a:pt x="2091367" y="521428"/>
                  </a:lnTo>
                  <a:lnTo>
                    <a:pt x="2137259" y="504467"/>
                  </a:lnTo>
                  <a:lnTo>
                    <a:pt x="2182741" y="486162"/>
                  </a:lnTo>
                  <a:lnTo>
                    <a:pt x="2227865" y="466686"/>
                  </a:lnTo>
                  <a:lnTo>
                    <a:pt x="2272688" y="446209"/>
                  </a:lnTo>
                  <a:lnTo>
                    <a:pt x="2317264" y="424901"/>
                  </a:lnTo>
                  <a:lnTo>
                    <a:pt x="2361649" y="402934"/>
                  </a:lnTo>
                  <a:lnTo>
                    <a:pt x="2405896" y="380478"/>
                  </a:lnTo>
                  <a:lnTo>
                    <a:pt x="2450061" y="357703"/>
                  </a:lnTo>
                  <a:lnTo>
                    <a:pt x="2494199" y="334782"/>
                  </a:lnTo>
                  <a:lnTo>
                    <a:pt x="2538364" y="311884"/>
                  </a:lnTo>
                  <a:lnTo>
                    <a:pt x="2582612" y="289181"/>
                  </a:lnTo>
                  <a:lnTo>
                    <a:pt x="2626997" y="266842"/>
                  </a:lnTo>
                  <a:lnTo>
                    <a:pt x="2671575" y="245040"/>
                  </a:lnTo>
                  <a:lnTo>
                    <a:pt x="2716399" y="223944"/>
                  </a:lnTo>
                  <a:lnTo>
                    <a:pt x="2761525" y="203725"/>
                  </a:lnTo>
                  <a:lnTo>
                    <a:pt x="2807008" y="184555"/>
                  </a:lnTo>
                  <a:lnTo>
                    <a:pt x="2852902" y="166604"/>
                  </a:lnTo>
                  <a:lnTo>
                    <a:pt x="2899263" y="150043"/>
                  </a:lnTo>
                  <a:lnTo>
                    <a:pt x="2946146" y="135043"/>
                  </a:lnTo>
                  <a:lnTo>
                    <a:pt x="2995820" y="121261"/>
                  </a:lnTo>
                  <a:lnTo>
                    <a:pt x="3045963" y="109480"/>
                  </a:lnTo>
                  <a:lnTo>
                    <a:pt x="3096505" y="99695"/>
                  </a:lnTo>
                  <a:lnTo>
                    <a:pt x="3147372" y="91903"/>
                  </a:lnTo>
                  <a:lnTo>
                    <a:pt x="3198494" y="86100"/>
                  </a:lnTo>
                  <a:lnTo>
                    <a:pt x="3249799" y="82282"/>
                  </a:lnTo>
                  <a:lnTo>
                    <a:pt x="3301216" y="80445"/>
                  </a:lnTo>
                  <a:lnTo>
                    <a:pt x="3352671" y="80585"/>
                  </a:lnTo>
                  <a:lnTo>
                    <a:pt x="3404095" y="82699"/>
                  </a:lnTo>
                  <a:lnTo>
                    <a:pt x="3455416" y="86783"/>
                  </a:lnTo>
                </a:path>
              </a:pathLst>
            </a:custGeom>
            <a:ln w="11925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6" name="object 6"/>
            <p:cNvSpPr/>
            <p:nvPr/>
          </p:nvSpPr>
          <p:spPr>
            <a:xfrm>
              <a:off x="7136171" y="837564"/>
              <a:ext cx="532765" cy="376555"/>
            </a:xfrm>
            <a:custGeom>
              <a:avLst/>
              <a:gdLst/>
              <a:ahLst/>
              <a:cxnLst/>
              <a:rect l="l" t="t" r="r" b="b"/>
              <a:pathLst>
                <a:path w="532765" h="376555">
                  <a:moveTo>
                    <a:pt x="341969" y="0"/>
                  </a:moveTo>
                  <a:lnTo>
                    <a:pt x="339048" y="0"/>
                  </a:lnTo>
                  <a:lnTo>
                    <a:pt x="336508" y="0"/>
                  </a:lnTo>
                  <a:lnTo>
                    <a:pt x="334095" y="635"/>
                  </a:lnTo>
                  <a:lnTo>
                    <a:pt x="156676" y="94487"/>
                  </a:lnTo>
                  <a:lnTo>
                    <a:pt x="154263" y="94996"/>
                  </a:lnTo>
                  <a:lnTo>
                    <a:pt x="149691" y="94996"/>
                  </a:lnTo>
                  <a:lnTo>
                    <a:pt x="145373" y="93725"/>
                  </a:lnTo>
                  <a:lnTo>
                    <a:pt x="100083" y="75979"/>
                  </a:lnTo>
                  <a:lnTo>
                    <a:pt x="63759" y="65293"/>
                  </a:lnTo>
                  <a:lnTo>
                    <a:pt x="35698" y="60061"/>
                  </a:lnTo>
                  <a:lnTo>
                    <a:pt x="15198" y="58674"/>
                  </a:lnTo>
                  <a:lnTo>
                    <a:pt x="6782" y="61247"/>
                  </a:lnTo>
                  <a:lnTo>
                    <a:pt x="1402" y="67643"/>
                  </a:lnTo>
                  <a:lnTo>
                    <a:pt x="0" y="75872"/>
                  </a:lnTo>
                  <a:lnTo>
                    <a:pt x="3514" y="83947"/>
                  </a:lnTo>
                  <a:lnTo>
                    <a:pt x="31037" y="107102"/>
                  </a:lnTo>
                  <a:lnTo>
                    <a:pt x="66347" y="126317"/>
                  </a:lnTo>
                  <a:lnTo>
                    <a:pt x="101133" y="140793"/>
                  </a:lnTo>
                  <a:lnTo>
                    <a:pt x="132673" y="151637"/>
                  </a:lnTo>
                  <a:lnTo>
                    <a:pt x="136610" y="156337"/>
                  </a:lnTo>
                  <a:lnTo>
                    <a:pt x="168360" y="350520"/>
                  </a:lnTo>
                  <a:lnTo>
                    <a:pt x="219541" y="375285"/>
                  </a:lnTo>
                  <a:lnTo>
                    <a:pt x="221065" y="375538"/>
                  </a:lnTo>
                  <a:lnTo>
                    <a:pt x="231352" y="375538"/>
                  </a:lnTo>
                  <a:lnTo>
                    <a:pt x="238718" y="367919"/>
                  </a:lnTo>
                  <a:lnTo>
                    <a:pt x="224494" y="214122"/>
                  </a:lnTo>
                  <a:lnTo>
                    <a:pt x="231987" y="206501"/>
                  </a:lnTo>
                  <a:lnTo>
                    <a:pt x="242274" y="206501"/>
                  </a:lnTo>
                  <a:lnTo>
                    <a:pt x="245322" y="207263"/>
                  </a:lnTo>
                  <a:lnTo>
                    <a:pt x="370036" y="246507"/>
                  </a:lnTo>
                  <a:lnTo>
                    <a:pt x="373338" y="249427"/>
                  </a:lnTo>
                  <a:lnTo>
                    <a:pt x="430615" y="370967"/>
                  </a:lnTo>
                  <a:lnTo>
                    <a:pt x="433663" y="373888"/>
                  </a:lnTo>
                  <a:lnTo>
                    <a:pt x="439632" y="376174"/>
                  </a:lnTo>
                  <a:lnTo>
                    <a:pt x="441537" y="376555"/>
                  </a:lnTo>
                  <a:lnTo>
                    <a:pt x="443315" y="376555"/>
                  </a:lnTo>
                  <a:lnTo>
                    <a:pt x="450048" y="374943"/>
                  </a:lnTo>
                  <a:lnTo>
                    <a:pt x="455364" y="370617"/>
                  </a:lnTo>
                  <a:lnTo>
                    <a:pt x="458370" y="364339"/>
                  </a:lnTo>
                  <a:lnTo>
                    <a:pt x="458174" y="356870"/>
                  </a:lnTo>
                  <a:lnTo>
                    <a:pt x="430742" y="254000"/>
                  </a:lnTo>
                  <a:lnTo>
                    <a:pt x="429091" y="247269"/>
                  </a:lnTo>
                  <a:lnTo>
                    <a:pt x="431885" y="239902"/>
                  </a:lnTo>
                  <a:lnTo>
                    <a:pt x="524468" y="187198"/>
                  </a:lnTo>
                  <a:lnTo>
                    <a:pt x="530530" y="181143"/>
                  </a:lnTo>
                  <a:lnTo>
                    <a:pt x="519388" y="158242"/>
                  </a:lnTo>
                  <a:lnTo>
                    <a:pt x="515197" y="158242"/>
                  </a:lnTo>
                  <a:lnTo>
                    <a:pt x="513292" y="158623"/>
                  </a:lnTo>
                  <a:lnTo>
                    <a:pt x="391626" y="204343"/>
                  </a:lnTo>
                  <a:lnTo>
                    <a:pt x="385403" y="204597"/>
                  </a:lnTo>
                  <a:lnTo>
                    <a:pt x="382863" y="203962"/>
                  </a:lnTo>
                  <a:lnTo>
                    <a:pt x="272754" y="143637"/>
                  </a:lnTo>
                  <a:lnTo>
                    <a:pt x="267033" y="138029"/>
                  </a:lnTo>
                  <a:lnTo>
                    <a:pt x="264800" y="130778"/>
                  </a:lnTo>
                  <a:lnTo>
                    <a:pt x="266164" y="123384"/>
                  </a:lnTo>
                  <a:lnTo>
                    <a:pt x="271230" y="117348"/>
                  </a:lnTo>
                  <a:lnTo>
                    <a:pt x="372195" y="45085"/>
                  </a:lnTo>
                  <a:lnTo>
                    <a:pt x="377049" y="39439"/>
                  </a:lnTo>
                  <a:lnTo>
                    <a:pt x="378640" y="32496"/>
                  </a:lnTo>
                  <a:lnTo>
                    <a:pt x="376945" y="25528"/>
                  </a:lnTo>
                  <a:lnTo>
                    <a:pt x="371941" y="19812"/>
                  </a:lnTo>
                  <a:lnTo>
                    <a:pt x="345017" y="1015"/>
                  </a:lnTo>
                  <a:lnTo>
                    <a:pt x="341969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7" name="object 7"/>
            <p:cNvSpPr/>
            <p:nvPr/>
          </p:nvSpPr>
          <p:spPr>
            <a:xfrm>
              <a:off x="457200" y="116357"/>
              <a:ext cx="8686800" cy="1053465"/>
            </a:xfrm>
            <a:custGeom>
              <a:avLst/>
              <a:gdLst/>
              <a:ahLst/>
              <a:cxnLst/>
              <a:rect l="l" t="t" r="r" b="b"/>
              <a:pathLst>
                <a:path w="8686800" h="1053465">
                  <a:moveTo>
                    <a:pt x="8686800" y="0"/>
                  </a:moveTo>
                  <a:lnTo>
                    <a:pt x="0" y="0"/>
                  </a:lnTo>
                  <a:lnTo>
                    <a:pt x="0" y="1053058"/>
                  </a:lnTo>
                  <a:lnTo>
                    <a:pt x="8686800" y="1053058"/>
                  </a:lnTo>
                  <a:lnTo>
                    <a:pt x="8686800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21607" y="516127"/>
            <a:ext cx="7915656" cy="759182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0320">
              <a:spcBef>
                <a:spcPts val="160"/>
              </a:spcBef>
            </a:pPr>
            <a:r>
              <a:rPr sz="4800" b="1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sz="4800" b="1" spc="-19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800" b="1" spc="16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4800" b="1" spc="-20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800" b="1" spc="-3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sz="4800" b="1" spc="-20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800" b="1" spc="8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sz="4800" b="1" spc="-20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800" b="1" spc="-16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4800" b="1" spc="-2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800" b="1" spc="-14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</a:t>
            </a:r>
            <a:endParaRPr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29248" y="1620926"/>
            <a:ext cx="14224000" cy="6245352"/>
            <a:chOff x="80780" y="1013078"/>
            <a:chExt cx="8890000" cy="3903345"/>
          </a:xfrm>
        </p:grpSpPr>
        <p:sp>
          <p:nvSpPr>
            <p:cNvPr id="10" name="object 10"/>
            <p:cNvSpPr/>
            <p:nvPr/>
          </p:nvSpPr>
          <p:spPr>
            <a:xfrm>
              <a:off x="93480" y="1025778"/>
              <a:ext cx="1939289" cy="3877945"/>
            </a:xfrm>
            <a:custGeom>
              <a:avLst/>
              <a:gdLst/>
              <a:ahLst/>
              <a:cxnLst/>
              <a:rect l="l" t="t" r="r" b="b"/>
              <a:pathLst>
                <a:path w="1939289" h="3877945">
                  <a:moveTo>
                    <a:pt x="1938773" y="0"/>
                  </a:moveTo>
                  <a:lnTo>
                    <a:pt x="1890245" y="595"/>
                  </a:lnTo>
                  <a:lnTo>
                    <a:pt x="1842010" y="2372"/>
                  </a:lnTo>
                  <a:lnTo>
                    <a:pt x="1794082" y="5317"/>
                  </a:lnTo>
                  <a:lnTo>
                    <a:pt x="1746475" y="9417"/>
                  </a:lnTo>
                  <a:lnTo>
                    <a:pt x="1699203" y="14656"/>
                  </a:lnTo>
                  <a:lnTo>
                    <a:pt x="1652279" y="21021"/>
                  </a:lnTo>
                  <a:lnTo>
                    <a:pt x="1605718" y="28499"/>
                  </a:lnTo>
                  <a:lnTo>
                    <a:pt x="1559533" y="37076"/>
                  </a:lnTo>
                  <a:lnTo>
                    <a:pt x="1513739" y="46737"/>
                  </a:lnTo>
                  <a:lnTo>
                    <a:pt x="1468348" y="57468"/>
                  </a:lnTo>
                  <a:lnTo>
                    <a:pt x="1423376" y="69257"/>
                  </a:lnTo>
                  <a:lnTo>
                    <a:pt x="1378836" y="82088"/>
                  </a:lnTo>
                  <a:lnTo>
                    <a:pt x="1334741" y="95949"/>
                  </a:lnTo>
                  <a:lnTo>
                    <a:pt x="1291107" y="110824"/>
                  </a:lnTo>
                  <a:lnTo>
                    <a:pt x="1247945" y="126701"/>
                  </a:lnTo>
                  <a:lnTo>
                    <a:pt x="1205272" y="143566"/>
                  </a:lnTo>
                  <a:lnTo>
                    <a:pt x="1163100" y="161404"/>
                  </a:lnTo>
                  <a:lnTo>
                    <a:pt x="1121442" y="180201"/>
                  </a:lnTo>
                  <a:lnTo>
                    <a:pt x="1080315" y="199944"/>
                  </a:lnTo>
                  <a:lnTo>
                    <a:pt x="1039730" y="220619"/>
                  </a:lnTo>
                  <a:lnTo>
                    <a:pt x="999702" y="242213"/>
                  </a:lnTo>
                  <a:lnTo>
                    <a:pt x="960245" y="264710"/>
                  </a:lnTo>
                  <a:lnTo>
                    <a:pt x="921372" y="288097"/>
                  </a:lnTo>
                  <a:lnTo>
                    <a:pt x="883098" y="312361"/>
                  </a:lnTo>
                  <a:lnTo>
                    <a:pt x="845437" y="337487"/>
                  </a:lnTo>
                  <a:lnTo>
                    <a:pt x="808402" y="363462"/>
                  </a:lnTo>
                  <a:lnTo>
                    <a:pt x="772007" y="390272"/>
                  </a:lnTo>
                  <a:lnTo>
                    <a:pt x="736266" y="417902"/>
                  </a:lnTo>
                  <a:lnTo>
                    <a:pt x="701193" y="446339"/>
                  </a:lnTo>
                  <a:lnTo>
                    <a:pt x="666802" y="475570"/>
                  </a:lnTo>
                  <a:lnTo>
                    <a:pt x="633107" y="505579"/>
                  </a:lnTo>
                  <a:lnTo>
                    <a:pt x="600122" y="536354"/>
                  </a:lnTo>
                  <a:lnTo>
                    <a:pt x="567860" y="567880"/>
                  </a:lnTo>
                  <a:lnTo>
                    <a:pt x="536335" y="600144"/>
                  </a:lnTo>
                  <a:lnTo>
                    <a:pt x="505562" y="633131"/>
                  </a:lnTo>
                  <a:lnTo>
                    <a:pt x="475554" y="666828"/>
                  </a:lnTo>
                  <a:lnTo>
                    <a:pt x="446325" y="701221"/>
                  </a:lnTo>
                  <a:lnTo>
                    <a:pt x="417889" y="736296"/>
                  </a:lnTo>
                  <a:lnTo>
                    <a:pt x="390260" y="772039"/>
                  </a:lnTo>
                  <a:lnTo>
                    <a:pt x="363451" y="808436"/>
                  </a:lnTo>
                  <a:lnTo>
                    <a:pt x="337478" y="845473"/>
                  </a:lnTo>
                  <a:lnTo>
                    <a:pt x="312352" y="883137"/>
                  </a:lnTo>
                  <a:lnTo>
                    <a:pt x="288089" y="921414"/>
                  </a:lnTo>
                  <a:lnTo>
                    <a:pt x="264703" y="960289"/>
                  </a:lnTo>
                  <a:lnTo>
                    <a:pt x="242206" y="999749"/>
                  </a:lnTo>
                  <a:lnTo>
                    <a:pt x="220614" y="1039780"/>
                  </a:lnTo>
                  <a:lnTo>
                    <a:pt x="199940" y="1080368"/>
                  </a:lnTo>
                  <a:lnTo>
                    <a:pt x="180197" y="1121499"/>
                  </a:lnTo>
                  <a:lnTo>
                    <a:pt x="161400" y="1163159"/>
                  </a:lnTo>
                  <a:lnTo>
                    <a:pt x="143563" y="1205335"/>
                  </a:lnTo>
                  <a:lnTo>
                    <a:pt x="126699" y="1248012"/>
                  </a:lnTo>
                  <a:lnTo>
                    <a:pt x="110822" y="1291177"/>
                  </a:lnTo>
                  <a:lnTo>
                    <a:pt x="95947" y="1334815"/>
                  </a:lnTo>
                  <a:lnTo>
                    <a:pt x="82087" y="1378913"/>
                  </a:lnTo>
                  <a:lnTo>
                    <a:pt x="69256" y="1423458"/>
                  </a:lnTo>
                  <a:lnTo>
                    <a:pt x="57467" y="1468434"/>
                  </a:lnTo>
                  <a:lnTo>
                    <a:pt x="46736" y="1513829"/>
                  </a:lnTo>
                  <a:lnTo>
                    <a:pt x="37075" y="1559628"/>
                  </a:lnTo>
                  <a:lnTo>
                    <a:pt x="28499" y="1605817"/>
                  </a:lnTo>
                  <a:lnTo>
                    <a:pt x="21021" y="1652383"/>
                  </a:lnTo>
                  <a:lnTo>
                    <a:pt x="14656" y="1699312"/>
                  </a:lnTo>
                  <a:lnTo>
                    <a:pt x="9417" y="1746589"/>
                  </a:lnTo>
                  <a:lnTo>
                    <a:pt x="5317" y="1794201"/>
                  </a:lnTo>
                  <a:lnTo>
                    <a:pt x="2372" y="1842134"/>
                  </a:lnTo>
                  <a:lnTo>
                    <a:pt x="595" y="1890375"/>
                  </a:lnTo>
                  <a:lnTo>
                    <a:pt x="0" y="1938909"/>
                  </a:lnTo>
                  <a:lnTo>
                    <a:pt x="595" y="1987436"/>
                  </a:lnTo>
                  <a:lnTo>
                    <a:pt x="2372" y="2035670"/>
                  </a:lnTo>
                  <a:lnTo>
                    <a:pt x="5317" y="2083598"/>
                  </a:lnTo>
                  <a:lnTo>
                    <a:pt x="9417" y="2131204"/>
                  </a:lnTo>
                  <a:lnTo>
                    <a:pt x="14656" y="2178476"/>
                  </a:lnTo>
                  <a:lnTo>
                    <a:pt x="21021" y="2225399"/>
                  </a:lnTo>
                  <a:lnTo>
                    <a:pt x="28499" y="2271960"/>
                  </a:lnTo>
                  <a:lnTo>
                    <a:pt x="37075" y="2318144"/>
                  </a:lnTo>
                  <a:lnTo>
                    <a:pt x="46736" y="2363938"/>
                  </a:lnTo>
                  <a:lnTo>
                    <a:pt x="57467" y="2409328"/>
                  </a:lnTo>
                  <a:lnTo>
                    <a:pt x="69256" y="2454299"/>
                  </a:lnTo>
                  <a:lnTo>
                    <a:pt x="82087" y="2498839"/>
                  </a:lnTo>
                  <a:lnTo>
                    <a:pt x="95947" y="2542933"/>
                  </a:lnTo>
                  <a:lnTo>
                    <a:pt x="110822" y="2586568"/>
                  </a:lnTo>
                  <a:lnTo>
                    <a:pt x="126699" y="2629728"/>
                  </a:lnTo>
                  <a:lnTo>
                    <a:pt x="143563" y="2672402"/>
                  </a:lnTo>
                  <a:lnTo>
                    <a:pt x="161400" y="2714573"/>
                  </a:lnTo>
                  <a:lnTo>
                    <a:pt x="180197" y="2756230"/>
                  </a:lnTo>
                  <a:lnTo>
                    <a:pt x="199940" y="2797358"/>
                  </a:lnTo>
                  <a:lnTo>
                    <a:pt x="220614" y="2837942"/>
                  </a:lnTo>
                  <a:lnTo>
                    <a:pt x="242206" y="2877970"/>
                  </a:lnTo>
                  <a:lnTo>
                    <a:pt x="264703" y="2917427"/>
                  </a:lnTo>
                  <a:lnTo>
                    <a:pt x="288089" y="2956299"/>
                  </a:lnTo>
                  <a:lnTo>
                    <a:pt x="312352" y="2994572"/>
                  </a:lnTo>
                  <a:lnTo>
                    <a:pt x="337478" y="3032233"/>
                  </a:lnTo>
                  <a:lnTo>
                    <a:pt x="363451" y="3069268"/>
                  </a:lnTo>
                  <a:lnTo>
                    <a:pt x="390260" y="3105663"/>
                  </a:lnTo>
                  <a:lnTo>
                    <a:pt x="417889" y="3141403"/>
                  </a:lnTo>
                  <a:lnTo>
                    <a:pt x="446325" y="3176476"/>
                  </a:lnTo>
                  <a:lnTo>
                    <a:pt x="475554" y="3210867"/>
                  </a:lnTo>
                  <a:lnTo>
                    <a:pt x="505562" y="3244561"/>
                  </a:lnTo>
                  <a:lnTo>
                    <a:pt x="536335" y="3277547"/>
                  </a:lnTo>
                  <a:lnTo>
                    <a:pt x="567860" y="3309808"/>
                  </a:lnTo>
                  <a:lnTo>
                    <a:pt x="600122" y="3341333"/>
                  </a:lnTo>
                  <a:lnTo>
                    <a:pt x="633107" y="3372106"/>
                  </a:lnTo>
                  <a:lnTo>
                    <a:pt x="666802" y="3402114"/>
                  </a:lnTo>
                  <a:lnTo>
                    <a:pt x="701193" y="3431342"/>
                  </a:lnTo>
                  <a:lnTo>
                    <a:pt x="736266" y="3459778"/>
                  </a:lnTo>
                  <a:lnTo>
                    <a:pt x="772007" y="3487407"/>
                  </a:lnTo>
                  <a:lnTo>
                    <a:pt x="808402" y="3514215"/>
                  </a:lnTo>
                  <a:lnTo>
                    <a:pt x="845437" y="3540189"/>
                  </a:lnTo>
                  <a:lnTo>
                    <a:pt x="883098" y="3565314"/>
                  </a:lnTo>
                  <a:lnTo>
                    <a:pt x="921372" y="3589577"/>
                  </a:lnTo>
                  <a:lnTo>
                    <a:pt x="960245" y="3612963"/>
                  </a:lnTo>
                  <a:lnTo>
                    <a:pt x="999702" y="3635460"/>
                  </a:lnTo>
                  <a:lnTo>
                    <a:pt x="1039730" y="3657052"/>
                  </a:lnTo>
                  <a:lnTo>
                    <a:pt x="1080315" y="3677726"/>
                  </a:lnTo>
                  <a:lnTo>
                    <a:pt x="1121442" y="3697469"/>
                  </a:lnTo>
                  <a:lnTo>
                    <a:pt x="1163100" y="3716266"/>
                  </a:lnTo>
                  <a:lnTo>
                    <a:pt x="1205272" y="3734103"/>
                  </a:lnTo>
                  <a:lnTo>
                    <a:pt x="1247945" y="3750967"/>
                  </a:lnTo>
                  <a:lnTo>
                    <a:pt x="1291107" y="3766843"/>
                  </a:lnTo>
                  <a:lnTo>
                    <a:pt x="1334741" y="3781718"/>
                  </a:lnTo>
                  <a:lnTo>
                    <a:pt x="1378836" y="3795578"/>
                  </a:lnTo>
                  <a:lnTo>
                    <a:pt x="1423376" y="3808409"/>
                  </a:lnTo>
                  <a:lnTo>
                    <a:pt x="1468348" y="3820198"/>
                  </a:lnTo>
                  <a:lnTo>
                    <a:pt x="1513739" y="3830929"/>
                  </a:lnTo>
                  <a:lnTo>
                    <a:pt x="1559533" y="3840590"/>
                  </a:lnTo>
                  <a:lnTo>
                    <a:pt x="1605718" y="3849166"/>
                  </a:lnTo>
                  <a:lnTo>
                    <a:pt x="1652279" y="3856644"/>
                  </a:lnTo>
                  <a:lnTo>
                    <a:pt x="1699203" y="3863009"/>
                  </a:lnTo>
                  <a:lnTo>
                    <a:pt x="1746475" y="3868248"/>
                  </a:lnTo>
                  <a:lnTo>
                    <a:pt x="1794082" y="3872347"/>
                  </a:lnTo>
                  <a:lnTo>
                    <a:pt x="1842010" y="3875292"/>
                  </a:lnTo>
                  <a:lnTo>
                    <a:pt x="1890245" y="3877070"/>
                  </a:lnTo>
                  <a:lnTo>
                    <a:pt x="1938773" y="3877665"/>
                  </a:lnTo>
                  <a:lnTo>
                    <a:pt x="1938773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1" name="object 11"/>
            <p:cNvSpPr/>
            <p:nvPr/>
          </p:nvSpPr>
          <p:spPr>
            <a:xfrm>
              <a:off x="93480" y="1025778"/>
              <a:ext cx="1939289" cy="3877945"/>
            </a:xfrm>
            <a:custGeom>
              <a:avLst/>
              <a:gdLst/>
              <a:ahLst/>
              <a:cxnLst/>
              <a:rect l="l" t="t" r="r" b="b"/>
              <a:pathLst>
                <a:path w="1939289" h="3877945">
                  <a:moveTo>
                    <a:pt x="1938773" y="3877665"/>
                  </a:moveTo>
                  <a:lnTo>
                    <a:pt x="1890245" y="3877070"/>
                  </a:lnTo>
                  <a:lnTo>
                    <a:pt x="1842010" y="3875292"/>
                  </a:lnTo>
                  <a:lnTo>
                    <a:pt x="1794082" y="3872347"/>
                  </a:lnTo>
                  <a:lnTo>
                    <a:pt x="1746475" y="3868248"/>
                  </a:lnTo>
                  <a:lnTo>
                    <a:pt x="1699203" y="3863009"/>
                  </a:lnTo>
                  <a:lnTo>
                    <a:pt x="1652279" y="3856644"/>
                  </a:lnTo>
                  <a:lnTo>
                    <a:pt x="1605718" y="3849166"/>
                  </a:lnTo>
                  <a:lnTo>
                    <a:pt x="1559533" y="3840590"/>
                  </a:lnTo>
                  <a:lnTo>
                    <a:pt x="1513739" y="3830929"/>
                  </a:lnTo>
                  <a:lnTo>
                    <a:pt x="1468348" y="3820198"/>
                  </a:lnTo>
                  <a:lnTo>
                    <a:pt x="1423376" y="3808409"/>
                  </a:lnTo>
                  <a:lnTo>
                    <a:pt x="1378836" y="3795578"/>
                  </a:lnTo>
                  <a:lnTo>
                    <a:pt x="1334741" y="3781718"/>
                  </a:lnTo>
                  <a:lnTo>
                    <a:pt x="1291107" y="3766843"/>
                  </a:lnTo>
                  <a:lnTo>
                    <a:pt x="1247945" y="3750967"/>
                  </a:lnTo>
                  <a:lnTo>
                    <a:pt x="1205272" y="3734103"/>
                  </a:lnTo>
                  <a:lnTo>
                    <a:pt x="1163100" y="3716266"/>
                  </a:lnTo>
                  <a:lnTo>
                    <a:pt x="1121442" y="3697469"/>
                  </a:lnTo>
                  <a:lnTo>
                    <a:pt x="1080315" y="3677726"/>
                  </a:lnTo>
                  <a:lnTo>
                    <a:pt x="1039730" y="3657052"/>
                  </a:lnTo>
                  <a:lnTo>
                    <a:pt x="999702" y="3635460"/>
                  </a:lnTo>
                  <a:lnTo>
                    <a:pt x="960245" y="3612963"/>
                  </a:lnTo>
                  <a:lnTo>
                    <a:pt x="921372" y="3589577"/>
                  </a:lnTo>
                  <a:lnTo>
                    <a:pt x="883098" y="3565314"/>
                  </a:lnTo>
                  <a:lnTo>
                    <a:pt x="845437" y="3540189"/>
                  </a:lnTo>
                  <a:lnTo>
                    <a:pt x="808402" y="3514215"/>
                  </a:lnTo>
                  <a:lnTo>
                    <a:pt x="772007" y="3487407"/>
                  </a:lnTo>
                  <a:lnTo>
                    <a:pt x="736266" y="3459778"/>
                  </a:lnTo>
                  <a:lnTo>
                    <a:pt x="701193" y="3431342"/>
                  </a:lnTo>
                  <a:lnTo>
                    <a:pt x="666802" y="3402114"/>
                  </a:lnTo>
                  <a:lnTo>
                    <a:pt x="633107" y="3372106"/>
                  </a:lnTo>
                  <a:lnTo>
                    <a:pt x="600122" y="3341333"/>
                  </a:lnTo>
                  <a:lnTo>
                    <a:pt x="567860" y="3309808"/>
                  </a:lnTo>
                  <a:lnTo>
                    <a:pt x="536335" y="3277547"/>
                  </a:lnTo>
                  <a:lnTo>
                    <a:pt x="505562" y="3244561"/>
                  </a:lnTo>
                  <a:lnTo>
                    <a:pt x="475554" y="3210867"/>
                  </a:lnTo>
                  <a:lnTo>
                    <a:pt x="446325" y="3176476"/>
                  </a:lnTo>
                  <a:lnTo>
                    <a:pt x="417889" y="3141403"/>
                  </a:lnTo>
                  <a:lnTo>
                    <a:pt x="390260" y="3105663"/>
                  </a:lnTo>
                  <a:lnTo>
                    <a:pt x="363451" y="3069268"/>
                  </a:lnTo>
                  <a:lnTo>
                    <a:pt x="337478" y="3032233"/>
                  </a:lnTo>
                  <a:lnTo>
                    <a:pt x="312352" y="2994572"/>
                  </a:lnTo>
                  <a:lnTo>
                    <a:pt x="288089" y="2956299"/>
                  </a:lnTo>
                  <a:lnTo>
                    <a:pt x="264703" y="2917427"/>
                  </a:lnTo>
                  <a:lnTo>
                    <a:pt x="242206" y="2877970"/>
                  </a:lnTo>
                  <a:lnTo>
                    <a:pt x="220614" y="2837942"/>
                  </a:lnTo>
                  <a:lnTo>
                    <a:pt x="199940" y="2797358"/>
                  </a:lnTo>
                  <a:lnTo>
                    <a:pt x="180197" y="2756230"/>
                  </a:lnTo>
                  <a:lnTo>
                    <a:pt x="161400" y="2714573"/>
                  </a:lnTo>
                  <a:lnTo>
                    <a:pt x="143563" y="2672402"/>
                  </a:lnTo>
                  <a:lnTo>
                    <a:pt x="126699" y="2629728"/>
                  </a:lnTo>
                  <a:lnTo>
                    <a:pt x="110822" y="2586568"/>
                  </a:lnTo>
                  <a:lnTo>
                    <a:pt x="95947" y="2542933"/>
                  </a:lnTo>
                  <a:lnTo>
                    <a:pt x="82087" y="2498839"/>
                  </a:lnTo>
                  <a:lnTo>
                    <a:pt x="69256" y="2454299"/>
                  </a:lnTo>
                  <a:lnTo>
                    <a:pt x="57467" y="2409328"/>
                  </a:lnTo>
                  <a:lnTo>
                    <a:pt x="46736" y="2363938"/>
                  </a:lnTo>
                  <a:lnTo>
                    <a:pt x="37075" y="2318144"/>
                  </a:lnTo>
                  <a:lnTo>
                    <a:pt x="28499" y="2271960"/>
                  </a:lnTo>
                  <a:lnTo>
                    <a:pt x="21021" y="2225399"/>
                  </a:lnTo>
                  <a:lnTo>
                    <a:pt x="14656" y="2178476"/>
                  </a:lnTo>
                  <a:lnTo>
                    <a:pt x="9417" y="2131204"/>
                  </a:lnTo>
                  <a:lnTo>
                    <a:pt x="5317" y="2083598"/>
                  </a:lnTo>
                  <a:lnTo>
                    <a:pt x="2372" y="2035670"/>
                  </a:lnTo>
                  <a:lnTo>
                    <a:pt x="595" y="1987436"/>
                  </a:lnTo>
                  <a:lnTo>
                    <a:pt x="0" y="1938909"/>
                  </a:lnTo>
                  <a:lnTo>
                    <a:pt x="595" y="1890375"/>
                  </a:lnTo>
                  <a:lnTo>
                    <a:pt x="2372" y="1842134"/>
                  </a:lnTo>
                  <a:lnTo>
                    <a:pt x="5317" y="1794201"/>
                  </a:lnTo>
                  <a:lnTo>
                    <a:pt x="9417" y="1746589"/>
                  </a:lnTo>
                  <a:lnTo>
                    <a:pt x="14656" y="1699312"/>
                  </a:lnTo>
                  <a:lnTo>
                    <a:pt x="21021" y="1652383"/>
                  </a:lnTo>
                  <a:lnTo>
                    <a:pt x="28499" y="1605817"/>
                  </a:lnTo>
                  <a:lnTo>
                    <a:pt x="37075" y="1559628"/>
                  </a:lnTo>
                  <a:lnTo>
                    <a:pt x="46736" y="1513829"/>
                  </a:lnTo>
                  <a:lnTo>
                    <a:pt x="57467" y="1468434"/>
                  </a:lnTo>
                  <a:lnTo>
                    <a:pt x="69256" y="1423458"/>
                  </a:lnTo>
                  <a:lnTo>
                    <a:pt x="82087" y="1378913"/>
                  </a:lnTo>
                  <a:lnTo>
                    <a:pt x="95947" y="1334815"/>
                  </a:lnTo>
                  <a:lnTo>
                    <a:pt x="110822" y="1291177"/>
                  </a:lnTo>
                  <a:lnTo>
                    <a:pt x="126699" y="1248012"/>
                  </a:lnTo>
                  <a:lnTo>
                    <a:pt x="143563" y="1205335"/>
                  </a:lnTo>
                  <a:lnTo>
                    <a:pt x="161400" y="1163159"/>
                  </a:lnTo>
                  <a:lnTo>
                    <a:pt x="180197" y="1121499"/>
                  </a:lnTo>
                  <a:lnTo>
                    <a:pt x="199940" y="1080368"/>
                  </a:lnTo>
                  <a:lnTo>
                    <a:pt x="220614" y="1039780"/>
                  </a:lnTo>
                  <a:lnTo>
                    <a:pt x="242206" y="999749"/>
                  </a:lnTo>
                  <a:lnTo>
                    <a:pt x="264703" y="960289"/>
                  </a:lnTo>
                  <a:lnTo>
                    <a:pt x="288089" y="921414"/>
                  </a:lnTo>
                  <a:lnTo>
                    <a:pt x="312352" y="883137"/>
                  </a:lnTo>
                  <a:lnTo>
                    <a:pt x="337478" y="845473"/>
                  </a:lnTo>
                  <a:lnTo>
                    <a:pt x="363451" y="808436"/>
                  </a:lnTo>
                  <a:lnTo>
                    <a:pt x="390260" y="772039"/>
                  </a:lnTo>
                  <a:lnTo>
                    <a:pt x="417889" y="736296"/>
                  </a:lnTo>
                  <a:lnTo>
                    <a:pt x="446325" y="701221"/>
                  </a:lnTo>
                  <a:lnTo>
                    <a:pt x="475554" y="666828"/>
                  </a:lnTo>
                  <a:lnTo>
                    <a:pt x="505562" y="633131"/>
                  </a:lnTo>
                  <a:lnTo>
                    <a:pt x="536335" y="600144"/>
                  </a:lnTo>
                  <a:lnTo>
                    <a:pt x="567860" y="567880"/>
                  </a:lnTo>
                  <a:lnTo>
                    <a:pt x="600122" y="536354"/>
                  </a:lnTo>
                  <a:lnTo>
                    <a:pt x="633107" y="505579"/>
                  </a:lnTo>
                  <a:lnTo>
                    <a:pt x="666802" y="475570"/>
                  </a:lnTo>
                  <a:lnTo>
                    <a:pt x="701193" y="446339"/>
                  </a:lnTo>
                  <a:lnTo>
                    <a:pt x="736266" y="417902"/>
                  </a:lnTo>
                  <a:lnTo>
                    <a:pt x="772007" y="390272"/>
                  </a:lnTo>
                  <a:lnTo>
                    <a:pt x="808402" y="363462"/>
                  </a:lnTo>
                  <a:lnTo>
                    <a:pt x="845437" y="337487"/>
                  </a:lnTo>
                  <a:lnTo>
                    <a:pt x="883098" y="312361"/>
                  </a:lnTo>
                  <a:lnTo>
                    <a:pt x="921372" y="288097"/>
                  </a:lnTo>
                  <a:lnTo>
                    <a:pt x="960245" y="264710"/>
                  </a:lnTo>
                  <a:lnTo>
                    <a:pt x="999702" y="242213"/>
                  </a:lnTo>
                  <a:lnTo>
                    <a:pt x="1039730" y="220619"/>
                  </a:lnTo>
                  <a:lnTo>
                    <a:pt x="1080315" y="199944"/>
                  </a:lnTo>
                  <a:lnTo>
                    <a:pt x="1121442" y="180201"/>
                  </a:lnTo>
                  <a:lnTo>
                    <a:pt x="1163100" y="161404"/>
                  </a:lnTo>
                  <a:lnTo>
                    <a:pt x="1205272" y="143566"/>
                  </a:lnTo>
                  <a:lnTo>
                    <a:pt x="1247945" y="126701"/>
                  </a:lnTo>
                  <a:lnTo>
                    <a:pt x="1291107" y="110824"/>
                  </a:lnTo>
                  <a:lnTo>
                    <a:pt x="1334741" y="95949"/>
                  </a:lnTo>
                  <a:lnTo>
                    <a:pt x="1378836" y="82088"/>
                  </a:lnTo>
                  <a:lnTo>
                    <a:pt x="1423376" y="69257"/>
                  </a:lnTo>
                  <a:lnTo>
                    <a:pt x="1468348" y="57468"/>
                  </a:lnTo>
                  <a:lnTo>
                    <a:pt x="1513739" y="46737"/>
                  </a:lnTo>
                  <a:lnTo>
                    <a:pt x="1559533" y="37076"/>
                  </a:lnTo>
                  <a:lnTo>
                    <a:pt x="1605718" y="28499"/>
                  </a:lnTo>
                  <a:lnTo>
                    <a:pt x="1652279" y="21021"/>
                  </a:lnTo>
                  <a:lnTo>
                    <a:pt x="1699203" y="14656"/>
                  </a:lnTo>
                  <a:lnTo>
                    <a:pt x="1746475" y="9417"/>
                  </a:lnTo>
                  <a:lnTo>
                    <a:pt x="1794082" y="5317"/>
                  </a:lnTo>
                  <a:lnTo>
                    <a:pt x="1842010" y="2372"/>
                  </a:lnTo>
                  <a:lnTo>
                    <a:pt x="1890245" y="595"/>
                  </a:lnTo>
                  <a:lnTo>
                    <a:pt x="1938773" y="0"/>
                  </a:lnTo>
                  <a:lnTo>
                    <a:pt x="1938773" y="1938909"/>
                  </a:lnTo>
                  <a:lnTo>
                    <a:pt x="1938773" y="3877665"/>
                  </a:lnTo>
                  <a:close/>
                </a:path>
              </a:pathLst>
            </a:custGeom>
            <a:ln w="25400">
              <a:solidFill>
                <a:srgbClr val="053058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2" name="object 12"/>
            <p:cNvSpPr/>
            <p:nvPr/>
          </p:nvSpPr>
          <p:spPr>
            <a:xfrm>
              <a:off x="2032254" y="1025880"/>
              <a:ext cx="6925945" cy="3877945"/>
            </a:xfrm>
            <a:custGeom>
              <a:avLst/>
              <a:gdLst/>
              <a:ahLst/>
              <a:cxnLst/>
              <a:rect l="l" t="t" r="r" b="b"/>
              <a:pathLst>
                <a:path w="6925945" h="3877945">
                  <a:moveTo>
                    <a:pt x="6925436" y="0"/>
                  </a:moveTo>
                  <a:lnTo>
                    <a:pt x="0" y="0"/>
                  </a:lnTo>
                  <a:lnTo>
                    <a:pt x="0" y="3877564"/>
                  </a:lnTo>
                  <a:lnTo>
                    <a:pt x="6925436" y="3877564"/>
                  </a:lnTo>
                  <a:lnTo>
                    <a:pt x="6925436" y="0"/>
                  </a:lnTo>
                  <a:close/>
                </a:path>
              </a:pathLst>
            </a:custGeom>
            <a:solidFill>
              <a:srgbClr val="CCCED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3" name="object 13"/>
            <p:cNvSpPr/>
            <p:nvPr/>
          </p:nvSpPr>
          <p:spPr>
            <a:xfrm>
              <a:off x="2032254" y="1025880"/>
              <a:ext cx="6925945" cy="3877945"/>
            </a:xfrm>
            <a:custGeom>
              <a:avLst/>
              <a:gdLst/>
              <a:ahLst/>
              <a:cxnLst/>
              <a:rect l="l" t="t" r="r" b="b"/>
              <a:pathLst>
                <a:path w="6925945" h="3877945">
                  <a:moveTo>
                    <a:pt x="0" y="3877564"/>
                  </a:moveTo>
                  <a:lnTo>
                    <a:pt x="6925436" y="3877564"/>
                  </a:lnTo>
                  <a:lnTo>
                    <a:pt x="6925436" y="0"/>
                  </a:lnTo>
                  <a:lnTo>
                    <a:pt x="0" y="0"/>
                  </a:lnTo>
                  <a:lnTo>
                    <a:pt x="0" y="3877564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4" name="object 14"/>
            <p:cNvSpPr/>
            <p:nvPr/>
          </p:nvSpPr>
          <p:spPr>
            <a:xfrm>
              <a:off x="500633" y="1646300"/>
              <a:ext cx="1531620" cy="3063875"/>
            </a:xfrm>
            <a:custGeom>
              <a:avLst/>
              <a:gdLst/>
              <a:ahLst/>
              <a:cxnLst/>
              <a:rect l="l" t="t" r="r" b="b"/>
              <a:pathLst>
                <a:path w="1531620" h="3063875">
                  <a:moveTo>
                    <a:pt x="1531620" y="0"/>
                  </a:moveTo>
                  <a:lnTo>
                    <a:pt x="1483000" y="756"/>
                  </a:lnTo>
                  <a:lnTo>
                    <a:pt x="1434758" y="3013"/>
                  </a:lnTo>
                  <a:lnTo>
                    <a:pt x="1386917" y="6745"/>
                  </a:lnTo>
                  <a:lnTo>
                    <a:pt x="1339498" y="11932"/>
                  </a:lnTo>
                  <a:lnTo>
                    <a:pt x="1292524" y="18551"/>
                  </a:lnTo>
                  <a:lnTo>
                    <a:pt x="1246017" y="26579"/>
                  </a:lnTo>
                  <a:lnTo>
                    <a:pt x="1200001" y="35994"/>
                  </a:lnTo>
                  <a:lnTo>
                    <a:pt x="1154497" y="46773"/>
                  </a:lnTo>
                  <a:lnTo>
                    <a:pt x="1109528" y="58895"/>
                  </a:lnTo>
                  <a:lnTo>
                    <a:pt x="1065116" y="72336"/>
                  </a:lnTo>
                  <a:lnTo>
                    <a:pt x="1021283" y="87075"/>
                  </a:lnTo>
                  <a:lnTo>
                    <a:pt x="978053" y="103088"/>
                  </a:lnTo>
                  <a:lnTo>
                    <a:pt x="935447" y="120354"/>
                  </a:lnTo>
                  <a:lnTo>
                    <a:pt x="893488" y="138850"/>
                  </a:lnTo>
                  <a:lnTo>
                    <a:pt x="852198" y="158553"/>
                  </a:lnTo>
                  <a:lnTo>
                    <a:pt x="811600" y="179442"/>
                  </a:lnTo>
                  <a:lnTo>
                    <a:pt x="771717" y="201493"/>
                  </a:lnTo>
                  <a:lnTo>
                    <a:pt x="732570" y="224685"/>
                  </a:lnTo>
                  <a:lnTo>
                    <a:pt x="694182" y="248994"/>
                  </a:lnTo>
                  <a:lnTo>
                    <a:pt x="656575" y="274399"/>
                  </a:lnTo>
                  <a:lnTo>
                    <a:pt x="619772" y="300877"/>
                  </a:lnTo>
                  <a:lnTo>
                    <a:pt x="583796" y="328406"/>
                  </a:lnTo>
                  <a:lnTo>
                    <a:pt x="548669" y="356963"/>
                  </a:lnTo>
                  <a:lnTo>
                    <a:pt x="514412" y="386526"/>
                  </a:lnTo>
                  <a:lnTo>
                    <a:pt x="481050" y="417072"/>
                  </a:lnTo>
                  <a:lnTo>
                    <a:pt x="448603" y="448579"/>
                  </a:lnTo>
                  <a:lnTo>
                    <a:pt x="417095" y="481025"/>
                  </a:lnTo>
                  <a:lnTo>
                    <a:pt x="386548" y="514387"/>
                  </a:lnTo>
                  <a:lnTo>
                    <a:pt x="356984" y="548643"/>
                  </a:lnTo>
                  <a:lnTo>
                    <a:pt x="328426" y="583769"/>
                  </a:lnTo>
                  <a:lnTo>
                    <a:pt x="300896" y="619745"/>
                  </a:lnTo>
                  <a:lnTo>
                    <a:pt x="274417" y="656547"/>
                  </a:lnTo>
                  <a:lnTo>
                    <a:pt x="249010" y="694154"/>
                  </a:lnTo>
                  <a:lnTo>
                    <a:pt x="224700" y="732541"/>
                  </a:lnTo>
                  <a:lnTo>
                    <a:pt x="201507" y="771688"/>
                  </a:lnTo>
                  <a:lnTo>
                    <a:pt x="179454" y="811572"/>
                  </a:lnTo>
                  <a:lnTo>
                    <a:pt x="158564" y="852170"/>
                  </a:lnTo>
                  <a:lnTo>
                    <a:pt x="138860" y="893460"/>
                  </a:lnTo>
                  <a:lnTo>
                    <a:pt x="120363" y="935420"/>
                  </a:lnTo>
                  <a:lnTo>
                    <a:pt x="103096" y="978027"/>
                  </a:lnTo>
                  <a:lnTo>
                    <a:pt x="87081" y="1021258"/>
                  </a:lnTo>
                  <a:lnTo>
                    <a:pt x="72342" y="1065092"/>
                  </a:lnTo>
                  <a:lnTo>
                    <a:pt x="58900" y="1109505"/>
                  </a:lnTo>
                  <a:lnTo>
                    <a:pt x="46777" y="1154476"/>
                  </a:lnTo>
                  <a:lnTo>
                    <a:pt x="35997" y="1199982"/>
                  </a:lnTo>
                  <a:lnTo>
                    <a:pt x="26581" y="1246000"/>
                  </a:lnTo>
                  <a:lnTo>
                    <a:pt x="18552" y="1292509"/>
                  </a:lnTo>
                  <a:lnTo>
                    <a:pt x="11933" y="1339485"/>
                  </a:lnTo>
                  <a:lnTo>
                    <a:pt x="6746" y="1386907"/>
                  </a:lnTo>
                  <a:lnTo>
                    <a:pt x="3013" y="1434751"/>
                  </a:lnTo>
                  <a:lnTo>
                    <a:pt x="757" y="1482996"/>
                  </a:lnTo>
                  <a:lnTo>
                    <a:pt x="0" y="1531620"/>
                  </a:lnTo>
                  <a:lnTo>
                    <a:pt x="757" y="1580240"/>
                  </a:lnTo>
                  <a:lnTo>
                    <a:pt x="3013" y="1628482"/>
                  </a:lnTo>
                  <a:lnTo>
                    <a:pt x="6746" y="1676325"/>
                  </a:lnTo>
                  <a:lnTo>
                    <a:pt x="11933" y="1723744"/>
                  </a:lnTo>
                  <a:lnTo>
                    <a:pt x="18552" y="1770719"/>
                  </a:lnTo>
                  <a:lnTo>
                    <a:pt x="26581" y="1817226"/>
                  </a:lnTo>
                  <a:lnTo>
                    <a:pt x="35997" y="1863243"/>
                  </a:lnTo>
                  <a:lnTo>
                    <a:pt x="46777" y="1908748"/>
                  </a:lnTo>
                  <a:lnTo>
                    <a:pt x="58900" y="1953718"/>
                  </a:lnTo>
                  <a:lnTo>
                    <a:pt x="72342" y="1998131"/>
                  </a:lnTo>
                  <a:lnTo>
                    <a:pt x="87081" y="2041964"/>
                  </a:lnTo>
                  <a:lnTo>
                    <a:pt x="103096" y="2085195"/>
                  </a:lnTo>
                  <a:lnTo>
                    <a:pt x="120363" y="2127802"/>
                  </a:lnTo>
                  <a:lnTo>
                    <a:pt x="138860" y="2169761"/>
                  </a:lnTo>
                  <a:lnTo>
                    <a:pt x="158564" y="2211052"/>
                  </a:lnTo>
                  <a:lnTo>
                    <a:pt x="179454" y="2251650"/>
                  </a:lnTo>
                  <a:lnTo>
                    <a:pt x="201507" y="2291534"/>
                  </a:lnTo>
                  <a:lnTo>
                    <a:pt x="224700" y="2330682"/>
                  </a:lnTo>
                  <a:lnTo>
                    <a:pt x="249010" y="2369071"/>
                  </a:lnTo>
                  <a:lnTo>
                    <a:pt x="274417" y="2406678"/>
                  </a:lnTo>
                  <a:lnTo>
                    <a:pt x="300896" y="2443481"/>
                  </a:lnTo>
                  <a:lnTo>
                    <a:pt x="328426" y="2479458"/>
                  </a:lnTo>
                  <a:lnTo>
                    <a:pt x="356984" y="2514586"/>
                  </a:lnTo>
                  <a:lnTo>
                    <a:pt x="386548" y="2548843"/>
                  </a:lnTo>
                  <a:lnTo>
                    <a:pt x="417095" y="2582206"/>
                  </a:lnTo>
                  <a:lnTo>
                    <a:pt x="448603" y="2614653"/>
                  </a:lnTo>
                  <a:lnTo>
                    <a:pt x="481050" y="2646162"/>
                  </a:lnTo>
                  <a:lnTo>
                    <a:pt x="514412" y="2676710"/>
                  </a:lnTo>
                  <a:lnTo>
                    <a:pt x="548669" y="2706274"/>
                  </a:lnTo>
                  <a:lnTo>
                    <a:pt x="583796" y="2734833"/>
                  </a:lnTo>
                  <a:lnTo>
                    <a:pt x="619772" y="2762363"/>
                  </a:lnTo>
                  <a:lnTo>
                    <a:pt x="656575" y="2788843"/>
                  </a:lnTo>
                  <a:lnTo>
                    <a:pt x="694182" y="2814250"/>
                  </a:lnTo>
                  <a:lnTo>
                    <a:pt x="732570" y="2838561"/>
                  </a:lnTo>
                  <a:lnTo>
                    <a:pt x="771717" y="2861754"/>
                  </a:lnTo>
                  <a:lnTo>
                    <a:pt x="811600" y="2883807"/>
                  </a:lnTo>
                  <a:lnTo>
                    <a:pt x="852198" y="2904697"/>
                  </a:lnTo>
                  <a:lnTo>
                    <a:pt x="893488" y="2924402"/>
                  </a:lnTo>
                  <a:lnTo>
                    <a:pt x="935447" y="2942899"/>
                  </a:lnTo>
                  <a:lnTo>
                    <a:pt x="978053" y="2960167"/>
                  </a:lnTo>
                  <a:lnTo>
                    <a:pt x="1021283" y="2976181"/>
                  </a:lnTo>
                  <a:lnTo>
                    <a:pt x="1065116" y="2990921"/>
                  </a:lnTo>
                  <a:lnTo>
                    <a:pt x="1109528" y="3004364"/>
                  </a:lnTo>
                  <a:lnTo>
                    <a:pt x="1154497" y="3016487"/>
                  </a:lnTo>
                  <a:lnTo>
                    <a:pt x="1200001" y="3027267"/>
                  </a:lnTo>
                  <a:lnTo>
                    <a:pt x="1246017" y="3036683"/>
                  </a:lnTo>
                  <a:lnTo>
                    <a:pt x="1292524" y="3044712"/>
                  </a:lnTo>
                  <a:lnTo>
                    <a:pt x="1339498" y="3051331"/>
                  </a:lnTo>
                  <a:lnTo>
                    <a:pt x="1386917" y="3056518"/>
                  </a:lnTo>
                  <a:lnTo>
                    <a:pt x="1434758" y="3060252"/>
                  </a:lnTo>
                  <a:lnTo>
                    <a:pt x="1483000" y="3062508"/>
                  </a:lnTo>
                  <a:lnTo>
                    <a:pt x="1531620" y="3063265"/>
                  </a:lnTo>
                  <a:lnTo>
                    <a:pt x="1531620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5" name="object 15"/>
            <p:cNvSpPr/>
            <p:nvPr/>
          </p:nvSpPr>
          <p:spPr>
            <a:xfrm>
              <a:off x="500633" y="1646300"/>
              <a:ext cx="1531620" cy="3063875"/>
            </a:xfrm>
            <a:custGeom>
              <a:avLst/>
              <a:gdLst/>
              <a:ahLst/>
              <a:cxnLst/>
              <a:rect l="l" t="t" r="r" b="b"/>
              <a:pathLst>
                <a:path w="1531620" h="3063875">
                  <a:moveTo>
                    <a:pt x="1531620" y="3063265"/>
                  </a:moveTo>
                  <a:lnTo>
                    <a:pt x="1483000" y="3062508"/>
                  </a:lnTo>
                  <a:lnTo>
                    <a:pt x="1434758" y="3060252"/>
                  </a:lnTo>
                  <a:lnTo>
                    <a:pt x="1386917" y="3056518"/>
                  </a:lnTo>
                  <a:lnTo>
                    <a:pt x="1339498" y="3051331"/>
                  </a:lnTo>
                  <a:lnTo>
                    <a:pt x="1292524" y="3044712"/>
                  </a:lnTo>
                  <a:lnTo>
                    <a:pt x="1246017" y="3036683"/>
                  </a:lnTo>
                  <a:lnTo>
                    <a:pt x="1200001" y="3027267"/>
                  </a:lnTo>
                  <a:lnTo>
                    <a:pt x="1154497" y="3016487"/>
                  </a:lnTo>
                  <a:lnTo>
                    <a:pt x="1109528" y="3004364"/>
                  </a:lnTo>
                  <a:lnTo>
                    <a:pt x="1065116" y="2990921"/>
                  </a:lnTo>
                  <a:lnTo>
                    <a:pt x="1021283" y="2976181"/>
                  </a:lnTo>
                  <a:lnTo>
                    <a:pt x="978053" y="2960167"/>
                  </a:lnTo>
                  <a:lnTo>
                    <a:pt x="935447" y="2942899"/>
                  </a:lnTo>
                  <a:lnTo>
                    <a:pt x="893488" y="2924402"/>
                  </a:lnTo>
                  <a:lnTo>
                    <a:pt x="852198" y="2904697"/>
                  </a:lnTo>
                  <a:lnTo>
                    <a:pt x="811600" y="2883807"/>
                  </a:lnTo>
                  <a:lnTo>
                    <a:pt x="771717" y="2861754"/>
                  </a:lnTo>
                  <a:lnTo>
                    <a:pt x="732570" y="2838561"/>
                  </a:lnTo>
                  <a:lnTo>
                    <a:pt x="694182" y="2814250"/>
                  </a:lnTo>
                  <a:lnTo>
                    <a:pt x="656575" y="2788843"/>
                  </a:lnTo>
                  <a:lnTo>
                    <a:pt x="619772" y="2762363"/>
                  </a:lnTo>
                  <a:lnTo>
                    <a:pt x="583796" y="2734833"/>
                  </a:lnTo>
                  <a:lnTo>
                    <a:pt x="548669" y="2706274"/>
                  </a:lnTo>
                  <a:lnTo>
                    <a:pt x="514412" y="2676710"/>
                  </a:lnTo>
                  <a:lnTo>
                    <a:pt x="481050" y="2646162"/>
                  </a:lnTo>
                  <a:lnTo>
                    <a:pt x="448603" y="2614653"/>
                  </a:lnTo>
                  <a:lnTo>
                    <a:pt x="417095" y="2582206"/>
                  </a:lnTo>
                  <a:lnTo>
                    <a:pt x="386548" y="2548843"/>
                  </a:lnTo>
                  <a:lnTo>
                    <a:pt x="356984" y="2514586"/>
                  </a:lnTo>
                  <a:lnTo>
                    <a:pt x="328426" y="2479458"/>
                  </a:lnTo>
                  <a:lnTo>
                    <a:pt x="300896" y="2443481"/>
                  </a:lnTo>
                  <a:lnTo>
                    <a:pt x="274417" y="2406678"/>
                  </a:lnTo>
                  <a:lnTo>
                    <a:pt x="249010" y="2369071"/>
                  </a:lnTo>
                  <a:lnTo>
                    <a:pt x="224700" y="2330682"/>
                  </a:lnTo>
                  <a:lnTo>
                    <a:pt x="201507" y="2291534"/>
                  </a:lnTo>
                  <a:lnTo>
                    <a:pt x="179454" y="2251650"/>
                  </a:lnTo>
                  <a:lnTo>
                    <a:pt x="158564" y="2211052"/>
                  </a:lnTo>
                  <a:lnTo>
                    <a:pt x="138860" y="2169761"/>
                  </a:lnTo>
                  <a:lnTo>
                    <a:pt x="120363" y="2127802"/>
                  </a:lnTo>
                  <a:lnTo>
                    <a:pt x="103096" y="2085195"/>
                  </a:lnTo>
                  <a:lnTo>
                    <a:pt x="87081" y="2041964"/>
                  </a:lnTo>
                  <a:lnTo>
                    <a:pt x="72342" y="1998131"/>
                  </a:lnTo>
                  <a:lnTo>
                    <a:pt x="58900" y="1953718"/>
                  </a:lnTo>
                  <a:lnTo>
                    <a:pt x="46777" y="1908748"/>
                  </a:lnTo>
                  <a:lnTo>
                    <a:pt x="35997" y="1863243"/>
                  </a:lnTo>
                  <a:lnTo>
                    <a:pt x="26581" y="1817226"/>
                  </a:lnTo>
                  <a:lnTo>
                    <a:pt x="18552" y="1770719"/>
                  </a:lnTo>
                  <a:lnTo>
                    <a:pt x="11933" y="1723744"/>
                  </a:lnTo>
                  <a:lnTo>
                    <a:pt x="6746" y="1676325"/>
                  </a:lnTo>
                  <a:lnTo>
                    <a:pt x="3013" y="1628482"/>
                  </a:lnTo>
                  <a:lnTo>
                    <a:pt x="757" y="1580240"/>
                  </a:lnTo>
                  <a:lnTo>
                    <a:pt x="0" y="1531620"/>
                  </a:lnTo>
                  <a:lnTo>
                    <a:pt x="757" y="1482996"/>
                  </a:lnTo>
                  <a:lnTo>
                    <a:pt x="3013" y="1434751"/>
                  </a:lnTo>
                  <a:lnTo>
                    <a:pt x="6746" y="1386907"/>
                  </a:lnTo>
                  <a:lnTo>
                    <a:pt x="11933" y="1339485"/>
                  </a:lnTo>
                  <a:lnTo>
                    <a:pt x="18552" y="1292509"/>
                  </a:lnTo>
                  <a:lnTo>
                    <a:pt x="26581" y="1246000"/>
                  </a:lnTo>
                  <a:lnTo>
                    <a:pt x="35997" y="1199982"/>
                  </a:lnTo>
                  <a:lnTo>
                    <a:pt x="46777" y="1154476"/>
                  </a:lnTo>
                  <a:lnTo>
                    <a:pt x="58900" y="1109505"/>
                  </a:lnTo>
                  <a:lnTo>
                    <a:pt x="72342" y="1065092"/>
                  </a:lnTo>
                  <a:lnTo>
                    <a:pt x="87081" y="1021258"/>
                  </a:lnTo>
                  <a:lnTo>
                    <a:pt x="103096" y="978027"/>
                  </a:lnTo>
                  <a:lnTo>
                    <a:pt x="120363" y="935420"/>
                  </a:lnTo>
                  <a:lnTo>
                    <a:pt x="138860" y="893460"/>
                  </a:lnTo>
                  <a:lnTo>
                    <a:pt x="158564" y="852170"/>
                  </a:lnTo>
                  <a:lnTo>
                    <a:pt x="179454" y="811572"/>
                  </a:lnTo>
                  <a:lnTo>
                    <a:pt x="201507" y="771688"/>
                  </a:lnTo>
                  <a:lnTo>
                    <a:pt x="224700" y="732541"/>
                  </a:lnTo>
                  <a:lnTo>
                    <a:pt x="249010" y="694154"/>
                  </a:lnTo>
                  <a:lnTo>
                    <a:pt x="274417" y="656547"/>
                  </a:lnTo>
                  <a:lnTo>
                    <a:pt x="300896" y="619745"/>
                  </a:lnTo>
                  <a:lnTo>
                    <a:pt x="328426" y="583769"/>
                  </a:lnTo>
                  <a:lnTo>
                    <a:pt x="356984" y="548643"/>
                  </a:lnTo>
                  <a:lnTo>
                    <a:pt x="386548" y="514387"/>
                  </a:lnTo>
                  <a:lnTo>
                    <a:pt x="417095" y="481025"/>
                  </a:lnTo>
                  <a:lnTo>
                    <a:pt x="448603" y="448579"/>
                  </a:lnTo>
                  <a:lnTo>
                    <a:pt x="481050" y="417072"/>
                  </a:lnTo>
                  <a:lnTo>
                    <a:pt x="514412" y="386526"/>
                  </a:lnTo>
                  <a:lnTo>
                    <a:pt x="548669" y="356963"/>
                  </a:lnTo>
                  <a:lnTo>
                    <a:pt x="583796" y="328406"/>
                  </a:lnTo>
                  <a:lnTo>
                    <a:pt x="619772" y="300877"/>
                  </a:lnTo>
                  <a:lnTo>
                    <a:pt x="656575" y="274399"/>
                  </a:lnTo>
                  <a:lnTo>
                    <a:pt x="694182" y="248994"/>
                  </a:lnTo>
                  <a:lnTo>
                    <a:pt x="732570" y="224685"/>
                  </a:lnTo>
                  <a:lnTo>
                    <a:pt x="771717" y="201493"/>
                  </a:lnTo>
                  <a:lnTo>
                    <a:pt x="811600" y="179442"/>
                  </a:lnTo>
                  <a:lnTo>
                    <a:pt x="852198" y="158553"/>
                  </a:lnTo>
                  <a:lnTo>
                    <a:pt x="893488" y="138850"/>
                  </a:lnTo>
                  <a:lnTo>
                    <a:pt x="935447" y="120354"/>
                  </a:lnTo>
                  <a:lnTo>
                    <a:pt x="978053" y="103088"/>
                  </a:lnTo>
                  <a:lnTo>
                    <a:pt x="1021283" y="87075"/>
                  </a:lnTo>
                  <a:lnTo>
                    <a:pt x="1065116" y="72336"/>
                  </a:lnTo>
                  <a:lnTo>
                    <a:pt x="1109528" y="58895"/>
                  </a:lnTo>
                  <a:lnTo>
                    <a:pt x="1154497" y="46773"/>
                  </a:lnTo>
                  <a:lnTo>
                    <a:pt x="1200001" y="35994"/>
                  </a:lnTo>
                  <a:lnTo>
                    <a:pt x="1246017" y="26579"/>
                  </a:lnTo>
                  <a:lnTo>
                    <a:pt x="1292524" y="18551"/>
                  </a:lnTo>
                  <a:lnTo>
                    <a:pt x="1339498" y="11932"/>
                  </a:lnTo>
                  <a:lnTo>
                    <a:pt x="1386917" y="6745"/>
                  </a:lnTo>
                  <a:lnTo>
                    <a:pt x="1434758" y="3013"/>
                  </a:lnTo>
                  <a:lnTo>
                    <a:pt x="1483000" y="756"/>
                  </a:lnTo>
                  <a:lnTo>
                    <a:pt x="1531620" y="0"/>
                  </a:lnTo>
                  <a:lnTo>
                    <a:pt x="1531620" y="1531620"/>
                  </a:lnTo>
                  <a:lnTo>
                    <a:pt x="1531620" y="3063265"/>
                  </a:lnTo>
                  <a:close/>
                </a:path>
              </a:pathLst>
            </a:custGeom>
            <a:ln w="25400">
              <a:solidFill>
                <a:srgbClr val="053058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6" name="object 16"/>
            <p:cNvSpPr/>
            <p:nvPr/>
          </p:nvSpPr>
          <p:spPr>
            <a:xfrm>
              <a:off x="2032254" y="1646199"/>
              <a:ext cx="6925945" cy="3063875"/>
            </a:xfrm>
            <a:custGeom>
              <a:avLst/>
              <a:gdLst/>
              <a:ahLst/>
              <a:cxnLst/>
              <a:rect l="l" t="t" r="r" b="b"/>
              <a:pathLst>
                <a:path w="6925945" h="3063875">
                  <a:moveTo>
                    <a:pt x="6925436" y="0"/>
                  </a:moveTo>
                  <a:lnTo>
                    <a:pt x="0" y="0"/>
                  </a:lnTo>
                  <a:lnTo>
                    <a:pt x="0" y="3063366"/>
                  </a:lnTo>
                  <a:lnTo>
                    <a:pt x="6925436" y="3063366"/>
                  </a:lnTo>
                  <a:lnTo>
                    <a:pt x="6925436" y="0"/>
                  </a:lnTo>
                  <a:close/>
                </a:path>
              </a:pathLst>
            </a:custGeom>
            <a:solidFill>
              <a:srgbClr val="CCCED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7" name="object 17"/>
            <p:cNvSpPr/>
            <p:nvPr/>
          </p:nvSpPr>
          <p:spPr>
            <a:xfrm>
              <a:off x="2032254" y="1646199"/>
              <a:ext cx="6925945" cy="3063875"/>
            </a:xfrm>
            <a:custGeom>
              <a:avLst/>
              <a:gdLst/>
              <a:ahLst/>
              <a:cxnLst/>
              <a:rect l="l" t="t" r="r" b="b"/>
              <a:pathLst>
                <a:path w="6925945" h="3063875">
                  <a:moveTo>
                    <a:pt x="0" y="3063366"/>
                  </a:moveTo>
                  <a:lnTo>
                    <a:pt x="6925436" y="3063366"/>
                  </a:lnTo>
                  <a:lnTo>
                    <a:pt x="6925436" y="0"/>
                  </a:lnTo>
                  <a:lnTo>
                    <a:pt x="0" y="0"/>
                  </a:lnTo>
                  <a:lnTo>
                    <a:pt x="0" y="3063366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8" name="object 18"/>
            <p:cNvSpPr/>
            <p:nvPr/>
          </p:nvSpPr>
          <p:spPr>
            <a:xfrm>
              <a:off x="907783" y="2266695"/>
              <a:ext cx="1124585" cy="2249170"/>
            </a:xfrm>
            <a:custGeom>
              <a:avLst/>
              <a:gdLst/>
              <a:ahLst/>
              <a:cxnLst/>
              <a:rect l="l" t="t" r="r" b="b"/>
              <a:pathLst>
                <a:path w="1124585" h="2249170">
                  <a:moveTo>
                    <a:pt x="1124470" y="0"/>
                  </a:moveTo>
                  <a:lnTo>
                    <a:pt x="1075693" y="1038"/>
                  </a:lnTo>
                  <a:lnTo>
                    <a:pt x="1027446" y="4127"/>
                  </a:lnTo>
                  <a:lnTo>
                    <a:pt x="979773" y="9223"/>
                  </a:lnTo>
                  <a:lnTo>
                    <a:pt x="932714" y="16284"/>
                  </a:lnTo>
                  <a:lnTo>
                    <a:pt x="886313" y="25268"/>
                  </a:lnTo>
                  <a:lnTo>
                    <a:pt x="840612" y="36133"/>
                  </a:lnTo>
                  <a:lnTo>
                    <a:pt x="795652" y="48837"/>
                  </a:lnTo>
                  <a:lnTo>
                    <a:pt x="751476" y="63337"/>
                  </a:lnTo>
                  <a:lnTo>
                    <a:pt x="708126" y="79592"/>
                  </a:lnTo>
                  <a:lnTo>
                    <a:pt x="665645" y="97558"/>
                  </a:lnTo>
                  <a:lnTo>
                    <a:pt x="624074" y="117195"/>
                  </a:lnTo>
                  <a:lnTo>
                    <a:pt x="583456" y="138459"/>
                  </a:lnTo>
                  <a:lnTo>
                    <a:pt x="543833" y="161309"/>
                  </a:lnTo>
                  <a:lnTo>
                    <a:pt x="505247" y="185702"/>
                  </a:lnTo>
                  <a:lnTo>
                    <a:pt x="467740" y="211597"/>
                  </a:lnTo>
                  <a:lnTo>
                    <a:pt x="431354" y="238950"/>
                  </a:lnTo>
                  <a:lnTo>
                    <a:pt x="396132" y="267720"/>
                  </a:lnTo>
                  <a:lnTo>
                    <a:pt x="362117" y="297865"/>
                  </a:lnTo>
                  <a:lnTo>
                    <a:pt x="329349" y="329342"/>
                  </a:lnTo>
                  <a:lnTo>
                    <a:pt x="297871" y="362110"/>
                  </a:lnTo>
                  <a:lnTo>
                    <a:pt x="267726" y="396125"/>
                  </a:lnTo>
                  <a:lnTo>
                    <a:pt x="238955" y="431346"/>
                  </a:lnTo>
                  <a:lnTo>
                    <a:pt x="211601" y="467731"/>
                  </a:lnTo>
                  <a:lnTo>
                    <a:pt x="185706" y="505238"/>
                  </a:lnTo>
                  <a:lnTo>
                    <a:pt x="161313" y="543824"/>
                  </a:lnTo>
                  <a:lnTo>
                    <a:pt x="138462" y="583446"/>
                  </a:lnTo>
                  <a:lnTo>
                    <a:pt x="117198" y="624064"/>
                  </a:lnTo>
                  <a:lnTo>
                    <a:pt x="97561" y="665635"/>
                  </a:lnTo>
                  <a:lnTo>
                    <a:pt x="79594" y="708116"/>
                  </a:lnTo>
                  <a:lnTo>
                    <a:pt x="63339" y="751465"/>
                  </a:lnTo>
                  <a:lnTo>
                    <a:pt x="48838" y="795640"/>
                  </a:lnTo>
                  <a:lnTo>
                    <a:pt x="36134" y="840600"/>
                  </a:lnTo>
                  <a:lnTo>
                    <a:pt x="25269" y="886301"/>
                  </a:lnTo>
                  <a:lnTo>
                    <a:pt x="16284" y="932702"/>
                  </a:lnTo>
                  <a:lnTo>
                    <a:pt x="9223" y="979760"/>
                  </a:lnTo>
                  <a:lnTo>
                    <a:pt x="4127" y="1027434"/>
                  </a:lnTo>
                  <a:lnTo>
                    <a:pt x="1038" y="1075680"/>
                  </a:lnTo>
                  <a:lnTo>
                    <a:pt x="0" y="1124458"/>
                  </a:lnTo>
                  <a:lnTo>
                    <a:pt x="1038" y="1173238"/>
                  </a:lnTo>
                  <a:lnTo>
                    <a:pt x="4127" y="1221487"/>
                  </a:lnTo>
                  <a:lnTo>
                    <a:pt x="9223" y="1269164"/>
                  </a:lnTo>
                  <a:lnTo>
                    <a:pt x="16284" y="1316225"/>
                  </a:lnTo>
                  <a:lnTo>
                    <a:pt x="25269" y="1362629"/>
                  </a:lnTo>
                  <a:lnTo>
                    <a:pt x="36134" y="1408333"/>
                  </a:lnTo>
                  <a:lnTo>
                    <a:pt x="48838" y="1453295"/>
                  </a:lnTo>
                  <a:lnTo>
                    <a:pt x="63339" y="1497474"/>
                  </a:lnTo>
                  <a:lnTo>
                    <a:pt x="79594" y="1540826"/>
                  </a:lnTo>
                  <a:lnTo>
                    <a:pt x="97561" y="1583310"/>
                  </a:lnTo>
                  <a:lnTo>
                    <a:pt x="117198" y="1624883"/>
                  </a:lnTo>
                  <a:lnTo>
                    <a:pt x="138462" y="1665504"/>
                  </a:lnTo>
                  <a:lnTo>
                    <a:pt x="161313" y="1705129"/>
                  </a:lnTo>
                  <a:lnTo>
                    <a:pt x="185706" y="1743717"/>
                  </a:lnTo>
                  <a:lnTo>
                    <a:pt x="211601" y="1781226"/>
                  </a:lnTo>
                  <a:lnTo>
                    <a:pt x="238955" y="1817614"/>
                  </a:lnTo>
                  <a:lnTo>
                    <a:pt x="267726" y="1852838"/>
                  </a:lnTo>
                  <a:lnTo>
                    <a:pt x="297871" y="1886855"/>
                  </a:lnTo>
                  <a:lnTo>
                    <a:pt x="329349" y="1919625"/>
                  </a:lnTo>
                  <a:lnTo>
                    <a:pt x="362117" y="1951105"/>
                  </a:lnTo>
                  <a:lnTo>
                    <a:pt x="396132" y="1981251"/>
                  </a:lnTo>
                  <a:lnTo>
                    <a:pt x="431354" y="2010024"/>
                  </a:lnTo>
                  <a:lnTo>
                    <a:pt x="467740" y="2037379"/>
                  </a:lnTo>
                  <a:lnTo>
                    <a:pt x="505247" y="2063275"/>
                  </a:lnTo>
                  <a:lnTo>
                    <a:pt x="543833" y="2087670"/>
                  </a:lnTo>
                  <a:lnTo>
                    <a:pt x="583456" y="2110522"/>
                  </a:lnTo>
                  <a:lnTo>
                    <a:pt x="624074" y="2131788"/>
                  </a:lnTo>
                  <a:lnTo>
                    <a:pt x="665645" y="2151426"/>
                  </a:lnTo>
                  <a:lnTo>
                    <a:pt x="708126" y="2169394"/>
                  </a:lnTo>
                  <a:lnTo>
                    <a:pt x="751476" y="2185649"/>
                  </a:lnTo>
                  <a:lnTo>
                    <a:pt x="795652" y="2200151"/>
                  </a:lnTo>
                  <a:lnTo>
                    <a:pt x="840612" y="2212855"/>
                  </a:lnTo>
                  <a:lnTo>
                    <a:pt x="886313" y="2223721"/>
                  </a:lnTo>
                  <a:lnTo>
                    <a:pt x="932714" y="2232706"/>
                  </a:lnTo>
                  <a:lnTo>
                    <a:pt x="979773" y="2239768"/>
                  </a:lnTo>
                  <a:lnTo>
                    <a:pt x="1027446" y="2244864"/>
                  </a:lnTo>
                  <a:lnTo>
                    <a:pt x="1075693" y="2247953"/>
                  </a:lnTo>
                  <a:lnTo>
                    <a:pt x="1124470" y="2248992"/>
                  </a:lnTo>
                  <a:lnTo>
                    <a:pt x="1124470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9" name="object 19"/>
            <p:cNvSpPr/>
            <p:nvPr/>
          </p:nvSpPr>
          <p:spPr>
            <a:xfrm>
              <a:off x="907783" y="2266695"/>
              <a:ext cx="1124585" cy="2249170"/>
            </a:xfrm>
            <a:custGeom>
              <a:avLst/>
              <a:gdLst/>
              <a:ahLst/>
              <a:cxnLst/>
              <a:rect l="l" t="t" r="r" b="b"/>
              <a:pathLst>
                <a:path w="1124585" h="2249170">
                  <a:moveTo>
                    <a:pt x="1124470" y="2248992"/>
                  </a:moveTo>
                  <a:lnTo>
                    <a:pt x="1075693" y="2247953"/>
                  </a:lnTo>
                  <a:lnTo>
                    <a:pt x="1027446" y="2244864"/>
                  </a:lnTo>
                  <a:lnTo>
                    <a:pt x="979773" y="2239768"/>
                  </a:lnTo>
                  <a:lnTo>
                    <a:pt x="932714" y="2232706"/>
                  </a:lnTo>
                  <a:lnTo>
                    <a:pt x="886313" y="2223721"/>
                  </a:lnTo>
                  <a:lnTo>
                    <a:pt x="840612" y="2212855"/>
                  </a:lnTo>
                  <a:lnTo>
                    <a:pt x="795652" y="2200151"/>
                  </a:lnTo>
                  <a:lnTo>
                    <a:pt x="751476" y="2185649"/>
                  </a:lnTo>
                  <a:lnTo>
                    <a:pt x="708126" y="2169394"/>
                  </a:lnTo>
                  <a:lnTo>
                    <a:pt x="665645" y="2151426"/>
                  </a:lnTo>
                  <a:lnTo>
                    <a:pt x="624074" y="2131788"/>
                  </a:lnTo>
                  <a:lnTo>
                    <a:pt x="583456" y="2110522"/>
                  </a:lnTo>
                  <a:lnTo>
                    <a:pt x="543833" y="2087670"/>
                  </a:lnTo>
                  <a:lnTo>
                    <a:pt x="505247" y="2063275"/>
                  </a:lnTo>
                  <a:lnTo>
                    <a:pt x="467740" y="2037379"/>
                  </a:lnTo>
                  <a:lnTo>
                    <a:pt x="431354" y="2010024"/>
                  </a:lnTo>
                  <a:lnTo>
                    <a:pt x="396132" y="1981251"/>
                  </a:lnTo>
                  <a:lnTo>
                    <a:pt x="362117" y="1951105"/>
                  </a:lnTo>
                  <a:lnTo>
                    <a:pt x="329349" y="1919625"/>
                  </a:lnTo>
                  <a:lnTo>
                    <a:pt x="297871" y="1886855"/>
                  </a:lnTo>
                  <a:lnTo>
                    <a:pt x="267726" y="1852838"/>
                  </a:lnTo>
                  <a:lnTo>
                    <a:pt x="238955" y="1817614"/>
                  </a:lnTo>
                  <a:lnTo>
                    <a:pt x="211601" y="1781226"/>
                  </a:lnTo>
                  <a:lnTo>
                    <a:pt x="185706" y="1743717"/>
                  </a:lnTo>
                  <a:lnTo>
                    <a:pt x="161313" y="1705129"/>
                  </a:lnTo>
                  <a:lnTo>
                    <a:pt x="138462" y="1665504"/>
                  </a:lnTo>
                  <a:lnTo>
                    <a:pt x="117198" y="1624883"/>
                  </a:lnTo>
                  <a:lnTo>
                    <a:pt x="97561" y="1583310"/>
                  </a:lnTo>
                  <a:lnTo>
                    <a:pt x="79594" y="1540826"/>
                  </a:lnTo>
                  <a:lnTo>
                    <a:pt x="63339" y="1497474"/>
                  </a:lnTo>
                  <a:lnTo>
                    <a:pt x="48838" y="1453295"/>
                  </a:lnTo>
                  <a:lnTo>
                    <a:pt x="36134" y="1408333"/>
                  </a:lnTo>
                  <a:lnTo>
                    <a:pt x="25269" y="1362629"/>
                  </a:lnTo>
                  <a:lnTo>
                    <a:pt x="16284" y="1316225"/>
                  </a:lnTo>
                  <a:lnTo>
                    <a:pt x="9223" y="1269164"/>
                  </a:lnTo>
                  <a:lnTo>
                    <a:pt x="4127" y="1221487"/>
                  </a:lnTo>
                  <a:lnTo>
                    <a:pt x="1038" y="1173238"/>
                  </a:lnTo>
                  <a:lnTo>
                    <a:pt x="0" y="1124458"/>
                  </a:lnTo>
                  <a:lnTo>
                    <a:pt x="1038" y="1075680"/>
                  </a:lnTo>
                  <a:lnTo>
                    <a:pt x="4127" y="1027434"/>
                  </a:lnTo>
                  <a:lnTo>
                    <a:pt x="9223" y="979760"/>
                  </a:lnTo>
                  <a:lnTo>
                    <a:pt x="16284" y="932702"/>
                  </a:lnTo>
                  <a:lnTo>
                    <a:pt x="25269" y="886301"/>
                  </a:lnTo>
                  <a:lnTo>
                    <a:pt x="36134" y="840600"/>
                  </a:lnTo>
                  <a:lnTo>
                    <a:pt x="48838" y="795640"/>
                  </a:lnTo>
                  <a:lnTo>
                    <a:pt x="63339" y="751465"/>
                  </a:lnTo>
                  <a:lnTo>
                    <a:pt x="79594" y="708116"/>
                  </a:lnTo>
                  <a:lnTo>
                    <a:pt x="97561" y="665635"/>
                  </a:lnTo>
                  <a:lnTo>
                    <a:pt x="117198" y="624064"/>
                  </a:lnTo>
                  <a:lnTo>
                    <a:pt x="138462" y="583446"/>
                  </a:lnTo>
                  <a:lnTo>
                    <a:pt x="161313" y="543824"/>
                  </a:lnTo>
                  <a:lnTo>
                    <a:pt x="185706" y="505238"/>
                  </a:lnTo>
                  <a:lnTo>
                    <a:pt x="211601" y="467731"/>
                  </a:lnTo>
                  <a:lnTo>
                    <a:pt x="238955" y="431346"/>
                  </a:lnTo>
                  <a:lnTo>
                    <a:pt x="267726" y="396125"/>
                  </a:lnTo>
                  <a:lnTo>
                    <a:pt x="297871" y="362110"/>
                  </a:lnTo>
                  <a:lnTo>
                    <a:pt x="329349" y="329342"/>
                  </a:lnTo>
                  <a:lnTo>
                    <a:pt x="362117" y="297865"/>
                  </a:lnTo>
                  <a:lnTo>
                    <a:pt x="396132" y="267720"/>
                  </a:lnTo>
                  <a:lnTo>
                    <a:pt x="431354" y="238950"/>
                  </a:lnTo>
                  <a:lnTo>
                    <a:pt x="467740" y="211597"/>
                  </a:lnTo>
                  <a:lnTo>
                    <a:pt x="505247" y="185702"/>
                  </a:lnTo>
                  <a:lnTo>
                    <a:pt x="543833" y="161309"/>
                  </a:lnTo>
                  <a:lnTo>
                    <a:pt x="583456" y="138459"/>
                  </a:lnTo>
                  <a:lnTo>
                    <a:pt x="624074" y="117195"/>
                  </a:lnTo>
                  <a:lnTo>
                    <a:pt x="665645" y="97558"/>
                  </a:lnTo>
                  <a:lnTo>
                    <a:pt x="708126" y="79592"/>
                  </a:lnTo>
                  <a:lnTo>
                    <a:pt x="751476" y="63337"/>
                  </a:lnTo>
                  <a:lnTo>
                    <a:pt x="795652" y="48837"/>
                  </a:lnTo>
                  <a:lnTo>
                    <a:pt x="840612" y="36133"/>
                  </a:lnTo>
                  <a:lnTo>
                    <a:pt x="886313" y="25268"/>
                  </a:lnTo>
                  <a:lnTo>
                    <a:pt x="932714" y="16284"/>
                  </a:lnTo>
                  <a:lnTo>
                    <a:pt x="979773" y="9223"/>
                  </a:lnTo>
                  <a:lnTo>
                    <a:pt x="1027446" y="4127"/>
                  </a:lnTo>
                  <a:lnTo>
                    <a:pt x="1075693" y="1038"/>
                  </a:lnTo>
                  <a:lnTo>
                    <a:pt x="1124470" y="0"/>
                  </a:lnTo>
                  <a:lnTo>
                    <a:pt x="1124470" y="1124458"/>
                  </a:lnTo>
                  <a:lnTo>
                    <a:pt x="1124470" y="2248992"/>
                  </a:lnTo>
                  <a:close/>
                </a:path>
              </a:pathLst>
            </a:custGeom>
            <a:ln w="25400">
              <a:solidFill>
                <a:srgbClr val="053058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0" name="object 20"/>
            <p:cNvSpPr/>
            <p:nvPr/>
          </p:nvSpPr>
          <p:spPr>
            <a:xfrm>
              <a:off x="2032254" y="2266645"/>
              <a:ext cx="6925945" cy="2249170"/>
            </a:xfrm>
            <a:custGeom>
              <a:avLst/>
              <a:gdLst/>
              <a:ahLst/>
              <a:cxnLst/>
              <a:rect l="l" t="t" r="r" b="b"/>
              <a:pathLst>
                <a:path w="6925945" h="2249170">
                  <a:moveTo>
                    <a:pt x="6925436" y="0"/>
                  </a:moveTo>
                  <a:lnTo>
                    <a:pt x="0" y="0"/>
                  </a:lnTo>
                  <a:lnTo>
                    <a:pt x="0" y="2249043"/>
                  </a:lnTo>
                  <a:lnTo>
                    <a:pt x="6925436" y="2249043"/>
                  </a:lnTo>
                  <a:lnTo>
                    <a:pt x="6925436" y="0"/>
                  </a:lnTo>
                  <a:close/>
                </a:path>
              </a:pathLst>
            </a:custGeom>
            <a:solidFill>
              <a:srgbClr val="CCCED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1" name="object 21"/>
            <p:cNvSpPr/>
            <p:nvPr/>
          </p:nvSpPr>
          <p:spPr>
            <a:xfrm>
              <a:off x="2032254" y="2266645"/>
              <a:ext cx="6925945" cy="2249170"/>
            </a:xfrm>
            <a:custGeom>
              <a:avLst/>
              <a:gdLst/>
              <a:ahLst/>
              <a:cxnLst/>
              <a:rect l="l" t="t" r="r" b="b"/>
              <a:pathLst>
                <a:path w="6925945" h="2249170">
                  <a:moveTo>
                    <a:pt x="0" y="2249043"/>
                  </a:moveTo>
                  <a:lnTo>
                    <a:pt x="6925436" y="2249043"/>
                  </a:lnTo>
                  <a:lnTo>
                    <a:pt x="6925436" y="0"/>
                  </a:lnTo>
                  <a:lnTo>
                    <a:pt x="0" y="0"/>
                  </a:lnTo>
                  <a:lnTo>
                    <a:pt x="0" y="2249043"/>
                  </a:lnTo>
                  <a:close/>
                </a:path>
              </a:pathLst>
            </a:custGeom>
            <a:ln w="25399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314957" y="2887090"/>
              <a:ext cx="717550" cy="1435100"/>
            </a:xfrm>
            <a:custGeom>
              <a:avLst/>
              <a:gdLst/>
              <a:ahLst/>
              <a:cxnLst/>
              <a:rect l="l" t="t" r="r" b="b"/>
              <a:pathLst>
                <a:path w="717550" h="1435100">
                  <a:moveTo>
                    <a:pt x="717296" y="0"/>
                  </a:moveTo>
                  <a:lnTo>
                    <a:pt x="670137" y="1525"/>
                  </a:lnTo>
                  <a:lnTo>
                    <a:pt x="623793" y="6040"/>
                  </a:lnTo>
                  <a:lnTo>
                    <a:pt x="578357" y="13449"/>
                  </a:lnTo>
                  <a:lnTo>
                    <a:pt x="533925" y="23658"/>
                  </a:lnTo>
                  <a:lnTo>
                    <a:pt x="490589" y="36571"/>
                  </a:lnTo>
                  <a:lnTo>
                    <a:pt x="448446" y="52096"/>
                  </a:lnTo>
                  <a:lnTo>
                    <a:pt x="407590" y="70136"/>
                  </a:lnTo>
                  <a:lnTo>
                    <a:pt x="368115" y="90598"/>
                  </a:lnTo>
                  <a:lnTo>
                    <a:pt x="330115" y="113386"/>
                  </a:lnTo>
                  <a:lnTo>
                    <a:pt x="293686" y="138407"/>
                  </a:lnTo>
                  <a:lnTo>
                    <a:pt x="258922" y="165566"/>
                  </a:lnTo>
                  <a:lnTo>
                    <a:pt x="225918" y="194768"/>
                  </a:lnTo>
                  <a:lnTo>
                    <a:pt x="194768" y="225918"/>
                  </a:lnTo>
                  <a:lnTo>
                    <a:pt x="165566" y="258922"/>
                  </a:lnTo>
                  <a:lnTo>
                    <a:pt x="138407" y="293686"/>
                  </a:lnTo>
                  <a:lnTo>
                    <a:pt x="113386" y="330115"/>
                  </a:lnTo>
                  <a:lnTo>
                    <a:pt x="90598" y="368115"/>
                  </a:lnTo>
                  <a:lnTo>
                    <a:pt x="70136" y="407590"/>
                  </a:lnTo>
                  <a:lnTo>
                    <a:pt x="52096" y="448446"/>
                  </a:lnTo>
                  <a:lnTo>
                    <a:pt x="36571" y="490589"/>
                  </a:lnTo>
                  <a:lnTo>
                    <a:pt x="23658" y="533925"/>
                  </a:lnTo>
                  <a:lnTo>
                    <a:pt x="13449" y="578357"/>
                  </a:lnTo>
                  <a:lnTo>
                    <a:pt x="6040" y="623793"/>
                  </a:lnTo>
                  <a:lnTo>
                    <a:pt x="1525" y="670137"/>
                  </a:lnTo>
                  <a:lnTo>
                    <a:pt x="0" y="717295"/>
                  </a:lnTo>
                  <a:lnTo>
                    <a:pt x="1525" y="764470"/>
                  </a:lnTo>
                  <a:lnTo>
                    <a:pt x="6040" y="810829"/>
                  </a:lnTo>
                  <a:lnTo>
                    <a:pt x="13449" y="856278"/>
                  </a:lnTo>
                  <a:lnTo>
                    <a:pt x="23658" y="900722"/>
                  </a:lnTo>
                  <a:lnTo>
                    <a:pt x="36571" y="944069"/>
                  </a:lnTo>
                  <a:lnTo>
                    <a:pt x="52096" y="986221"/>
                  </a:lnTo>
                  <a:lnTo>
                    <a:pt x="70136" y="1027086"/>
                  </a:lnTo>
                  <a:lnTo>
                    <a:pt x="90598" y="1066569"/>
                  </a:lnTo>
                  <a:lnTo>
                    <a:pt x="113386" y="1104575"/>
                  </a:lnTo>
                  <a:lnTo>
                    <a:pt x="138407" y="1141010"/>
                  </a:lnTo>
                  <a:lnTo>
                    <a:pt x="165566" y="1175778"/>
                  </a:lnTo>
                  <a:lnTo>
                    <a:pt x="194768" y="1208787"/>
                  </a:lnTo>
                  <a:lnTo>
                    <a:pt x="225918" y="1239941"/>
                  </a:lnTo>
                  <a:lnTo>
                    <a:pt x="258922" y="1269146"/>
                  </a:lnTo>
                  <a:lnTo>
                    <a:pt x="293686" y="1296306"/>
                  </a:lnTo>
                  <a:lnTo>
                    <a:pt x="330115" y="1321329"/>
                  </a:lnTo>
                  <a:lnTo>
                    <a:pt x="368115" y="1344119"/>
                  </a:lnTo>
                  <a:lnTo>
                    <a:pt x="407590" y="1364581"/>
                  </a:lnTo>
                  <a:lnTo>
                    <a:pt x="448446" y="1382622"/>
                  </a:lnTo>
                  <a:lnTo>
                    <a:pt x="490589" y="1398147"/>
                  </a:lnTo>
                  <a:lnTo>
                    <a:pt x="533925" y="1411061"/>
                  </a:lnTo>
                  <a:lnTo>
                    <a:pt x="578357" y="1421269"/>
                  </a:lnTo>
                  <a:lnTo>
                    <a:pt x="623793" y="1428678"/>
                  </a:lnTo>
                  <a:lnTo>
                    <a:pt x="670137" y="1433193"/>
                  </a:lnTo>
                  <a:lnTo>
                    <a:pt x="717296" y="1434718"/>
                  </a:lnTo>
                  <a:lnTo>
                    <a:pt x="717296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3" name="object 23"/>
            <p:cNvSpPr/>
            <p:nvPr/>
          </p:nvSpPr>
          <p:spPr>
            <a:xfrm>
              <a:off x="1314957" y="2887090"/>
              <a:ext cx="717550" cy="1435100"/>
            </a:xfrm>
            <a:custGeom>
              <a:avLst/>
              <a:gdLst/>
              <a:ahLst/>
              <a:cxnLst/>
              <a:rect l="l" t="t" r="r" b="b"/>
              <a:pathLst>
                <a:path w="717550" h="1435100">
                  <a:moveTo>
                    <a:pt x="717296" y="1434718"/>
                  </a:moveTo>
                  <a:lnTo>
                    <a:pt x="670137" y="1433193"/>
                  </a:lnTo>
                  <a:lnTo>
                    <a:pt x="623793" y="1428678"/>
                  </a:lnTo>
                  <a:lnTo>
                    <a:pt x="578357" y="1421269"/>
                  </a:lnTo>
                  <a:lnTo>
                    <a:pt x="533925" y="1411061"/>
                  </a:lnTo>
                  <a:lnTo>
                    <a:pt x="490589" y="1398147"/>
                  </a:lnTo>
                  <a:lnTo>
                    <a:pt x="448446" y="1382622"/>
                  </a:lnTo>
                  <a:lnTo>
                    <a:pt x="407590" y="1364581"/>
                  </a:lnTo>
                  <a:lnTo>
                    <a:pt x="368115" y="1344119"/>
                  </a:lnTo>
                  <a:lnTo>
                    <a:pt x="330115" y="1321329"/>
                  </a:lnTo>
                  <a:lnTo>
                    <a:pt x="293686" y="1296306"/>
                  </a:lnTo>
                  <a:lnTo>
                    <a:pt x="258922" y="1269146"/>
                  </a:lnTo>
                  <a:lnTo>
                    <a:pt x="225918" y="1239941"/>
                  </a:lnTo>
                  <a:lnTo>
                    <a:pt x="194768" y="1208787"/>
                  </a:lnTo>
                  <a:lnTo>
                    <a:pt x="165566" y="1175778"/>
                  </a:lnTo>
                  <a:lnTo>
                    <a:pt x="138407" y="1141010"/>
                  </a:lnTo>
                  <a:lnTo>
                    <a:pt x="113386" y="1104575"/>
                  </a:lnTo>
                  <a:lnTo>
                    <a:pt x="90598" y="1066569"/>
                  </a:lnTo>
                  <a:lnTo>
                    <a:pt x="70136" y="1027086"/>
                  </a:lnTo>
                  <a:lnTo>
                    <a:pt x="52096" y="986221"/>
                  </a:lnTo>
                  <a:lnTo>
                    <a:pt x="36571" y="944069"/>
                  </a:lnTo>
                  <a:lnTo>
                    <a:pt x="23658" y="900722"/>
                  </a:lnTo>
                  <a:lnTo>
                    <a:pt x="13449" y="856278"/>
                  </a:lnTo>
                  <a:lnTo>
                    <a:pt x="6040" y="810829"/>
                  </a:lnTo>
                  <a:lnTo>
                    <a:pt x="1525" y="764470"/>
                  </a:lnTo>
                  <a:lnTo>
                    <a:pt x="0" y="717295"/>
                  </a:lnTo>
                  <a:lnTo>
                    <a:pt x="1525" y="670137"/>
                  </a:lnTo>
                  <a:lnTo>
                    <a:pt x="6040" y="623793"/>
                  </a:lnTo>
                  <a:lnTo>
                    <a:pt x="13449" y="578357"/>
                  </a:lnTo>
                  <a:lnTo>
                    <a:pt x="23658" y="533925"/>
                  </a:lnTo>
                  <a:lnTo>
                    <a:pt x="36571" y="490589"/>
                  </a:lnTo>
                  <a:lnTo>
                    <a:pt x="52096" y="448446"/>
                  </a:lnTo>
                  <a:lnTo>
                    <a:pt x="70136" y="407590"/>
                  </a:lnTo>
                  <a:lnTo>
                    <a:pt x="90598" y="368115"/>
                  </a:lnTo>
                  <a:lnTo>
                    <a:pt x="113386" y="330115"/>
                  </a:lnTo>
                  <a:lnTo>
                    <a:pt x="138407" y="293686"/>
                  </a:lnTo>
                  <a:lnTo>
                    <a:pt x="165566" y="258922"/>
                  </a:lnTo>
                  <a:lnTo>
                    <a:pt x="194768" y="225918"/>
                  </a:lnTo>
                  <a:lnTo>
                    <a:pt x="225918" y="194768"/>
                  </a:lnTo>
                  <a:lnTo>
                    <a:pt x="258922" y="165566"/>
                  </a:lnTo>
                  <a:lnTo>
                    <a:pt x="293686" y="138407"/>
                  </a:lnTo>
                  <a:lnTo>
                    <a:pt x="330115" y="113386"/>
                  </a:lnTo>
                  <a:lnTo>
                    <a:pt x="368115" y="90598"/>
                  </a:lnTo>
                  <a:lnTo>
                    <a:pt x="407590" y="70136"/>
                  </a:lnTo>
                  <a:lnTo>
                    <a:pt x="448446" y="52096"/>
                  </a:lnTo>
                  <a:lnTo>
                    <a:pt x="490589" y="36571"/>
                  </a:lnTo>
                  <a:lnTo>
                    <a:pt x="533925" y="23658"/>
                  </a:lnTo>
                  <a:lnTo>
                    <a:pt x="578357" y="13449"/>
                  </a:lnTo>
                  <a:lnTo>
                    <a:pt x="623793" y="6040"/>
                  </a:lnTo>
                  <a:lnTo>
                    <a:pt x="670137" y="1525"/>
                  </a:lnTo>
                  <a:lnTo>
                    <a:pt x="717296" y="0"/>
                  </a:lnTo>
                  <a:lnTo>
                    <a:pt x="717296" y="717295"/>
                  </a:lnTo>
                  <a:lnTo>
                    <a:pt x="717296" y="1434718"/>
                  </a:lnTo>
                  <a:close/>
                </a:path>
              </a:pathLst>
            </a:custGeom>
            <a:ln w="25400">
              <a:solidFill>
                <a:srgbClr val="053058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4" name="object 24"/>
            <p:cNvSpPr/>
            <p:nvPr/>
          </p:nvSpPr>
          <p:spPr>
            <a:xfrm>
              <a:off x="2032254" y="2887090"/>
              <a:ext cx="6925945" cy="1435100"/>
            </a:xfrm>
            <a:custGeom>
              <a:avLst/>
              <a:gdLst/>
              <a:ahLst/>
              <a:cxnLst/>
              <a:rect l="l" t="t" r="r" b="b"/>
              <a:pathLst>
                <a:path w="6925945" h="1435100">
                  <a:moveTo>
                    <a:pt x="6925436" y="0"/>
                  </a:moveTo>
                  <a:lnTo>
                    <a:pt x="0" y="0"/>
                  </a:lnTo>
                  <a:lnTo>
                    <a:pt x="0" y="1434719"/>
                  </a:lnTo>
                  <a:lnTo>
                    <a:pt x="6925436" y="1434719"/>
                  </a:lnTo>
                  <a:lnTo>
                    <a:pt x="6925436" y="0"/>
                  </a:lnTo>
                  <a:close/>
                </a:path>
              </a:pathLst>
            </a:custGeom>
            <a:solidFill>
              <a:srgbClr val="CCCED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5" name="object 25"/>
            <p:cNvSpPr/>
            <p:nvPr/>
          </p:nvSpPr>
          <p:spPr>
            <a:xfrm>
              <a:off x="2032254" y="2887090"/>
              <a:ext cx="6925945" cy="1435100"/>
            </a:xfrm>
            <a:custGeom>
              <a:avLst/>
              <a:gdLst/>
              <a:ahLst/>
              <a:cxnLst/>
              <a:rect l="l" t="t" r="r" b="b"/>
              <a:pathLst>
                <a:path w="6925945" h="1435100">
                  <a:moveTo>
                    <a:pt x="0" y="1434719"/>
                  </a:moveTo>
                  <a:lnTo>
                    <a:pt x="6925436" y="1434719"/>
                  </a:lnTo>
                  <a:lnTo>
                    <a:pt x="6925436" y="0"/>
                  </a:lnTo>
                  <a:lnTo>
                    <a:pt x="0" y="0"/>
                  </a:lnTo>
                  <a:lnTo>
                    <a:pt x="0" y="1434719"/>
                  </a:lnTo>
                  <a:close/>
                </a:path>
              </a:pathLst>
            </a:custGeom>
            <a:ln w="25399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6" name="object 26"/>
            <p:cNvSpPr/>
            <p:nvPr/>
          </p:nvSpPr>
          <p:spPr>
            <a:xfrm>
              <a:off x="1722120" y="3507486"/>
              <a:ext cx="310515" cy="621030"/>
            </a:xfrm>
            <a:custGeom>
              <a:avLst/>
              <a:gdLst/>
              <a:ahLst/>
              <a:cxnLst/>
              <a:rect l="l" t="t" r="r" b="b"/>
              <a:pathLst>
                <a:path w="310514" h="621029">
                  <a:moveTo>
                    <a:pt x="310134" y="0"/>
                  </a:moveTo>
                  <a:lnTo>
                    <a:pt x="264295" y="3364"/>
                  </a:lnTo>
                  <a:lnTo>
                    <a:pt x="220548" y="13138"/>
                  </a:lnTo>
                  <a:lnTo>
                    <a:pt x="179371" y="28841"/>
                  </a:lnTo>
                  <a:lnTo>
                    <a:pt x="141244" y="49992"/>
                  </a:lnTo>
                  <a:lnTo>
                    <a:pt x="106646" y="76111"/>
                  </a:lnTo>
                  <a:lnTo>
                    <a:pt x="76056" y="106718"/>
                  </a:lnTo>
                  <a:lnTo>
                    <a:pt x="49954" y="141333"/>
                  </a:lnTo>
                  <a:lnTo>
                    <a:pt x="28818" y="179475"/>
                  </a:lnTo>
                  <a:lnTo>
                    <a:pt x="13127" y="220664"/>
                  </a:lnTo>
                  <a:lnTo>
                    <a:pt x="3361" y="264419"/>
                  </a:lnTo>
                  <a:lnTo>
                    <a:pt x="0" y="310260"/>
                  </a:lnTo>
                  <a:lnTo>
                    <a:pt x="3361" y="356094"/>
                  </a:lnTo>
                  <a:lnTo>
                    <a:pt x="13127" y="399840"/>
                  </a:lnTo>
                  <a:lnTo>
                    <a:pt x="28818" y="441019"/>
                  </a:lnTo>
                  <a:lnTo>
                    <a:pt x="49954" y="479150"/>
                  </a:lnTo>
                  <a:lnTo>
                    <a:pt x="76056" y="513754"/>
                  </a:lnTo>
                  <a:lnTo>
                    <a:pt x="106646" y="544351"/>
                  </a:lnTo>
                  <a:lnTo>
                    <a:pt x="141244" y="570461"/>
                  </a:lnTo>
                  <a:lnTo>
                    <a:pt x="179371" y="591603"/>
                  </a:lnTo>
                  <a:lnTo>
                    <a:pt x="220548" y="607300"/>
                  </a:lnTo>
                  <a:lnTo>
                    <a:pt x="264295" y="617069"/>
                  </a:lnTo>
                  <a:lnTo>
                    <a:pt x="310134" y="620433"/>
                  </a:lnTo>
                  <a:lnTo>
                    <a:pt x="310134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7" name="object 27"/>
            <p:cNvSpPr/>
            <p:nvPr/>
          </p:nvSpPr>
          <p:spPr>
            <a:xfrm>
              <a:off x="1722120" y="3507486"/>
              <a:ext cx="310515" cy="621030"/>
            </a:xfrm>
            <a:custGeom>
              <a:avLst/>
              <a:gdLst/>
              <a:ahLst/>
              <a:cxnLst/>
              <a:rect l="l" t="t" r="r" b="b"/>
              <a:pathLst>
                <a:path w="310514" h="621029">
                  <a:moveTo>
                    <a:pt x="310134" y="620433"/>
                  </a:moveTo>
                  <a:lnTo>
                    <a:pt x="264295" y="617069"/>
                  </a:lnTo>
                  <a:lnTo>
                    <a:pt x="220548" y="607300"/>
                  </a:lnTo>
                  <a:lnTo>
                    <a:pt x="179371" y="591603"/>
                  </a:lnTo>
                  <a:lnTo>
                    <a:pt x="141244" y="570461"/>
                  </a:lnTo>
                  <a:lnTo>
                    <a:pt x="106646" y="544351"/>
                  </a:lnTo>
                  <a:lnTo>
                    <a:pt x="76056" y="513754"/>
                  </a:lnTo>
                  <a:lnTo>
                    <a:pt x="49954" y="479150"/>
                  </a:lnTo>
                  <a:lnTo>
                    <a:pt x="28818" y="441019"/>
                  </a:lnTo>
                  <a:lnTo>
                    <a:pt x="13127" y="399840"/>
                  </a:lnTo>
                  <a:lnTo>
                    <a:pt x="3361" y="356094"/>
                  </a:lnTo>
                  <a:lnTo>
                    <a:pt x="0" y="310260"/>
                  </a:lnTo>
                  <a:lnTo>
                    <a:pt x="3361" y="264419"/>
                  </a:lnTo>
                  <a:lnTo>
                    <a:pt x="13127" y="220664"/>
                  </a:lnTo>
                  <a:lnTo>
                    <a:pt x="28818" y="179475"/>
                  </a:lnTo>
                  <a:lnTo>
                    <a:pt x="49954" y="141333"/>
                  </a:lnTo>
                  <a:lnTo>
                    <a:pt x="76056" y="106718"/>
                  </a:lnTo>
                  <a:lnTo>
                    <a:pt x="106646" y="76111"/>
                  </a:lnTo>
                  <a:lnTo>
                    <a:pt x="141244" y="49992"/>
                  </a:lnTo>
                  <a:lnTo>
                    <a:pt x="179371" y="28841"/>
                  </a:lnTo>
                  <a:lnTo>
                    <a:pt x="220548" y="13138"/>
                  </a:lnTo>
                  <a:lnTo>
                    <a:pt x="264295" y="3364"/>
                  </a:lnTo>
                  <a:lnTo>
                    <a:pt x="310134" y="0"/>
                  </a:lnTo>
                  <a:lnTo>
                    <a:pt x="310134" y="310260"/>
                  </a:lnTo>
                  <a:lnTo>
                    <a:pt x="310134" y="620433"/>
                  </a:lnTo>
                  <a:close/>
                </a:path>
              </a:pathLst>
            </a:custGeom>
            <a:ln w="25400">
              <a:solidFill>
                <a:srgbClr val="053058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8" name="object 28"/>
            <p:cNvSpPr/>
            <p:nvPr/>
          </p:nvSpPr>
          <p:spPr>
            <a:xfrm>
              <a:off x="2032254" y="3507498"/>
              <a:ext cx="6925945" cy="621030"/>
            </a:xfrm>
            <a:custGeom>
              <a:avLst/>
              <a:gdLst/>
              <a:ahLst/>
              <a:cxnLst/>
              <a:rect l="l" t="t" r="r" b="b"/>
              <a:pathLst>
                <a:path w="6925945" h="621029">
                  <a:moveTo>
                    <a:pt x="6925436" y="0"/>
                  </a:moveTo>
                  <a:lnTo>
                    <a:pt x="0" y="0"/>
                  </a:lnTo>
                  <a:lnTo>
                    <a:pt x="0" y="620420"/>
                  </a:lnTo>
                  <a:lnTo>
                    <a:pt x="6925436" y="620420"/>
                  </a:lnTo>
                  <a:lnTo>
                    <a:pt x="6925436" y="0"/>
                  </a:lnTo>
                  <a:close/>
                </a:path>
              </a:pathLst>
            </a:custGeom>
            <a:solidFill>
              <a:srgbClr val="CCCED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9" name="object 29"/>
            <p:cNvSpPr/>
            <p:nvPr/>
          </p:nvSpPr>
          <p:spPr>
            <a:xfrm>
              <a:off x="2032254" y="3507498"/>
              <a:ext cx="6925945" cy="621030"/>
            </a:xfrm>
            <a:custGeom>
              <a:avLst/>
              <a:gdLst/>
              <a:ahLst/>
              <a:cxnLst/>
              <a:rect l="l" t="t" r="r" b="b"/>
              <a:pathLst>
                <a:path w="6925945" h="621029">
                  <a:moveTo>
                    <a:pt x="0" y="620420"/>
                  </a:moveTo>
                  <a:lnTo>
                    <a:pt x="6925436" y="620420"/>
                  </a:lnTo>
                  <a:lnTo>
                    <a:pt x="6925436" y="0"/>
                  </a:lnTo>
                  <a:lnTo>
                    <a:pt x="0" y="0"/>
                  </a:lnTo>
                  <a:lnTo>
                    <a:pt x="0" y="620420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313731" y="1423472"/>
            <a:ext cx="8957056" cy="5027017"/>
          </a:xfrm>
          <a:prstGeom prst="rect">
            <a:avLst/>
          </a:prstGeom>
        </p:spPr>
        <p:txBody>
          <a:bodyPr vert="horz" wrap="square" lIns="0" tIns="19304" rIns="0" bIns="0" rtlCol="0">
            <a:spAutoFit/>
          </a:bodyPr>
          <a:lstStyle/>
          <a:p>
            <a:pPr marL="19304" marR="8128" indent="1016" algn="ctr">
              <a:lnSpc>
                <a:spcPct val="140400"/>
              </a:lnSpc>
              <a:spcBef>
                <a:spcPts val="152"/>
              </a:spcBef>
            </a:pP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Save</a:t>
            </a:r>
            <a:r>
              <a:rPr sz="4640" spc="-7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r>
              <a:rPr sz="4640" spc="-7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preparation</a:t>
            </a:r>
            <a:r>
              <a:rPr sz="4640" spc="-5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spc="-3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</a:t>
            </a: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Generate</a:t>
            </a:r>
            <a:r>
              <a:rPr sz="4640" spc="-8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worksheets</a:t>
            </a:r>
            <a:r>
              <a:rPr sz="4640" spc="-8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4640" spc="-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quizzes </a:t>
            </a: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Differentiate</a:t>
            </a:r>
            <a:r>
              <a:rPr sz="4640" spc="-16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r>
              <a:rPr sz="4640" spc="-16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levels</a:t>
            </a:r>
            <a:endParaRPr lang="ru-RU" sz="4640" spc="-16" dirty="0">
              <a:solidFill>
                <a:srgbClr val="0737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304" marR="8128" indent="1016" algn="ctr">
              <a:lnSpc>
                <a:spcPct val="140400"/>
              </a:lnSpc>
              <a:spcBef>
                <a:spcPts val="152"/>
              </a:spcBef>
            </a:pP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</a:t>
            </a:r>
            <a:r>
              <a:rPr sz="4640" spc="-6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instant</a:t>
            </a:r>
            <a:r>
              <a:rPr sz="4640" spc="-6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feedback</a:t>
            </a:r>
            <a:endParaRPr sz="46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16" algn="ctr">
              <a:spcBef>
                <a:spcPts val="2256"/>
              </a:spcBef>
            </a:pP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</a:t>
            </a:r>
            <a:r>
              <a:rPr sz="4640" spc="-11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inclusive</a:t>
            </a:r>
            <a:r>
              <a:rPr sz="4640" spc="-6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64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classrooms</a:t>
            </a:r>
            <a:endParaRPr sz="46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728313"/>
            <a:ext cx="14630400" cy="4501896"/>
          </a:xfrm>
          <a:custGeom>
            <a:avLst/>
            <a:gdLst/>
            <a:ahLst/>
            <a:cxnLst/>
            <a:rect l="l" t="t" r="r" b="b"/>
            <a:pathLst>
              <a:path w="9144000" h="2813685">
                <a:moveTo>
                  <a:pt x="102901" y="0"/>
                </a:moveTo>
                <a:lnTo>
                  <a:pt x="50880" y="462"/>
                </a:lnTo>
                <a:lnTo>
                  <a:pt x="0" y="1828"/>
                </a:lnTo>
                <a:lnTo>
                  <a:pt x="0" y="2813304"/>
                </a:lnTo>
                <a:lnTo>
                  <a:pt x="9144000" y="2813304"/>
                </a:lnTo>
                <a:lnTo>
                  <a:pt x="9144000" y="2784077"/>
                </a:lnTo>
                <a:lnTo>
                  <a:pt x="6553454" y="2784077"/>
                </a:lnTo>
                <a:lnTo>
                  <a:pt x="6459839" y="2783222"/>
                </a:lnTo>
                <a:lnTo>
                  <a:pt x="6365100" y="2780622"/>
                </a:lnTo>
                <a:lnTo>
                  <a:pt x="6269253" y="2776226"/>
                </a:lnTo>
                <a:lnTo>
                  <a:pt x="6172317" y="2769982"/>
                </a:lnTo>
                <a:lnTo>
                  <a:pt x="6074308" y="2761840"/>
                </a:lnTo>
                <a:lnTo>
                  <a:pt x="5975245" y="2751748"/>
                </a:lnTo>
                <a:lnTo>
                  <a:pt x="5875147" y="2739654"/>
                </a:lnTo>
                <a:lnTo>
                  <a:pt x="5774029" y="2725508"/>
                </a:lnTo>
                <a:lnTo>
                  <a:pt x="5671911" y="2709258"/>
                </a:lnTo>
                <a:lnTo>
                  <a:pt x="5568809" y="2690852"/>
                </a:lnTo>
                <a:lnTo>
                  <a:pt x="5464742" y="2670239"/>
                </a:lnTo>
                <a:lnTo>
                  <a:pt x="5359728" y="2647368"/>
                </a:lnTo>
                <a:lnTo>
                  <a:pt x="5253784" y="2622188"/>
                </a:lnTo>
                <a:lnTo>
                  <a:pt x="5200469" y="2608716"/>
                </a:lnTo>
                <a:lnTo>
                  <a:pt x="5146929" y="2594648"/>
                </a:lnTo>
                <a:lnTo>
                  <a:pt x="5097257" y="2580854"/>
                </a:lnTo>
                <a:lnTo>
                  <a:pt x="5048250" y="2566254"/>
                </a:lnTo>
                <a:lnTo>
                  <a:pt x="4999892" y="2550868"/>
                </a:lnTo>
                <a:lnTo>
                  <a:pt x="4952167" y="2534714"/>
                </a:lnTo>
                <a:lnTo>
                  <a:pt x="4905058" y="2517809"/>
                </a:lnTo>
                <a:lnTo>
                  <a:pt x="4858550" y="2500173"/>
                </a:lnTo>
                <a:lnTo>
                  <a:pt x="4812628" y="2481825"/>
                </a:lnTo>
                <a:lnTo>
                  <a:pt x="4767275" y="2462782"/>
                </a:lnTo>
                <a:lnTo>
                  <a:pt x="4722476" y="2443064"/>
                </a:lnTo>
                <a:lnTo>
                  <a:pt x="4678214" y="2422689"/>
                </a:lnTo>
                <a:lnTo>
                  <a:pt x="4634474" y="2401675"/>
                </a:lnTo>
                <a:lnTo>
                  <a:pt x="4591241" y="2380042"/>
                </a:lnTo>
                <a:lnTo>
                  <a:pt x="4548497" y="2357807"/>
                </a:lnTo>
                <a:lnTo>
                  <a:pt x="4506229" y="2334990"/>
                </a:lnTo>
                <a:lnTo>
                  <a:pt x="4464418" y="2311609"/>
                </a:lnTo>
                <a:lnTo>
                  <a:pt x="4423051" y="2287682"/>
                </a:lnTo>
                <a:lnTo>
                  <a:pt x="4382110" y="2263228"/>
                </a:lnTo>
                <a:lnTo>
                  <a:pt x="4341581" y="2238265"/>
                </a:lnTo>
                <a:lnTo>
                  <a:pt x="4301447" y="2212813"/>
                </a:lnTo>
                <a:lnTo>
                  <a:pt x="4261692" y="2186889"/>
                </a:lnTo>
                <a:lnTo>
                  <a:pt x="4222301" y="2160513"/>
                </a:lnTo>
                <a:lnTo>
                  <a:pt x="4183257" y="2133703"/>
                </a:lnTo>
                <a:lnTo>
                  <a:pt x="4144546" y="2106477"/>
                </a:lnTo>
                <a:lnTo>
                  <a:pt x="4106151" y="2078854"/>
                </a:lnTo>
                <a:lnTo>
                  <a:pt x="4068056" y="2050853"/>
                </a:lnTo>
                <a:lnTo>
                  <a:pt x="4030246" y="2022491"/>
                </a:lnTo>
                <a:lnTo>
                  <a:pt x="3992704" y="1993789"/>
                </a:lnTo>
                <a:lnTo>
                  <a:pt x="3955415" y="1964764"/>
                </a:lnTo>
                <a:lnTo>
                  <a:pt x="3918363" y="1935434"/>
                </a:lnTo>
                <a:lnTo>
                  <a:pt x="3881532" y="1905819"/>
                </a:lnTo>
                <a:lnTo>
                  <a:pt x="3844907" y="1875938"/>
                </a:lnTo>
                <a:lnTo>
                  <a:pt x="3808471" y="1845807"/>
                </a:lnTo>
                <a:lnTo>
                  <a:pt x="3736105" y="1784875"/>
                </a:lnTo>
                <a:lnTo>
                  <a:pt x="3664306" y="1723173"/>
                </a:lnTo>
                <a:lnTo>
                  <a:pt x="3521907" y="1598049"/>
                </a:lnTo>
                <a:lnTo>
                  <a:pt x="3202717" y="1313575"/>
                </a:lnTo>
                <a:lnTo>
                  <a:pt x="3095173" y="1219627"/>
                </a:lnTo>
                <a:lnTo>
                  <a:pt x="3022789" y="1157672"/>
                </a:lnTo>
                <a:lnTo>
                  <a:pt x="2949706" y="1096431"/>
                </a:lnTo>
                <a:lnTo>
                  <a:pt x="2912863" y="1066125"/>
                </a:lnTo>
                <a:lnTo>
                  <a:pt x="2875799" y="1036054"/>
                </a:lnTo>
                <a:lnTo>
                  <a:pt x="2838496" y="1006235"/>
                </a:lnTo>
                <a:lnTo>
                  <a:pt x="2800940" y="976688"/>
                </a:lnTo>
                <a:lnTo>
                  <a:pt x="2763114" y="947431"/>
                </a:lnTo>
                <a:lnTo>
                  <a:pt x="2725002" y="918483"/>
                </a:lnTo>
                <a:lnTo>
                  <a:pt x="2686590" y="889862"/>
                </a:lnTo>
                <a:lnTo>
                  <a:pt x="2647861" y="861587"/>
                </a:lnTo>
                <a:lnTo>
                  <a:pt x="2608798" y="833676"/>
                </a:lnTo>
                <a:lnTo>
                  <a:pt x="2569387" y="806148"/>
                </a:lnTo>
                <a:lnTo>
                  <a:pt x="2529612" y="779022"/>
                </a:lnTo>
                <a:lnTo>
                  <a:pt x="2489456" y="752316"/>
                </a:lnTo>
                <a:lnTo>
                  <a:pt x="2448904" y="726048"/>
                </a:lnTo>
                <a:lnTo>
                  <a:pt x="2407940" y="700238"/>
                </a:lnTo>
                <a:lnTo>
                  <a:pt x="2366548" y="674904"/>
                </a:lnTo>
                <a:lnTo>
                  <a:pt x="2324712" y="650063"/>
                </a:lnTo>
                <a:lnTo>
                  <a:pt x="2282417" y="625736"/>
                </a:lnTo>
                <a:lnTo>
                  <a:pt x="2239647" y="601941"/>
                </a:lnTo>
                <a:lnTo>
                  <a:pt x="2196385" y="578695"/>
                </a:lnTo>
                <a:lnTo>
                  <a:pt x="2152617" y="556018"/>
                </a:lnTo>
                <a:lnTo>
                  <a:pt x="2108325" y="533928"/>
                </a:lnTo>
                <a:lnTo>
                  <a:pt x="2063495" y="512445"/>
                </a:lnTo>
                <a:lnTo>
                  <a:pt x="2019361" y="492061"/>
                </a:lnTo>
                <a:lnTo>
                  <a:pt x="1974844" y="472151"/>
                </a:lnTo>
                <a:lnTo>
                  <a:pt x="1929977" y="452679"/>
                </a:lnTo>
                <a:lnTo>
                  <a:pt x="1884792" y="433609"/>
                </a:lnTo>
                <a:lnTo>
                  <a:pt x="1793597" y="396534"/>
                </a:lnTo>
                <a:lnTo>
                  <a:pt x="1655224" y="343045"/>
                </a:lnTo>
                <a:lnTo>
                  <a:pt x="1421164" y="256897"/>
                </a:lnTo>
                <a:lnTo>
                  <a:pt x="1325098" y="223574"/>
                </a:lnTo>
                <a:lnTo>
                  <a:pt x="1228851" y="192049"/>
                </a:lnTo>
                <a:lnTo>
                  <a:pt x="1180654" y="177000"/>
                </a:lnTo>
                <a:lnTo>
                  <a:pt x="1132404" y="162448"/>
                </a:lnTo>
                <a:lnTo>
                  <a:pt x="1084100" y="148410"/>
                </a:lnTo>
                <a:lnTo>
                  <a:pt x="1035738" y="134901"/>
                </a:lnTo>
                <a:lnTo>
                  <a:pt x="987317" y="121936"/>
                </a:lnTo>
                <a:lnTo>
                  <a:pt x="938835" y="109533"/>
                </a:lnTo>
                <a:lnTo>
                  <a:pt x="890288" y="97707"/>
                </a:lnTo>
                <a:lnTo>
                  <a:pt x="841675" y="86474"/>
                </a:lnTo>
                <a:lnTo>
                  <a:pt x="792993" y="75850"/>
                </a:lnTo>
                <a:lnTo>
                  <a:pt x="744240" y="65851"/>
                </a:lnTo>
                <a:lnTo>
                  <a:pt x="695413" y="56493"/>
                </a:lnTo>
                <a:lnTo>
                  <a:pt x="646511" y="47792"/>
                </a:lnTo>
                <a:lnTo>
                  <a:pt x="597530" y="39763"/>
                </a:lnTo>
                <a:lnTo>
                  <a:pt x="548469" y="32424"/>
                </a:lnTo>
                <a:lnTo>
                  <a:pt x="499324" y="25789"/>
                </a:lnTo>
                <a:lnTo>
                  <a:pt x="450095" y="19875"/>
                </a:lnTo>
                <a:lnTo>
                  <a:pt x="400777" y="14698"/>
                </a:lnTo>
                <a:lnTo>
                  <a:pt x="351370" y="10273"/>
                </a:lnTo>
                <a:lnTo>
                  <a:pt x="301871" y="6617"/>
                </a:lnTo>
                <a:lnTo>
                  <a:pt x="252276" y="3746"/>
                </a:lnTo>
                <a:lnTo>
                  <a:pt x="202585" y="1675"/>
                </a:lnTo>
                <a:lnTo>
                  <a:pt x="154425" y="462"/>
                </a:lnTo>
                <a:lnTo>
                  <a:pt x="157656" y="462"/>
                </a:lnTo>
                <a:lnTo>
                  <a:pt x="102901" y="0"/>
                </a:lnTo>
                <a:close/>
              </a:path>
              <a:path w="9144000" h="2813685">
                <a:moveTo>
                  <a:pt x="9144000" y="1999678"/>
                </a:moveTo>
                <a:lnTo>
                  <a:pt x="9092804" y="2038294"/>
                </a:lnTo>
                <a:lnTo>
                  <a:pt x="9037926" y="2077412"/>
                </a:lnTo>
                <a:lnTo>
                  <a:pt x="8979415" y="2116883"/>
                </a:lnTo>
                <a:lnTo>
                  <a:pt x="8917323" y="2156558"/>
                </a:lnTo>
                <a:lnTo>
                  <a:pt x="8851703" y="2196289"/>
                </a:lnTo>
                <a:lnTo>
                  <a:pt x="8817585" y="2216128"/>
                </a:lnTo>
                <a:lnTo>
                  <a:pt x="8782605" y="2235926"/>
                </a:lnTo>
                <a:lnTo>
                  <a:pt x="8746767" y="2255664"/>
                </a:lnTo>
                <a:lnTo>
                  <a:pt x="8710080" y="2275322"/>
                </a:lnTo>
                <a:lnTo>
                  <a:pt x="8672549" y="2294883"/>
                </a:lnTo>
                <a:lnTo>
                  <a:pt x="8634181" y="2314328"/>
                </a:lnTo>
                <a:lnTo>
                  <a:pt x="8594982" y="2333638"/>
                </a:lnTo>
                <a:lnTo>
                  <a:pt x="8554959" y="2352795"/>
                </a:lnTo>
                <a:lnTo>
                  <a:pt x="8514118" y="2371780"/>
                </a:lnTo>
                <a:lnTo>
                  <a:pt x="8472466" y="2390575"/>
                </a:lnTo>
                <a:lnTo>
                  <a:pt x="8430008" y="2409160"/>
                </a:lnTo>
                <a:lnTo>
                  <a:pt x="8386752" y="2427518"/>
                </a:lnTo>
                <a:lnTo>
                  <a:pt x="8342704" y="2445630"/>
                </a:lnTo>
                <a:lnTo>
                  <a:pt x="8297870" y="2463477"/>
                </a:lnTo>
                <a:lnTo>
                  <a:pt x="8252257" y="2481041"/>
                </a:lnTo>
                <a:lnTo>
                  <a:pt x="8205871" y="2498303"/>
                </a:lnTo>
                <a:lnTo>
                  <a:pt x="8158719" y="2515244"/>
                </a:lnTo>
                <a:lnTo>
                  <a:pt x="8110807" y="2531847"/>
                </a:lnTo>
                <a:lnTo>
                  <a:pt x="8062141" y="2548092"/>
                </a:lnTo>
                <a:lnTo>
                  <a:pt x="8012728" y="2563960"/>
                </a:lnTo>
                <a:lnTo>
                  <a:pt x="7962575" y="2579434"/>
                </a:lnTo>
                <a:lnTo>
                  <a:pt x="7911687" y="2594495"/>
                </a:lnTo>
                <a:lnTo>
                  <a:pt x="7860072" y="2609123"/>
                </a:lnTo>
                <a:lnTo>
                  <a:pt x="7807736" y="2623301"/>
                </a:lnTo>
                <a:lnTo>
                  <a:pt x="7754684" y="2637010"/>
                </a:lnTo>
                <a:lnTo>
                  <a:pt x="7700924" y="2650232"/>
                </a:lnTo>
                <a:lnTo>
                  <a:pt x="7646463" y="2662947"/>
                </a:lnTo>
                <a:lnTo>
                  <a:pt x="7591305" y="2675137"/>
                </a:lnTo>
                <a:lnTo>
                  <a:pt x="7535459" y="2686784"/>
                </a:lnTo>
                <a:lnTo>
                  <a:pt x="7478930" y="2697869"/>
                </a:lnTo>
                <a:lnTo>
                  <a:pt x="7421724" y="2708373"/>
                </a:lnTo>
                <a:lnTo>
                  <a:pt x="7363849" y="2718279"/>
                </a:lnTo>
                <a:lnTo>
                  <a:pt x="7305311" y="2727566"/>
                </a:lnTo>
                <a:lnTo>
                  <a:pt x="7246116" y="2736218"/>
                </a:lnTo>
                <a:lnTo>
                  <a:pt x="7186270" y="2744214"/>
                </a:lnTo>
                <a:lnTo>
                  <a:pt x="7125780" y="2751537"/>
                </a:lnTo>
                <a:lnTo>
                  <a:pt x="7064653" y="2758169"/>
                </a:lnTo>
                <a:lnTo>
                  <a:pt x="7002894" y="2764089"/>
                </a:lnTo>
                <a:lnTo>
                  <a:pt x="6940511" y="2769281"/>
                </a:lnTo>
                <a:lnTo>
                  <a:pt x="6877509" y="2773724"/>
                </a:lnTo>
                <a:lnTo>
                  <a:pt x="6813896" y="2777402"/>
                </a:lnTo>
                <a:lnTo>
                  <a:pt x="6749677" y="2780294"/>
                </a:lnTo>
                <a:lnTo>
                  <a:pt x="6684860" y="2782383"/>
                </a:lnTo>
                <a:lnTo>
                  <a:pt x="6619450" y="2783650"/>
                </a:lnTo>
                <a:lnTo>
                  <a:pt x="6553454" y="2784077"/>
                </a:lnTo>
                <a:lnTo>
                  <a:pt x="9144000" y="2784077"/>
                </a:lnTo>
                <a:lnTo>
                  <a:pt x="9144000" y="1999678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" name="object 3"/>
          <p:cNvSpPr/>
          <p:nvPr/>
        </p:nvSpPr>
        <p:spPr>
          <a:xfrm>
            <a:off x="10539170" y="69"/>
            <a:ext cx="4091432" cy="1040384"/>
          </a:xfrm>
          <a:custGeom>
            <a:avLst/>
            <a:gdLst/>
            <a:ahLst/>
            <a:cxnLst/>
            <a:rect l="l" t="t" r="r" b="b"/>
            <a:pathLst>
              <a:path w="2557145" h="650240">
                <a:moveTo>
                  <a:pt x="2557018" y="0"/>
                </a:moveTo>
                <a:lnTo>
                  <a:pt x="0" y="337"/>
                </a:lnTo>
                <a:lnTo>
                  <a:pt x="29654" y="43743"/>
                </a:lnTo>
                <a:lnTo>
                  <a:pt x="63022" y="82880"/>
                </a:lnTo>
                <a:lnTo>
                  <a:pt x="99638" y="117525"/>
                </a:lnTo>
                <a:lnTo>
                  <a:pt x="139039" y="147453"/>
                </a:lnTo>
                <a:lnTo>
                  <a:pt x="180760" y="172442"/>
                </a:lnTo>
                <a:lnTo>
                  <a:pt x="224338" y="192267"/>
                </a:lnTo>
                <a:lnTo>
                  <a:pt x="269308" y="206704"/>
                </a:lnTo>
                <a:lnTo>
                  <a:pt x="315206" y="215531"/>
                </a:lnTo>
                <a:lnTo>
                  <a:pt x="361569" y="218523"/>
                </a:lnTo>
                <a:lnTo>
                  <a:pt x="381182" y="217973"/>
                </a:lnTo>
                <a:lnTo>
                  <a:pt x="400748" y="216316"/>
                </a:lnTo>
                <a:lnTo>
                  <a:pt x="420219" y="213540"/>
                </a:lnTo>
                <a:lnTo>
                  <a:pt x="439547" y="209633"/>
                </a:lnTo>
                <a:lnTo>
                  <a:pt x="454802" y="206125"/>
                </a:lnTo>
                <a:lnTo>
                  <a:pt x="462496" y="204900"/>
                </a:lnTo>
                <a:lnTo>
                  <a:pt x="470153" y="204426"/>
                </a:lnTo>
                <a:lnTo>
                  <a:pt x="475361" y="204426"/>
                </a:lnTo>
                <a:lnTo>
                  <a:pt x="508777" y="225698"/>
                </a:lnTo>
                <a:lnTo>
                  <a:pt x="526923" y="252559"/>
                </a:lnTo>
                <a:lnTo>
                  <a:pt x="558273" y="295993"/>
                </a:lnTo>
                <a:lnTo>
                  <a:pt x="593338" y="334967"/>
                </a:lnTo>
                <a:lnTo>
                  <a:pt x="631649" y="369155"/>
                </a:lnTo>
                <a:lnTo>
                  <a:pt x="672736" y="398233"/>
                </a:lnTo>
                <a:lnTo>
                  <a:pt x="716132" y="421878"/>
                </a:lnTo>
                <a:lnTo>
                  <a:pt x="761367" y="439764"/>
                </a:lnTo>
                <a:lnTo>
                  <a:pt x="807974" y="451568"/>
                </a:lnTo>
                <a:lnTo>
                  <a:pt x="859641" y="457301"/>
                </a:lnTo>
                <a:lnTo>
                  <a:pt x="876808" y="457664"/>
                </a:lnTo>
                <a:lnTo>
                  <a:pt x="922028" y="455197"/>
                </a:lnTo>
                <a:lnTo>
                  <a:pt x="966979" y="448124"/>
                </a:lnTo>
                <a:lnTo>
                  <a:pt x="1011611" y="436936"/>
                </a:lnTo>
                <a:lnTo>
                  <a:pt x="1055875" y="422124"/>
                </a:lnTo>
                <a:lnTo>
                  <a:pt x="1099724" y="404181"/>
                </a:lnTo>
                <a:lnTo>
                  <a:pt x="1143108" y="383598"/>
                </a:lnTo>
                <a:lnTo>
                  <a:pt x="1185979" y="360865"/>
                </a:lnTo>
                <a:lnTo>
                  <a:pt x="1228287" y="336475"/>
                </a:lnTo>
                <a:lnTo>
                  <a:pt x="1269983" y="310920"/>
                </a:lnTo>
                <a:lnTo>
                  <a:pt x="1311021" y="284690"/>
                </a:lnTo>
                <a:lnTo>
                  <a:pt x="1346564" y="323869"/>
                </a:lnTo>
                <a:lnTo>
                  <a:pt x="1383527" y="361133"/>
                </a:lnTo>
                <a:lnTo>
                  <a:pt x="1421822" y="396422"/>
                </a:lnTo>
                <a:lnTo>
                  <a:pt x="1461362" y="429676"/>
                </a:lnTo>
                <a:lnTo>
                  <a:pt x="1502061" y="460838"/>
                </a:lnTo>
                <a:lnTo>
                  <a:pt x="1543832" y="489847"/>
                </a:lnTo>
                <a:lnTo>
                  <a:pt x="1586588" y="516645"/>
                </a:lnTo>
                <a:lnTo>
                  <a:pt x="1630243" y="541172"/>
                </a:lnTo>
                <a:lnTo>
                  <a:pt x="1674710" y="563368"/>
                </a:lnTo>
                <a:lnTo>
                  <a:pt x="1719902" y="583175"/>
                </a:lnTo>
                <a:lnTo>
                  <a:pt x="1765733" y="600533"/>
                </a:lnTo>
                <a:lnTo>
                  <a:pt x="1812116" y="615383"/>
                </a:lnTo>
                <a:lnTo>
                  <a:pt x="1858963" y="627666"/>
                </a:lnTo>
                <a:lnTo>
                  <a:pt x="1906189" y="637323"/>
                </a:lnTo>
                <a:lnTo>
                  <a:pt x="1953707" y="644294"/>
                </a:lnTo>
                <a:lnTo>
                  <a:pt x="2001430" y="648520"/>
                </a:lnTo>
                <a:lnTo>
                  <a:pt x="2049272" y="649942"/>
                </a:lnTo>
                <a:lnTo>
                  <a:pt x="2078797" y="649392"/>
                </a:lnTo>
                <a:lnTo>
                  <a:pt x="2137800" y="644959"/>
                </a:lnTo>
                <a:lnTo>
                  <a:pt x="2211296" y="632944"/>
                </a:lnTo>
                <a:lnTo>
                  <a:pt x="2254963" y="622196"/>
                </a:lnTo>
                <a:lnTo>
                  <a:pt x="2298162" y="608872"/>
                </a:lnTo>
                <a:lnTo>
                  <a:pt x="2340798" y="593033"/>
                </a:lnTo>
                <a:lnTo>
                  <a:pt x="2382774" y="574743"/>
                </a:lnTo>
                <a:lnTo>
                  <a:pt x="2423996" y="554065"/>
                </a:lnTo>
                <a:lnTo>
                  <a:pt x="2464369" y="531061"/>
                </a:lnTo>
                <a:lnTo>
                  <a:pt x="2503797" y="505793"/>
                </a:lnTo>
                <a:lnTo>
                  <a:pt x="2542185" y="478326"/>
                </a:lnTo>
                <a:lnTo>
                  <a:pt x="2557018" y="466539"/>
                </a:lnTo>
                <a:lnTo>
                  <a:pt x="25570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4" name="object 4"/>
          <p:cNvGrpSpPr/>
          <p:nvPr/>
        </p:nvGrpSpPr>
        <p:grpSpPr>
          <a:xfrm>
            <a:off x="125850" y="3293667"/>
            <a:ext cx="3229862" cy="4285488"/>
            <a:chOff x="78656" y="2058542"/>
            <a:chExt cx="2018664" cy="2678430"/>
          </a:xfrm>
        </p:grpSpPr>
        <p:sp>
          <p:nvSpPr>
            <p:cNvPr id="5" name="object 5"/>
            <p:cNvSpPr/>
            <p:nvPr/>
          </p:nvSpPr>
          <p:spPr>
            <a:xfrm>
              <a:off x="93480" y="2278633"/>
              <a:ext cx="1824989" cy="2383155"/>
            </a:xfrm>
            <a:custGeom>
              <a:avLst/>
              <a:gdLst/>
              <a:ahLst/>
              <a:cxnLst/>
              <a:rect l="l" t="t" r="r" b="b"/>
              <a:pathLst>
                <a:path w="1824989" h="2383154">
                  <a:moveTo>
                    <a:pt x="1048223" y="1838629"/>
                  </a:moveTo>
                  <a:lnTo>
                    <a:pt x="1048223" y="2383002"/>
                  </a:lnTo>
                </a:path>
                <a:path w="1824989" h="2383154">
                  <a:moveTo>
                    <a:pt x="1824727" y="1485011"/>
                  </a:moveTo>
                  <a:lnTo>
                    <a:pt x="1792005" y="1520443"/>
                  </a:lnTo>
                  <a:lnTo>
                    <a:pt x="1757759" y="1554324"/>
                  </a:lnTo>
                  <a:lnTo>
                    <a:pt x="1722045" y="1586598"/>
                  </a:lnTo>
                  <a:lnTo>
                    <a:pt x="1684919" y="1617205"/>
                  </a:lnTo>
                  <a:lnTo>
                    <a:pt x="1646436" y="1646089"/>
                  </a:lnTo>
                  <a:lnTo>
                    <a:pt x="1606653" y="1673193"/>
                  </a:lnTo>
                  <a:lnTo>
                    <a:pt x="1565625" y="1698458"/>
                  </a:lnTo>
                  <a:lnTo>
                    <a:pt x="1523409" y="1721828"/>
                  </a:lnTo>
                  <a:lnTo>
                    <a:pt x="1480061" y="1743244"/>
                  </a:lnTo>
                  <a:lnTo>
                    <a:pt x="1435637" y="1762651"/>
                  </a:lnTo>
                  <a:lnTo>
                    <a:pt x="1390193" y="1779989"/>
                  </a:lnTo>
                  <a:lnTo>
                    <a:pt x="1343784" y="1795202"/>
                  </a:lnTo>
                  <a:lnTo>
                    <a:pt x="1296468" y="1808232"/>
                  </a:lnTo>
                  <a:lnTo>
                    <a:pt x="1248299" y="1819022"/>
                  </a:lnTo>
                  <a:lnTo>
                    <a:pt x="1199334" y="1827514"/>
                  </a:lnTo>
                  <a:lnTo>
                    <a:pt x="1149629" y="1833651"/>
                  </a:lnTo>
                  <a:lnTo>
                    <a:pt x="1099240" y="1837375"/>
                  </a:lnTo>
                  <a:lnTo>
                    <a:pt x="1048223" y="1838629"/>
                  </a:lnTo>
                  <a:lnTo>
                    <a:pt x="1000242" y="1837521"/>
                  </a:lnTo>
                  <a:lnTo>
                    <a:pt x="952814" y="1834228"/>
                  </a:lnTo>
                  <a:lnTo>
                    <a:pt x="905986" y="1828799"/>
                  </a:lnTo>
                  <a:lnTo>
                    <a:pt x="859804" y="1821279"/>
                  </a:lnTo>
                  <a:lnTo>
                    <a:pt x="814315" y="1811718"/>
                  </a:lnTo>
                  <a:lnTo>
                    <a:pt x="769564" y="1800162"/>
                  </a:lnTo>
                  <a:lnTo>
                    <a:pt x="725599" y="1786659"/>
                  </a:lnTo>
                  <a:lnTo>
                    <a:pt x="682464" y="1771256"/>
                  </a:lnTo>
                  <a:lnTo>
                    <a:pt x="640208" y="1754002"/>
                  </a:lnTo>
                  <a:lnTo>
                    <a:pt x="598875" y="1734943"/>
                  </a:lnTo>
                  <a:lnTo>
                    <a:pt x="558512" y="1714127"/>
                  </a:lnTo>
                  <a:lnTo>
                    <a:pt x="519165" y="1691602"/>
                  </a:lnTo>
                  <a:lnTo>
                    <a:pt x="480881" y="1667415"/>
                  </a:lnTo>
                  <a:lnTo>
                    <a:pt x="443706" y="1641614"/>
                  </a:lnTo>
                  <a:lnTo>
                    <a:pt x="407685" y="1614245"/>
                  </a:lnTo>
                  <a:lnTo>
                    <a:pt x="372866" y="1585358"/>
                  </a:lnTo>
                  <a:lnTo>
                    <a:pt x="339295" y="1554999"/>
                  </a:lnTo>
                  <a:lnTo>
                    <a:pt x="307018" y="1523215"/>
                  </a:lnTo>
                  <a:lnTo>
                    <a:pt x="276080" y="1490055"/>
                  </a:lnTo>
                  <a:lnTo>
                    <a:pt x="246529" y="1455566"/>
                  </a:lnTo>
                  <a:lnTo>
                    <a:pt x="218410" y="1419795"/>
                  </a:lnTo>
                  <a:lnTo>
                    <a:pt x="191771" y="1382790"/>
                  </a:lnTo>
                  <a:lnTo>
                    <a:pt x="166656" y="1344598"/>
                  </a:lnTo>
                  <a:lnTo>
                    <a:pt x="143113" y="1305267"/>
                  </a:lnTo>
                  <a:lnTo>
                    <a:pt x="121187" y="1264844"/>
                  </a:lnTo>
                  <a:lnTo>
                    <a:pt x="100926" y="1223378"/>
                  </a:lnTo>
                  <a:lnTo>
                    <a:pt x="82374" y="1180915"/>
                  </a:lnTo>
                  <a:lnTo>
                    <a:pt x="65579" y="1137503"/>
                  </a:lnTo>
                  <a:lnTo>
                    <a:pt x="50587" y="1093189"/>
                  </a:lnTo>
                  <a:lnTo>
                    <a:pt x="37443" y="1048022"/>
                  </a:lnTo>
                  <a:lnTo>
                    <a:pt x="26195" y="1002048"/>
                  </a:lnTo>
                  <a:lnTo>
                    <a:pt x="16888" y="955315"/>
                  </a:lnTo>
                  <a:lnTo>
                    <a:pt x="9569" y="907871"/>
                  </a:lnTo>
                  <a:lnTo>
                    <a:pt x="4283" y="859763"/>
                  </a:lnTo>
                  <a:lnTo>
                    <a:pt x="1078" y="811039"/>
                  </a:lnTo>
                  <a:lnTo>
                    <a:pt x="0" y="761746"/>
                  </a:lnTo>
                  <a:lnTo>
                    <a:pt x="1209" y="709537"/>
                  </a:lnTo>
                  <a:lnTo>
                    <a:pt x="4800" y="657970"/>
                  </a:lnTo>
                  <a:lnTo>
                    <a:pt x="10719" y="607102"/>
                  </a:lnTo>
                  <a:lnTo>
                    <a:pt x="18909" y="556989"/>
                  </a:lnTo>
                  <a:lnTo>
                    <a:pt x="29316" y="507688"/>
                  </a:lnTo>
                  <a:lnTo>
                    <a:pt x="41885" y="459255"/>
                  </a:lnTo>
                  <a:lnTo>
                    <a:pt x="56560" y="411747"/>
                  </a:lnTo>
                  <a:lnTo>
                    <a:pt x="73287" y="365221"/>
                  </a:lnTo>
                  <a:lnTo>
                    <a:pt x="92010" y="319733"/>
                  </a:lnTo>
                  <a:lnTo>
                    <a:pt x="112674" y="275340"/>
                  </a:lnTo>
                  <a:lnTo>
                    <a:pt x="135225" y="232099"/>
                  </a:lnTo>
                  <a:lnTo>
                    <a:pt x="159606" y="190065"/>
                  </a:lnTo>
                  <a:lnTo>
                    <a:pt x="185764" y="149296"/>
                  </a:lnTo>
                  <a:lnTo>
                    <a:pt x="213642" y="109848"/>
                  </a:lnTo>
                  <a:lnTo>
                    <a:pt x="243186" y="71779"/>
                  </a:lnTo>
                  <a:lnTo>
                    <a:pt x="274341" y="35144"/>
                  </a:lnTo>
                  <a:lnTo>
                    <a:pt x="307051" y="0"/>
                  </a:lnTo>
                  <a:lnTo>
                    <a:pt x="1824727" y="1485011"/>
                  </a:lnTo>
                  <a:close/>
                </a:path>
              </a:pathLst>
            </a:custGeom>
            <a:ln w="29649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6" name="object 6"/>
            <p:cNvSpPr/>
            <p:nvPr/>
          </p:nvSpPr>
          <p:spPr>
            <a:xfrm>
              <a:off x="186321" y="2058542"/>
              <a:ext cx="1910714" cy="1963420"/>
            </a:xfrm>
            <a:custGeom>
              <a:avLst/>
              <a:gdLst/>
              <a:ahLst/>
              <a:cxnLst/>
              <a:rect l="l" t="t" r="r" b="b"/>
              <a:pathLst>
                <a:path w="1910714" h="1963420">
                  <a:moveTo>
                    <a:pt x="955382" y="0"/>
                  </a:moveTo>
                  <a:lnTo>
                    <a:pt x="907700" y="1201"/>
                  </a:lnTo>
                  <a:lnTo>
                    <a:pt x="860623" y="4768"/>
                  </a:lnTo>
                  <a:lnTo>
                    <a:pt x="814205" y="10644"/>
                  </a:lnTo>
                  <a:lnTo>
                    <a:pt x="768502" y="18774"/>
                  </a:lnTo>
                  <a:lnTo>
                    <a:pt x="723568" y="29100"/>
                  </a:lnTo>
                  <a:lnTo>
                    <a:pt x="679459" y="41567"/>
                  </a:lnTo>
                  <a:lnTo>
                    <a:pt x="636228" y="56118"/>
                  </a:lnTo>
                  <a:lnTo>
                    <a:pt x="593930" y="72697"/>
                  </a:lnTo>
                  <a:lnTo>
                    <a:pt x="552621" y="91248"/>
                  </a:lnTo>
                  <a:lnTo>
                    <a:pt x="512355" y="111715"/>
                  </a:lnTo>
                  <a:lnTo>
                    <a:pt x="473186" y="134041"/>
                  </a:lnTo>
                  <a:lnTo>
                    <a:pt x="435170" y="158170"/>
                  </a:lnTo>
                  <a:lnTo>
                    <a:pt x="398362" y="184047"/>
                  </a:lnTo>
                  <a:lnTo>
                    <a:pt x="362815" y="211614"/>
                  </a:lnTo>
                  <a:lnTo>
                    <a:pt x="328585" y="240815"/>
                  </a:lnTo>
                  <a:lnTo>
                    <a:pt x="295726" y="271595"/>
                  </a:lnTo>
                  <a:lnTo>
                    <a:pt x="264294" y="303897"/>
                  </a:lnTo>
                  <a:lnTo>
                    <a:pt x="234342" y="337665"/>
                  </a:lnTo>
                  <a:lnTo>
                    <a:pt x="205926" y="372842"/>
                  </a:lnTo>
                  <a:lnTo>
                    <a:pt x="179100" y="409372"/>
                  </a:lnTo>
                  <a:lnTo>
                    <a:pt x="153920" y="447200"/>
                  </a:lnTo>
                  <a:lnTo>
                    <a:pt x="130439" y="486268"/>
                  </a:lnTo>
                  <a:lnTo>
                    <a:pt x="108713" y="526522"/>
                  </a:lnTo>
                  <a:lnTo>
                    <a:pt x="88797" y="567903"/>
                  </a:lnTo>
                  <a:lnTo>
                    <a:pt x="70744" y="610357"/>
                  </a:lnTo>
                  <a:lnTo>
                    <a:pt x="54610" y="653826"/>
                  </a:lnTo>
                  <a:lnTo>
                    <a:pt x="40450" y="698256"/>
                  </a:lnTo>
                  <a:lnTo>
                    <a:pt x="28318" y="743589"/>
                  </a:lnTo>
                  <a:lnTo>
                    <a:pt x="18270" y="789769"/>
                  </a:lnTo>
                  <a:lnTo>
                    <a:pt x="10359" y="836740"/>
                  </a:lnTo>
                  <a:lnTo>
                    <a:pt x="4640" y="884445"/>
                  </a:lnTo>
                  <a:lnTo>
                    <a:pt x="1169" y="932830"/>
                  </a:lnTo>
                  <a:lnTo>
                    <a:pt x="0" y="981837"/>
                  </a:lnTo>
                  <a:lnTo>
                    <a:pt x="1169" y="1030821"/>
                  </a:lnTo>
                  <a:lnTo>
                    <a:pt x="4640" y="1079183"/>
                  </a:lnTo>
                  <a:lnTo>
                    <a:pt x="10359" y="1126868"/>
                  </a:lnTo>
                  <a:lnTo>
                    <a:pt x="18270" y="1173819"/>
                  </a:lnTo>
                  <a:lnTo>
                    <a:pt x="28318" y="1219980"/>
                  </a:lnTo>
                  <a:lnTo>
                    <a:pt x="40450" y="1265295"/>
                  </a:lnTo>
                  <a:lnTo>
                    <a:pt x="54610" y="1309707"/>
                  </a:lnTo>
                  <a:lnTo>
                    <a:pt x="70744" y="1353160"/>
                  </a:lnTo>
                  <a:lnTo>
                    <a:pt x="88797" y="1395597"/>
                  </a:lnTo>
                  <a:lnTo>
                    <a:pt x="108713" y="1436964"/>
                  </a:lnTo>
                  <a:lnTo>
                    <a:pt x="130439" y="1477203"/>
                  </a:lnTo>
                  <a:lnTo>
                    <a:pt x="153920" y="1516258"/>
                  </a:lnTo>
                  <a:lnTo>
                    <a:pt x="179100" y="1554073"/>
                  </a:lnTo>
                  <a:lnTo>
                    <a:pt x="205926" y="1590591"/>
                  </a:lnTo>
                  <a:lnTo>
                    <a:pt x="234342" y="1625757"/>
                  </a:lnTo>
                  <a:lnTo>
                    <a:pt x="264294" y="1659514"/>
                  </a:lnTo>
                  <a:lnTo>
                    <a:pt x="295726" y="1691806"/>
                  </a:lnTo>
                  <a:lnTo>
                    <a:pt x="328585" y="1722577"/>
                  </a:lnTo>
                  <a:lnTo>
                    <a:pt x="362815" y="1751770"/>
                  </a:lnTo>
                  <a:lnTo>
                    <a:pt x="398362" y="1779329"/>
                  </a:lnTo>
                  <a:lnTo>
                    <a:pt x="435170" y="1805199"/>
                  </a:lnTo>
                  <a:lnTo>
                    <a:pt x="473186" y="1829322"/>
                  </a:lnTo>
                  <a:lnTo>
                    <a:pt x="512355" y="1851642"/>
                  </a:lnTo>
                  <a:lnTo>
                    <a:pt x="552621" y="1872103"/>
                  </a:lnTo>
                  <a:lnTo>
                    <a:pt x="593930" y="1890650"/>
                  </a:lnTo>
                  <a:lnTo>
                    <a:pt x="636228" y="1907225"/>
                  </a:lnTo>
                  <a:lnTo>
                    <a:pt x="679459" y="1921773"/>
                  </a:lnTo>
                  <a:lnTo>
                    <a:pt x="723568" y="1934237"/>
                  </a:lnTo>
                  <a:lnTo>
                    <a:pt x="768502" y="1944560"/>
                  </a:lnTo>
                  <a:lnTo>
                    <a:pt x="814205" y="1952688"/>
                  </a:lnTo>
                  <a:lnTo>
                    <a:pt x="860623" y="1958563"/>
                  </a:lnTo>
                  <a:lnTo>
                    <a:pt x="907700" y="1962129"/>
                  </a:lnTo>
                  <a:lnTo>
                    <a:pt x="955382" y="1963331"/>
                  </a:lnTo>
                  <a:lnTo>
                    <a:pt x="1003071" y="1962129"/>
                  </a:lnTo>
                  <a:lnTo>
                    <a:pt x="1050154" y="1958563"/>
                  </a:lnTo>
                  <a:lnTo>
                    <a:pt x="1096576" y="1952688"/>
                  </a:lnTo>
                  <a:lnTo>
                    <a:pt x="1142282" y="1944560"/>
                  </a:lnTo>
                  <a:lnTo>
                    <a:pt x="1187218" y="1934237"/>
                  </a:lnTo>
                  <a:lnTo>
                    <a:pt x="1231329" y="1921773"/>
                  </a:lnTo>
                  <a:lnTo>
                    <a:pt x="1274560" y="1907225"/>
                  </a:lnTo>
                  <a:lnTo>
                    <a:pt x="1316857" y="1890650"/>
                  </a:lnTo>
                  <a:lnTo>
                    <a:pt x="1358165" y="1872103"/>
                  </a:lnTo>
                  <a:lnTo>
                    <a:pt x="1398430" y="1851642"/>
                  </a:lnTo>
                  <a:lnTo>
                    <a:pt x="1437596" y="1829322"/>
                  </a:lnTo>
                  <a:lnTo>
                    <a:pt x="1475609" y="1805199"/>
                  </a:lnTo>
                  <a:lnTo>
                    <a:pt x="1512414" y="1779329"/>
                  </a:lnTo>
                  <a:lnTo>
                    <a:pt x="1547957" y="1751770"/>
                  </a:lnTo>
                  <a:lnTo>
                    <a:pt x="1582184" y="1722577"/>
                  </a:lnTo>
                  <a:lnTo>
                    <a:pt x="1615038" y="1691806"/>
                  </a:lnTo>
                  <a:lnTo>
                    <a:pt x="1646466" y="1659514"/>
                  </a:lnTo>
                  <a:lnTo>
                    <a:pt x="1676413" y="1625757"/>
                  </a:lnTo>
                  <a:lnTo>
                    <a:pt x="1704824" y="1590591"/>
                  </a:lnTo>
                  <a:lnTo>
                    <a:pt x="1731644" y="1554073"/>
                  </a:lnTo>
                  <a:lnTo>
                    <a:pt x="1756820" y="1516258"/>
                  </a:lnTo>
                  <a:lnTo>
                    <a:pt x="1780295" y="1477203"/>
                  </a:lnTo>
                  <a:lnTo>
                    <a:pt x="1802017" y="1436964"/>
                  </a:lnTo>
                  <a:lnTo>
                    <a:pt x="1821929" y="1395597"/>
                  </a:lnTo>
                  <a:lnTo>
                    <a:pt x="1839977" y="1353160"/>
                  </a:lnTo>
                  <a:lnTo>
                    <a:pt x="1856106" y="1309707"/>
                  </a:lnTo>
                  <a:lnTo>
                    <a:pt x="1870263" y="1265295"/>
                  </a:lnTo>
                  <a:lnTo>
                    <a:pt x="1882391" y="1219980"/>
                  </a:lnTo>
                  <a:lnTo>
                    <a:pt x="1892437" y="1173819"/>
                  </a:lnTo>
                  <a:lnTo>
                    <a:pt x="1900346" y="1126868"/>
                  </a:lnTo>
                  <a:lnTo>
                    <a:pt x="1906063" y="1079183"/>
                  </a:lnTo>
                  <a:lnTo>
                    <a:pt x="1909533" y="1030821"/>
                  </a:lnTo>
                  <a:lnTo>
                    <a:pt x="1910702" y="981837"/>
                  </a:lnTo>
                  <a:lnTo>
                    <a:pt x="1909533" y="932830"/>
                  </a:lnTo>
                  <a:lnTo>
                    <a:pt x="1906063" y="884445"/>
                  </a:lnTo>
                  <a:lnTo>
                    <a:pt x="1900346" y="836740"/>
                  </a:lnTo>
                  <a:lnTo>
                    <a:pt x="1892437" y="789769"/>
                  </a:lnTo>
                  <a:lnTo>
                    <a:pt x="1882391" y="743589"/>
                  </a:lnTo>
                  <a:lnTo>
                    <a:pt x="1870263" y="698256"/>
                  </a:lnTo>
                  <a:lnTo>
                    <a:pt x="1856106" y="653826"/>
                  </a:lnTo>
                  <a:lnTo>
                    <a:pt x="1839977" y="610357"/>
                  </a:lnTo>
                  <a:lnTo>
                    <a:pt x="1821929" y="567903"/>
                  </a:lnTo>
                  <a:lnTo>
                    <a:pt x="1802017" y="526522"/>
                  </a:lnTo>
                  <a:lnTo>
                    <a:pt x="1780295" y="486268"/>
                  </a:lnTo>
                  <a:lnTo>
                    <a:pt x="1756820" y="447200"/>
                  </a:lnTo>
                  <a:lnTo>
                    <a:pt x="1731644" y="409372"/>
                  </a:lnTo>
                  <a:lnTo>
                    <a:pt x="1704824" y="372842"/>
                  </a:lnTo>
                  <a:lnTo>
                    <a:pt x="1676413" y="337665"/>
                  </a:lnTo>
                  <a:lnTo>
                    <a:pt x="1646466" y="303897"/>
                  </a:lnTo>
                  <a:lnTo>
                    <a:pt x="1615038" y="271595"/>
                  </a:lnTo>
                  <a:lnTo>
                    <a:pt x="1582184" y="240815"/>
                  </a:lnTo>
                  <a:lnTo>
                    <a:pt x="1547957" y="211614"/>
                  </a:lnTo>
                  <a:lnTo>
                    <a:pt x="1512414" y="184047"/>
                  </a:lnTo>
                  <a:lnTo>
                    <a:pt x="1475609" y="158170"/>
                  </a:lnTo>
                  <a:lnTo>
                    <a:pt x="1437596" y="134041"/>
                  </a:lnTo>
                  <a:lnTo>
                    <a:pt x="1398430" y="111715"/>
                  </a:lnTo>
                  <a:lnTo>
                    <a:pt x="1358165" y="91248"/>
                  </a:lnTo>
                  <a:lnTo>
                    <a:pt x="1316857" y="72697"/>
                  </a:lnTo>
                  <a:lnTo>
                    <a:pt x="1274560" y="56118"/>
                  </a:lnTo>
                  <a:lnTo>
                    <a:pt x="1231329" y="41567"/>
                  </a:lnTo>
                  <a:lnTo>
                    <a:pt x="1187218" y="29100"/>
                  </a:lnTo>
                  <a:lnTo>
                    <a:pt x="1142282" y="18774"/>
                  </a:lnTo>
                  <a:lnTo>
                    <a:pt x="1096576" y="10644"/>
                  </a:lnTo>
                  <a:lnTo>
                    <a:pt x="1050154" y="4768"/>
                  </a:lnTo>
                  <a:lnTo>
                    <a:pt x="1003071" y="1201"/>
                  </a:lnTo>
                  <a:lnTo>
                    <a:pt x="955382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7" name="object 7"/>
            <p:cNvSpPr/>
            <p:nvPr/>
          </p:nvSpPr>
          <p:spPr>
            <a:xfrm>
              <a:off x="753300" y="4571238"/>
              <a:ext cx="779145" cy="165735"/>
            </a:xfrm>
            <a:custGeom>
              <a:avLst/>
              <a:gdLst/>
              <a:ahLst/>
              <a:cxnLst/>
              <a:rect l="l" t="t" r="r" b="b"/>
              <a:pathLst>
                <a:path w="779144" h="165735">
                  <a:moveTo>
                    <a:pt x="690181" y="0"/>
                  </a:moveTo>
                  <a:lnTo>
                    <a:pt x="91516" y="0"/>
                  </a:lnTo>
                  <a:lnTo>
                    <a:pt x="55967" y="7375"/>
                  </a:lnTo>
                  <a:lnTo>
                    <a:pt x="26870" y="27503"/>
                  </a:lnTo>
                  <a:lnTo>
                    <a:pt x="7216" y="57387"/>
                  </a:lnTo>
                  <a:lnTo>
                    <a:pt x="0" y="94030"/>
                  </a:lnTo>
                  <a:lnTo>
                    <a:pt x="0" y="165328"/>
                  </a:lnTo>
                  <a:lnTo>
                    <a:pt x="778573" y="165328"/>
                  </a:lnTo>
                  <a:lnTo>
                    <a:pt x="778573" y="90589"/>
                  </a:lnTo>
                  <a:lnTo>
                    <a:pt x="771620" y="55362"/>
                  </a:lnTo>
                  <a:lnTo>
                    <a:pt x="752665" y="26563"/>
                  </a:lnTo>
                  <a:lnTo>
                    <a:pt x="724566" y="7130"/>
                  </a:lnTo>
                  <a:lnTo>
                    <a:pt x="690181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8" name="object 8"/>
            <p:cNvSpPr/>
            <p:nvPr/>
          </p:nvSpPr>
          <p:spPr>
            <a:xfrm>
              <a:off x="186321" y="2211323"/>
              <a:ext cx="1910080" cy="1811020"/>
            </a:xfrm>
            <a:custGeom>
              <a:avLst/>
              <a:gdLst/>
              <a:ahLst/>
              <a:cxnLst/>
              <a:rect l="l" t="t" r="r" b="b"/>
              <a:pathLst>
                <a:path w="1910080" h="1811020">
                  <a:moveTo>
                    <a:pt x="1314183" y="1739011"/>
                  </a:moveTo>
                  <a:lnTo>
                    <a:pt x="1299032" y="1694840"/>
                  </a:lnTo>
                  <a:lnTo>
                    <a:pt x="1273416" y="1656080"/>
                  </a:lnTo>
                  <a:lnTo>
                    <a:pt x="1238148" y="1627022"/>
                  </a:lnTo>
                  <a:lnTo>
                    <a:pt x="1196695" y="1608505"/>
                  </a:lnTo>
                  <a:lnTo>
                    <a:pt x="1151255" y="1598739"/>
                  </a:lnTo>
                  <a:lnTo>
                    <a:pt x="1103998" y="1595882"/>
                  </a:lnTo>
                  <a:lnTo>
                    <a:pt x="1092479" y="1596034"/>
                  </a:lnTo>
                  <a:lnTo>
                    <a:pt x="1081024" y="1596440"/>
                  </a:lnTo>
                  <a:lnTo>
                    <a:pt x="1069657" y="1597126"/>
                  </a:lnTo>
                  <a:lnTo>
                    <a:pt x="1058405" y="1598041"/>
                  </a:lnTo>
                  <a:lnTo>
                    <a:pt x="990371" y="1605114"/>
                  </a:lnTo>
                  <a:lnTo>
                    <a:pt x="956271" y="1608035"/>
                  </a:lnTo>
                  <a:lnTo>
                    <a:pt x="922375" y="1609217"/>
                  </a:lnTo>
                  <a:lnTo>
                    <a:pt x="898855" y="1608505"/>
                  </a:lnTo>
                  <a:lnTo>
                    <a:pt x="875588" y="1606105"/>
                  </a:lnTo>
                  <a:lnTo>
                    <a:pt x="830046" y="1594993"/>
                  </a:lnTo>
                  <a:lnTo>
                    <a:pt x="788454" y="1574228"/>
                  </a:lnTo>
                  <a:lnTo>
                    <a:pt x="752475" y="1544396"/>
                  </a:lnTo>
                  <a:lnTo>
                    <a:pt x="723265" y="1507388"/>
                  </a:lnTo>
                  <a:lnTo>
                    <a:pt x="702017" y="1465046"/>
                  </a:lnTo>
                  <a:lnTo>
                    <a:pt x="689914" y="1419250"/>
                  </a:lnTo>
                  <a:lnTo>
                    <a:pt x="688124" y="1371854"/>
                  </a:lnTo>
                  <a:lnTo>
                    <a:pt x="717296" y="1345958"/>
                  </a:lnTo>
                  <a:lnTo>
                    <a:pt x="751103" y="1326870"/>
                  </a:lnTo>
                  <a:lnTo>
                    <a:pt x="787946" y="1315072"/>
                  </a:lnTo>
                  <a:lnTo>
                    <a:pt x="826287" y="1311021"/>
                  </a:lnTo>
                  <a:lnTo>
                    <a:pt x="836244" y="1311287"/>
                  </a:lnTo>
                  <a:lnTo>
                    <a:pt x="892987" y="1323555"/>
                  </a:lnTo>
                  <a:lnTo>
                    <a:pt x="945832" y="1344142"/>
                  </a:lnTo>
                  <a:lnTo>
                    <a:pt x="973950" y="1352677"/>
                  </a:lnTo>
                  <a:lnTo>
                    <a:pt x="977684" y="1353566"/>
                  </a:lnTo>
                  <a:lnTo>
                    <a:pt x="981341" y="1353947"/>
                  </a:lnTo>
                  <a:lnTo>
                    <a:pt x="984846" y="1353947"/>
                  </a:lnTo>
                  <a:lnTo>
                    <a:pt x="1010894" y="1345361"/>
                  </a:lnTo>
                  <a:lnTo>
                    <a:pt x="1027468" y="1324089"/>
                  </a:lnTo>
                  <a:lnTo>
                    <a:pt x="1030998" y="1296898"/>
                  </a:lnTo>
                  <a:lnTo>
                    <a:pt x="1017943" y="1270508"/>
                  </a:lnTo>
                  <a:lnTo>
                    <a:pt x="990676" y="1240218"/>
                  </a:lnTo>
                  <a:lnTo>
                    <a:pt x="965276" y="1208316"/>
                  </a:lnTo>
                  <a:lnTo>
                    <a:pt x="941781" y="1174927"/>
                  </a:lnTo>
                  <a:lnTo>
                    <a:pt x="920242" y="1140206"/>
                  </a:lnTo>
                  <a:lnTo>
                    <a:pt x="907084" y="1123137"/>
                  </a:lnTo>
                  <a:lnTo>
                    <a:pt x="890549" y="1110589"/>
                  </a:lnTo>
                  <a:lnTo>
                    <a:pt x="871702" y="1102855"/>
                  </a:lnTo>
                  <a:lnTo>
                    <a:pt x="851573" y="1100201"/>
                  </a:lnTo>
                  <a:lnTo>
                    <a:pt x="841159" y="1100899"/>
                  </a:lnTo>
                  <a:lnTo>
                    <a:pt x="772883" y="1140929"/>
                  </a:lnTo>
                  <a:lnTo>
                    <a:pt x="736434" y="1176604"/>
                  </a:lnTo>
                  <a:lnTo>
                    <a:pt x="699998" y="1214272"/>
                  </a:lnTo>
                  <a:lnTo>
                    <a:pt x="661911" y="1249375"/>
                  </a:lnTo>
                  <a:lnTo>
                    <a:pt x="620509" y="1277366"/>
                  </a:lnTo>
                  <a:lnTo>
                    <a:pt x="580174" y="1292263"/>
                  </a:lnTo>
                  <a:lnTo>
                    <a:pt x="538137" y="1297051"/>
                  </a:lnTo>
                  <a:lnTo>
                    <a:pt x="487743" y="1290726"/>
                  </a:lnTo>
                  <a:lnTo>
                    <a:pt x="439216" y="1272717"/>
                  </a:lnTo>
                  <a:lnTo>
                    <a:pt x="394893" y="1244473"/>
                  </a:lnTo>
                  <a:lnTo>
                    <a:pt x="357124" y="1207439"/>
                  </a:lnTo>
                  <a:lnTo>
                    <a:pt x="328256" y="1163066"/>
                  </a:lnTo>
                  <a:lnTo>
                    <a:pt x="310121" y="1116177"/>
                  </a:lnTo>
                  <a:lnTo>
                    <a:pt x="300266" y="1067041"/>
                  </a:lnTo>
                  <a:lnTo>
                    <a:pt x="298069" y="1016647"/>
                  </a:lnTo>
                  <a:lnTo>
                    <a:pt x="302945" y="965949"/>
                  </a:lnTo>
                  <a:lnTo>
                    <a:pt x="314312" y="915962"/>
                  </a:lnTo>
                  <a:lnTo>
                    <a:pt x="331571" y="867625"/>
                  </a:lnTo>
                  <a:lnTo>
                    <a:pt x="354126" y="821944"/>
                  </a:lnTo>
                  <a:lnTo>
                    <a:pt x="380733" y="780097"/>
                  </a:lnTo>
                  <a:lnTo>
                    <a:pt x="411873" y="740727"/>
                  </a:lnTo>
                  <a:lnTo>
                    <a:pt x="447078" y="705269"/>
                  </a:lnTo>
                  <a:lnTo>
                    <a:pt x="485838" y="675195"/>
                  </a:lnTo>
                  <a:lnTo>
                    <a:pt x="527659" y="651929"/>
                  </a:lnTo>
                  <a:lnTo>
                    <a:pt x="572084" y="636905"/>
                  </a:lnTo>
                  <a:lnTo>
                    <a:pt x="618591" y="631571"/>
                  </a:lnTo>
                  <a:lnTo>
                    <a:pt x="624852" y="631698"/>
                  </a:lnTo>
                  <a:lnTo>
                    <a:pt x="667956" y="626148"/>
                  </a:lnTo>
                  <a:lnTo>
                    <a:pt x="707834" y="610158"/>
                  </a:lnTo>
                  <a:lnTo>
                    <a:pt x="742861" y="584720"/>
                  </a:lnTo>
                  <a:lnTo>
                    <a:pt x="771474" y="550799"/>
                  </a:lnTo>
                  <a:lnTo>
                    <a:pt x="800481" y="512089"/>
                  </a:lnTo>
                  <a:lnTo>
                    <a:pt x="833856" y="479907"/>
                  </a:lnTo>
                  <a:lnTo>
                    <a:pt x="872121" y="456717"/>
                  </a:lnTo>
                  <a:lnTo>
                    <a:pt x="915822" y="445008"/>
                  </a:lnTo>
                  <a:lnTo>
                    <a:pt x="949769" y="443865"/>
                  </a:lnTo>
                  <a:lnTo>
                    <a:pt x="973188" y="443255"/>
                  </a:lnTo>
                  <a:lnTo>
                    <a:pt x="1017612" y="429831"/>
                  </a:lnTo>
                  <a:lnTo>
                    <a:pt x="1052512" y="385800"/>
                  </a:lnTo>
                  <a:lnTo>
                    <a:pt x="1059522" y="357390"/>
                  </a:lnTo>
                  <a:lnTo>
                    <a:pt x="1058773" y="327926"/>
                  </a:lnTo>
                  <a:lnTo>
                    <a:pt x="1020813" y="254698"/>
                  </a:lnTo>
                  <a:lnTo>
                    <a:pt x="979614" y="222783"/>
                  </a:lnTo>
                  <a:lnTo>
                    <a:pt x="931151" y="201079"/>
                  </a:lnTo>
                  <a:lnTo>
                    <a:pt x="879779" y="187198"/>
                  </a:lnTo>
                  <a:lnTo>
                    <a:pt x="826109" y="178066"/>
                  </a:lnTo>
                  <a:lnTo>
                    <a:pt x="772121" y="173101"/>
                  </a:lnTo>
                  <a:lnTo>
                    <a:pt x="725233" y="171310"/>
                  </a:lnTo>
                  <a:lnTo>
                    <a:pt x="678345" y="168300"/>
                  </a:lnTo>
                  <a:lnTo>
                    <a:pt x="632853" y="160159"/>
                  </a:lnTo>
                  <a:lnTo>
                    <a:pt x="590194" y="143002"/>
                  </a:lnTo>
                  <a:lnTo>
                    <a:pt x="531583" y="95123"/>
                  </a:lnTo>
                  <a:lnTo>
                    <a:pt x="504913" y="67360"/>
                  </a:lnTo>
                  <a:lnTo>
                    <a:pt x="477253" y="40767"/>
                  </a:lnTo>
                  <a:lnTo>
                    <a:pt x="466001" y="31775"/>
                  </a:lnTo>
                  <a:lnTo>
                    <a:pt x="453961" y="23583"/>
                  </a:lnTo>
                  <a:lnTo>
                    <a:pt x="441274" y="16357"/>
                  </a:lnTo>
                  <a:lnTo>
                    <a:pt x="428167" y="10287"/>
                  </a:lnTo>
                  <a:lnTo>
                    <a:pt x="390105" y="37566"/>
                  </a:lnTo>
                  <a:lnTo>
                    <a:pt x="353441" y="66662"/>
                  </a:lnTo>
                  <a:lnTo>
                    <a:pt x="318211" y="97510"/>
                  </a:lnTo>
                  <a:lnTo>
                    <a:pt x="284492" y="130060"/>
                  </a:lnTo>
                  <a:lnTo>
                    <a:pt x="252349" y="164223"/>
                  </a:lnTo>
                  <a:lnTo>
                    <a:pt x="221830" y="199961"/>
                  </a:lnTo>
                  <a:lnTo>
                    <a:pt x="193001" y="237185"/>
                  </a:lnTo>
                  <a:lnTo>
                    <a:pt x="165912" y="275856"/>
                  </a:lnTo>
                  <a:lnTo>
                    <a:pt x="140652" y="315899"/>
                  </a:lnTo>
                  <a:lnTo>
                    <a:pt x="117259" y="357251"/>
                  </a:lnTo>
                  <a:lnTo>
                    <a:pt x="95808" y="399859"/>
                  </a:lnTo>
                  <a:lnTo>
                    <a:pt x="76352" y="443636"/>
                  </a:lnTo>
                  <a:lnTo>
                    <a:pt x="58966" y="488530"/>
                  </a:lnTo>
                  <a:lnTo>
                    <a:pt x="43688" y="534492"/>
                  </a:lnTo>
                  <a:lnTo>
                    <a:pt x="30594" y="581431"/>
                  </a:lnTo>
                  <a:lnTo>
                    <a:pt x="19735" y="629310"/>
                  </a:lnTo>
                  <a:lnTo>
                    <a:pt x="11188" y="678053"/>
                  </a:lnTo>
                  <a:lnTo>
                    <a:pt x="5016" y="727583"/>
                  </a:lnTo>
                  <a:lnTo>
                    <a:pt x="1257" y="777862"/>
                  </a:lnTo>
                  <a:lnTo>
                    <a:pt x="0" y="828802"/>
                  </a:lnTo>
                  <a:lnTo>
                    <a:pt x="1409" y="882840"/>
                  </a:lnTo>
                  <a:lnTo>
                    <a:pt x="5626" y="936117"/>
                  </a:lnTo>
                  <a:lnTo>
                    <a:pt x="12560" y="988555"/>
                  </a:lnTo>
                  <a:lnTo>
                    <a:pt x="22136" y="1040079"/>
                  </a:lnTo>
                  <a:lnTo>
                    <a:pt x="34302" y="1090612"/>
                  </a:lnTo>
                  <a:lnTo>
                    <a:pt x="48958" y="1140091"/>
                  </a:lnTo>
                  <a:lnTo>
                    <a:pt x="66052" y="1188415"/>
                  </a:lnTo>
                  <a:lnTo>
                    <a:pt x="85509" y="1235519"/>
                  </a:lnTo>
                  <a:lnTo>
                    <a:pt x="107238" y="1281328"/>
                  </a:lnTo>
                  <a:lnTo>
                    <a:pt x="131191" y="1325765"/>
                  </a:lnTo>
                  <a:lnTo>
                    <a:pt x="157289" y="1368755"/>
                  </a:lnTo>
                  <a:lnTo>
                    <a:pt x="185458" y="1410208"/>
                  </a:lnTo>
                  <a:lnTo>
                    <a:pt x="220713" y="1432001"/>
                  </a:lnTo>
                  <a:lnTo>
                    <a:pt x="257771" y="1450543"/>
                  </a:lnTo>
                  <a:lnTo>
                    <a:pt x="296532" y="1465541"/>
                  </a:lnTo>
                  <a:lnTo>
                    <a:pt x="336880" y="1476756"/>
                  </a:lnTo>
                  <a:lnTo>
                    <a:pt x="384048" y="1485353"/>
                  </a:lnTo>
                  <a:lnTo>
                    <a:pt x="431546" y="1492186"/>
                  </a:lnTo>
                  <a:lnTo>
                    <a:pt x="478637" y="1500555"/>
                  </a:lnTo>
                  <a:lnTo>
                    <a:pt x="524548" y="1513713"/>
                  </a:lnTo>
                  <a:lnTo>
                    <a:pt x="567969" y="1535811"/>
                  </a:lnTo>
                  <a:lnTo>
                    <a:pt x="605040" y="1567776"/>
                  </a:lnTo>
                  <a:lnTo>
                    <a:pt x="630707" y="1607858"/>
                  </a:lnTo>
                  <a:lnTo>
                    <a:pt x="639953" y="1654302"/>
                  </a:lnTo>
                  <a:lnTo>
                    <a:pt x="637501" y="1677771"/>
                  </a:lnTo>
                  <a:lnTo>
                    <a:pt x="631901" y="1701101"/>
                  </a:lnTo>
                  <a:lnTo>
                    <a:pt x="617397" y="1747202"/>
                  </a:lnTo>
                  <a:lnTo>
                    <a:pt x="662914" y="1763585"/>
                  </a:lnTo>
                  <a:lnTo>
                    <a:pt x="709472" y="1777644"/>
                  </a:lnTo>
                  <a:lnTo>
                    <a:pt x="756983" y="1789303"/>
                  </a:lnTo>
                  <a:lnTo>
                    <a:pt x="805395" y="1798497"/>
                  </a:lnTo>
                  <a:lnTo>
                    <a:pt x="854633" y="1805152"/>
                  </a:lnTo>
                  <a:lnTo>
                    <a:pt x="904646" y="1809191"/>
                  </a:lnTo>
                  <a:lnTo>
                    <a:pt x="955382" y="1810550"/>
                  </a:lnTo>
                  <a:lnTo>
                    <a:pt x="1009383" y="1809013"/>
                  </a:lnTo>
                  <a:lnTo>
                    <a:pt x="1062621" y="1804441"/>
                  </a:lnTo>
                  <a:lnTo>
                    <a:pt x="1114983" y="1796910"/>
                  </a:lnTo>
                  <a:lnTo>
                    <a:pt x="1166418" y="1786534"/>
                  </a:lnTo>
                  <a:lnTo>
                    <a:pt x="1216812" y="1773364"/>
                  </a:lnTo>
                  <a:lnTo>
                    <a:pt x="1266088" y="1757502"/>
                  </a:lnTo>
                  <a:lnTo>
                    <a:pt x="1314183" y="1739011"/>
                  </a:lnTo>
                  <a:close/>
                </a:path>
                <a:path w="1910080" h="1811020">
                  <a:moveTo>
                    <a:pt x="1892668" y="1020699"/>
                  </a:moveTo>
                  <a:lnTo>
                    <a:pt x="1851710" y="994638"/>
                  </a:lnTo>
                  <a:lnTo>
                    <a:pt x="1805584" y="973683"/>
                  </a:lnTo>
                  <a:lnTo>
                    <a:pt x="1757629" y="959739"/>
                  </a:lnTo>
                  <a:lnTo>
                    <a:pt x="1711185" y="954659"/>
                  </a:lnTo>
                  <a:lnTo>
                    <a:pt x="1702346" y="954887"/>
                  </a:lnTo>
                  <a:lnTo>
                    <a:pt x="1638579" y="975385"/>
                  </a:lnTo>
                  <a:lnTo>
                    <a:pt x="1608988" y="1034554"/>
                  </a:lnTo>
                  <a:lnTo>
                    <a:pt x="1603336" y="1109243"/>
                  </a:lnTo>
                  <a:lnTo>
                    <a:pt x="1594573" y="1145794"/>
                  </a:lnTo>
                  <a:lnTo>
                    <a:pt x="1573898" y="1178306"/>
                  </a:lnTo>
                  <a:lnTo>
                    <a:pt x="1558505" y="1191069"/>
                  </a:lnTo>
                  <a:lnTo>
                    <a:pt x="1541348" y="1201470"/>
                  </a:lnTo>
                  <a:lnTo>
                    <a:pt x="1523669" y="1211186"/>
                  </a:lnTo>
                  <a:lnTo>
                    <a:pt x="1506715" y="1221867"/>
                  </a:lnTo>
                  <a:lnTo>
                    <a:pt x="1473733" y="1255407"/>
                  </a:lnTo>
                  <a:lnTo>
                    <a:pt x="1451152" y="1297597"/>
                  </a:lnTo>
                  <a:lnTo>
                    <a:pt x="1435989" y="1344777"/>
                  </a:lnTo>
                  <a:lnTo>
                    <a:pt x="1425308" y="1393317"/>
                  </a:lnTo>
                  <a:lnTo>
                    <a:pt x="1416418" y="1441716"/>
                  </a:lnTo>
                  <a:lnTo>
                    <a:pt x="1409611" y="1491157"/>
                  </a:lnTo>
                  <a:lnTo>
                    <a:pt x="1406512" y="1540586"/>
                  </a:lnTo>
                  <a:lnTo>
                    <a:pt x="1408684" y="1588909"/>
                  </a:lnTo>
                  <a:lnTo>
                    <a:pt x="1417764" y="1635048"/>
                  </a:lnTo>
                  <a:lnTo>
                    <a:pt x="1435341" y="1677936"/>
                  </a:lnTo>
                  <a:lnTo>
                    <a:pt x="1475740" y="1652371"/>
                  </a:lnTo>
                  <a:lnTo>
                    <a:pt x="1514779" y="1624812"/>
                  </a:lnTo>
                  <a:lnTo>
                    <a:pt x="1552397" y="1595361"/>
                  </a:lnTo>
                  <a:lnTo>
                    <a:pt x="1588528" y="1564055"/>
                  </a:lnTo>
                  <a:lnTo>
                    <a:pt x="1623098" y="1530985"/>
                  </a:lnTo>
                  <a:lnTo>
                    <a:pt x="1656054" y="1496212"/>
                  </a:lnTo>
                  <a:lnTo>
                    <a:pt x="1687322" y="1459814"/>
                  </a:lnTo>
                  <a:lnTo>
                    <a:pt x="1716836" y="1421828"/>
                  </a:lnTo>
                  <a:lnTo>
                    <a:pt x="1744522" y="1382356"/>
                  </a:lnTo>
                  <a:lnTo>
                    <a:pt x="1770329" y="1341450"/>
                  </a:lnTo>
                  <a:lnTo>
                    <a:pt x="1794192" y="1299171"/>
                  </a:lnTo>
                  <a:lnTo>
                    <a:pt x="1816023" y="1255610"/>
                  </a:lnTo>
                  <a:lnTo>
                    <a:pt x="1835785" y="1210818"/>
                  </a:lnTo>
                  <a:lnTo>
                    <a:pt x="1853387" y="1164856"/>
                  </a:lnTo>
                  <a:lnTo>
                    <a:pt x="1868779" y="1117803"/>
                  </a:lnTo>
                  <a:lnTo>
                    <a:pt x="1881898" y="1069733"/>
                  </a:lnTo>
                  <a:lnTo>
                    <a:pt x="1892668" y="1020699"/>
                  </a:lnTo>
                  <a:close/>
                </a:path>
                <a:path w="1910080" h="1811020">
                  <a:moveTo>
                    <a:pt x="1910067" y="792226"/>
                  </a:moveTo>
                  <a:lnTo>
                    <a:pt x="1906930" y="740892"/>
                  </a:lnTo>
                  <a:lnTo>
                    <a:pt x="1901266" y="690295"/>
                  </a:lnTo>
                  <a:lnTo>
                    <a:pt x="1893150" y="640511"/>
                  </a:lnTo>
                  <a:lnTo>
                    <a:pt x="1882622" y="591616"/>
                  </a:lnTo>
                  <a:lnTo>
                    <a:pt x="1869757" y="543661"/>
                  </a:lnTo>
                  <a:lnTo>
                    <a:pt x="1854631" y="496722"/>
                  </a:lnTo>
                  <a:lnTo>
                    <a:pt x="1837309" y="450875"/>
                  </a:lnTo>
                  <a:lnTo>
                    <a:pt x="1817839" y="406158"/>
                  </a:lnTo>
                  <a:lnTo>
                    <a:pt x="1796288" y="362673"/>
                  </a:lnTo>
                  <a:lnTo>
                    <a:pt x="1772729" y="320459"/>
                  </a:lnTo>
                  <a:lnTo>
                    <a:pt x="1747240" y="279590"/>
                  </a:lnTo>
                  <a:lnTo>
                    <a:pt x="1719859" y="240144"/>
                  </a:lnTo>
                  <a:lnTo>
                    <a:pt x="1690662" y="202171"/>
                  </a:lnTo>
                  <a:lnTo>
                    <a:pt x="1659724" y="165747"/>
                  </a:lnTo>
                  <a:lnTo>
                    <a:pt x="1627098" y="130924"/>
                  </a:lnTo>
                  <a:lnTo>
                    <a:pt x="1592859" y="97802"/>
                  </a:lnTo>
                  <a:lnTo>
                    <a:pt x="1557058" y="66408"/>
                  </a:lnTo>
                  <a:lnTo>
                    <a:pt x="1519770" y="36842"/>
                  </a:lnTo>
                  <a:lnTo>
                    <a:pt x="1481061" y="9144"/>
                  </a:lnTo>
                  <a:lnTo>
                    <a:pt x="1429740" y="698"/>
                  </a:lnTo>
                  <a:lnTo>
                    <a:pt x="1412481" y="0"/>
                  </a:lnTo>
                  <a:lnTo>
                    <a:pt x="1407655" y="0"/>
                  </a:lnTo>
                  <a:lnTo>
                    <a:pt x="1357630" y="9702"/>
                  </a:lnTo>
                  <a:lnTo>
                    <a:pt x="1321231" y="30035"/>
                  </a:lnTo>
                  <a:lnTo>
                    <a:pt x="1294257" y="60096"/>
                  </a:lnTo>
                  <a:lnTo>
                    <a:pt x="1282052" y="98425"/>
                  </a:lnTo>
                  <a:lnTo>
                    <a:pt x="1282052" y="112369"/>
                  </a:lnTo>
                  <a:lnTo>
                    <a:pt x="1283385" y="126238"/>
                  </a:lnTo>
                  <a:lnTo>
                    <a:pt x="1285087" y="140119"/>
                  </a:lnTo>
                  <a:lnTo>
                    <a:pt x="1286243" y="154051"/>
                  </a:lnTo>
                  <a:lnTo>
                    <a:pt x="1281722" y="197675"/>
                  </a:lnTo>
                  <a:lnTo>
                    <a:pt x="1266088" y="238125"/>
                  </a:lnTo>
                  <a:lnTo>
                    <a:pt x="1242720" y="276377"/>
                  </a:lnTo>
                  <a:lnTo>
                    <a:pt x="1214983" y="313410"/>
                  </a:lnTo>
                  <a:lnTo>
                    <a:pt x="1186243" y="350202"/>
                  </a:lnTo>
                  <a:lnTo>
                    <a:pt x="1159878" y="387731"/>
                  </a:lnTo>
                  <a:lnTo>
                    <a:pt x="1138478" y="427786"/>
                  </a:lnTo>
                  <a:lnTo>
                    <a:pt x="1122756" y="470509"/>
                  </a:lnTo>
                  <a:lnTo>
                    <a:pt x="1112850" y="515073"/>
                  </a:lnTo>
                  <a:lnTo>
                    <a:pt x="1108887" y="560616"/>
                  </a:lnTo>
                  <a:lnTo>
                    <a:pt x="1111021" y="606298"/>
                  </a:lnTo>
                  <a:lnTo>
                    <a:pt x="1119365" y="651256"/>
                  </a:lnTo>
                  <a:lnTo>
                    <a:pt x="1124445" y="650367"/>
                  </a:lnTo>
                  <a:lnTo>
                    <a:pt x="1129398" y="649859"/>
                  </a:lnTo>
                  <a:lnTo>
                    <a:pt x="1134224" y="649859"/>
                  </a:lnTo>
                  <a:lnTo>
                    <a:pt x="1170432" y="657987"/>
                  </a:lnTo>
                  <a:lnTo>
                    <a:pt x="1203210" y="679081"/>
                  </a:lnTo>
                  <a:lnTo>
                    <a:pt x="1234071" y="708202"/>
                  </a:lnTo>
                  <a:lnTo>
                    <a:pt x="1264500" y="740422"/>
                  </a:lnTo>
                  <a:lnTo>
                    <a:pt x="1296022" y="770813"/>
                  </a:lnTo>
                  <a:lnTo>
                    <a:pt x="1330109" y="794423"/>
                  </a:lnTo>
                  <a:lnTo>
                    <a:pt x="1368285" y="806323"/>
                  </a:lnTo>
                  <a:lnTo>
                    <a:pt x="1375397" y="806831"/>
                  </a:lnTo>
                  <a:lnTo>
                    <a:pt x="1378953" y="806831"/>
                  </a:lnTo>
                  <a:lnTo>
                    <a:pt x="1427340" y="796912"/>
                  </a:lnTo>
                  <a:lnTo>
                    <a:pt x="1521104" y="753262"/>
                  </a:lnTo>
                  <a:lnTo>
                    <a:pt x="1567929" y="743331"/>
                  </a:lnTo>
                  <a:lnTo>
                    <a:pt x="1618056" y="758837"/>
                  </a:lnTo>
                  <a:lnTo>
                    <a:pt x="1660613" y="792695"/>
                  </a:lnTo>
                  <a:lnTo>
                    <a:pt x="1682610" y="808609"/>
                  </a:lnTo>
                  <a:lnTo>
                    <a:pt x="1701114" y="817956"/>
                  </a:lnTo>
                  <a:lnTo>
                    <a:pt x="1720342" y="824255"/>
                  </a:lnTo>
                  <a:lnTo>
                    <a:pt x="1740166" y="827811"/>
                  </a:lnTo>
                  <a:lnTo>
                    <a:pt x="1760461" y="828929"/>
                  </a:lnTo>
                  <a:lnTo>
                    <a:pt x="1796110" y="826046"/>
                  </a:lnTo>
                  <a:lnTo>
                    <a:pt x="1832102" y="818426"/>
                  </a:lnTo>
                  <a:lnTo>
                    <a:pt x="1867738" y="807605"/>
                  </a:lnTo>
                  <a:lnTo>
                    <a:pt x="1902320" y="795147"/>
                  </a:lnTo>
                  <a:lnTo>
                    <a:pt x="1910067" y="792226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9" name="object 9"/>
            <p:cNvSpPr/>
            <p:nvPr/>
          </p:nvSpPr>
          <p:spPr>
            <a:xfrm>
              <a:off x="312978" y="2237485"/>
              <a:ext cx="1626870" cy="1685925"/>
            </a:xfrm>
            <a:custGeom>
              <a:avLst/>
              <a:gdLst/>
              <a:ahLst/>
              <a:cxnLst/>
              <a:rect l="l" t="t" r="r" b="b"/>
              <a:pathLst>
                <a:path w="1626870" h="1685925">
                  <a:moveTo>
                    <a:pt x="984250" y="1484299"/>
                  </a:moveTo>
                  <a:lnTo>
                    <a:pt x="952830" y="1407210"/>
                  </a:lnTo>
                  <a:lnTo>
                    <a:pt x="917613" y="1376819"/>
                  </a:lnTo>
                  <a:lnTo>
                    <a:pt x="875068" y="1353286"/>
                  </a:lnTo>
                  <a:lnTo>
                    <a:pt x="829043" y="1333652"/>
                  </a:lnTo>
                  <a:lnTo>
                    <a:pt x="783399" y="1314958"/>
                  </a:lnTo>
                  <a:lnTo>
                    <a:pt x="742035" y="1294523"/>
                  </a:lnTo>
                  <a:lnTo>
                    <a:pt x="702779" y="1270203"/>
                  </a:lnTo>
                  <a:lnTo>
                    <a:pt x="665848" y="1242275"/>
                  </a:lnTo>
                  <a:lnTo>
                    <a:pt x="631469" y="1211059"/>
                  </a:lnTo>
                  <a:lnTo>
                    <a:pt x="599884" y="1176832"/>
                  </a:lnTo>
                  <a:lnTo>
                    <a:pt x="571309" y="1139913"/>
                  </a:lnTo>
                  <a:lnTo>
                    <a:pt x="545973" y="1100569"/>
                  </a:lnTo>
                  <a:lnTo>
                    <a:pt x="524116" y="1059129"/>
                  </a:lnTo>
                  <a:lnTo>
                    <a:pt x="505955" y="1015860"/>
                  </a:lnTo>
                  <a:lnTo>
                    <a:pt x="491731" y="971080"/>
                  </a:lnTo>
                  <a:lnTo>
                    <a:pt x="481685" y="925068"/>
                  </a:lnTo>
                  <a:lnTo>
                    <a:pt x="475970" y="878230"/>
                  </a:lnTo>
                  <a:lnTo>
                    <a:pt x="474599" y="831088"/>
                  </a:lnTo>
                  <a:lnTo>
                    <a:pt x="477418" y="784034"/>
                  </a:lnTo>
                  <a:lnTo>
                    <a:pt x="484327" y="737400"/>
                  </a:lnTo>
                  <a:lnTo>
                    <a:pt x="495198" y="691540"/>
                  </a:lnTo>
                  <a:lnTo>
                    <a:pt x="509917" y="646836"/>
                  </a:lnTo>
                  <a:lnTo>
                    <a:pt x="528370" y="603631"/>
                  </a:lnTo>
                  <a:lnTo>
                    <a:pt x="550430" y="562267"/>
                  </a:lnTo>
                  <a:lnTo>
                    <a:pt x="575970" y="523125"/>
                  </a:lnTo>
                  <a:lnTo>
                    <a:pt x="604888" y="486537"/>
                  </a:lnTo>
                  <a:lnTo>
                    <a:pt x="637070" y="452882"/>
                  </a:lnTo>
                  <a:lnTo>
                    <a:pt x="690156" y="406323"/>
                  </a:lnTo>
                  <a:lnTo>
                    <a:pt x="716559" y="382892"/>
                  </a:lnTo>
                  <a:lnTo>
                    <a:pt x="770953" y="318262"/>
                  </a:lnTo>
                  <a:lnTo>
                    <a:pt x="791857" y="276085"/>
                  </a:lnTo>
                  <a:lnTo>
                    <a:pt x="804430" y="232600"/>
                  </a:lnTo>
                  <a:lnTo>
                    <a:pt x="808990" y="189153"/>
                  </a:lnTo>
                  <a:lnTo>
                    <a:pt x="805802" y="147104"/>
                  </a:lnTo>
                  <a:lnTo>
                    <a:pt x="795197" y="107797"/>
                  </a:lnTo>
                  <a:lnTo>
                    <a:pt x="777468" y="72605"/>
                  </a:lnTo>
                  <a:lnTo>
                    <a:pt x="752919" y="42875"/>
                  </a:lnTo>
                  <a:lnTo>
                    <a:pt x="721842" y="19964"/>
                  </a:lnTo>
                  <a:lnTo>
                    <a:pt x="684530" y="5219"/>
                  </a:lnTo>
                  <a:lnTo>
                    <a:pt x="641311" y="0"/>
                  </a:lnTo>
                  <a:lnTo>
                    <a:pt x="626440" y="546"/>
                  </a:lnTo>
                  <a:lnTo>
                    <a:pt x="578485" y="9144"/>
                  </a:lnTo>
                  <a:lnTo>
                    <a:pt x="530174" y="23964"/>
                  </a:lnTo>
                  <a:lnTo>
                    <a:pt x="482968" y="40995"/>
                  </a:lnTo>
                  <a:lnTo>
                    <a:pt x="437045" y="60299"/>
                  </a:lnTo>
                  <a:lnTo>
                    <a:pt x="392569" y="81965"/>
                  </a:lnTo>
                  <a:lnTo>
                    <a:pt x="349681" y="106083"/>
                  </a:lnTo>
                  <a:lnTo>
                    <a:pt x="308571" y="132702"/>
                  </a:lnTo>
                  <a:lnTo>
                    <a:pt x="269392" y="161937"/>
                  </a:lnTo>
                  <a:lnTo>
                    <a:pt x="232295" y="193852"/>
                  </a:lnTo>
                  <a:lnTo>
                    <a:pt x="197472" y="228511"/>
                  </a:lnTo>
                  <a:lnTo>
                    <a:pt x="165061" y="266026"/>
                  </a:lnTo>
                  <a:lnTo>
                    <a:pt x="135242" y="306451"/>
                  </a:lnTo>
                  <a:lnTo>
                    <a:pt x="108178" y="349872"/>
                  </a:lnTo>
                  <a:lnTo>
                    <a:pt x="84023" y="396367"/>
                  </a:lnTo>
                  <a:lnTo>
                    <a:pt x="64033" y="442607"/>
                  </a:lnTo>
                  <a:lnTo>
                    <a:pt x="46977" y="489826"/>
                  </a:lnTo>
                  <a:lnTo>
                    <a:pt x="32740" y="537921"/>
                  </a:lnTo>
                  <a:lnTo>
                    <a:pt x="21221" y="586778"/>
                  </a:lnTo>
                  <a:lnTo>
                    <a:pt x="12293" y="636270"/>
                  </a:lnTo>
                  <a:lnTo>
                    <a:pt x="5854" y="686308"/>
                  </a:lnTo>
                  <a:lnTo>
                    <a:pt x="1790" y="736752"/>
                  </a:lnTo>
                  <a:lnTo>
                    <a:pt x="0" y="787488"/>
                  </a:lnTo>
                  <a:lnTo>
                    <a:pt x="355" y="838403"/>
                  </a:lnTo>
                  <a:lnTo>
                    <a:pt x="2755" y="889381"/>
                  </a:lnTo>
                  <a:lnTo>
                    <a:pt x="7086" y="940320"/>
                  </a:lnTo>
                  <a:lnTo>
                    <a:pt x="13246" y="991082"/>
                  </a:lnTo>
                  <a:lnTo>
                    <a:pt x="21120" y="1041565"/>
                  </a:lnTo>
                  <a:lnTo>
                    <a:pt x="30581" y="1091653"/>
                  </a:lnTo>
                  <a:lnTo>
                    <a:pt x="41554" y="1141222"/>
                  </a:lnTo>
                  <a:lnTo>
                    <a:pt x="62560" y="1200873"/>
                  </a:lnTo>
                  <a:lnTo>
                    <a:pt x="93116" y="1265440"/>
                  </a:lnTo>
                  <a:lnTo>
                    <a:pt x="113880" y="1302753"/>
                  </a:lnTo>
                  <a:lnTo>
                    <a:pt x="138544" y="1342364"/>
                  </a:lnTo>
                  <a:lnTo>
                    <a:pt x="167284" y="1383436"/>
                  </a:lnTo>
                  <a:lnTo>
                    <a:pt x="200266" y="1425206"/>
                  </a:lnTo>
                  <a:lnTo>
                    <a:pt x="237667" y="1466850"/>
                  </a:lnTo>
                  <a:lnTo>
                    <a:pt x="279666" y="1507566"/>
                  </a:lnTo>
                  <a:lnTo>
                    <a:pt x="326440" y="1546567"/>
                  </a:lnTo>
                  <a:lnTo>
                    <a:pt x="378155" y="1583029"/>
                  </a:lnTo>
                  <a:lnTo>
                    <a:pt x="435000" y="1616176"/>
                  </a:lnTo>
                  <a:lnTo>
                    <a:pt x="497154" y="1645170"/>
                  </a:lnTo>
                  <a:lnTo>
                    <a:pt x="545515" y="1662518"/>
                  </a:lnTo>
                  <a:lnTo>
                    <a:pt x="595299" y="1675307"/>
                  </a:lnTo>
                  <a:lnTo>
                    <a:pt x="645972" y="1683207"/>
                  </a:lnTo>
                  <a:lnTo>
                    <a:pt x="697014" y="1685912"/>
                  </a:lnTo>
                  <a:lnTo>
                    <a:pt x="728802" y="1684832"/>
                  </a:lnTo>
                  <a:lnTo>
                    <a:pt x="791692" y="1675904"/>
                  </a:lnTo>
                  <a:lnTo>
                    <a:pt x="857834" y="1655216"/>
                  </a:lnTo>
                  <a:lnTo>
                    <a:pt x="921842" y="1616798"/>
                  </a:lnTo>
                  <a:lnTo>
                    <a:pt x="968463" y="1558010"/>
                  </a:lnTo>
                  <a:lnTo>
                    <a:pt x="980998" y="1521942"/>
                  </a:lnTo>
                  <a:lnTo>
                    <a:pt x="984250" y="1484299"/>
                  </a:lnTo>
                  <a:close/>
                </a:path>
                <a:path w="1626870" h="1685925">
                  <a:moveTo>
                    <a:pt x="1626641" y="822871"/>
                  </a:moveTo>
                  <a:lnTo>
                    <a:pt x="1625460" y="777252"/>
                  </a:lnTo>
                  <a:lnTo>
                    <a:pt x="1621866" y="731774"/>
                  </a:lnTo>
                  <a:lnTo>
                    <a:pt x="1615338" y="682244"/>
                  </a:lnTo>
                  <a:lnTo>
                    <a:pt x="1606080" y="633171"/>
                  </a:lnTo>
                  <a:lnTo>
                    <a:pt x="1594142" y="584720"/>
                  </a:lnTo>
                  <a:lnTo>
                    <a:pt x="1579549" y="537044"/>
                  </a:lnTo>
                  <a:lnTo>
                    <a:pt x="1562366" y="490308"/>
                  </a:lnTo>
                  <a:lnTo>
                    <a:pt x="1542618" y="444652"/>
                  </a:lnTo>
                  <a:lnTo>
                    <a:pt x="1520355" y="400253"/>
                  </a:lnTo>
                  <a:lnTo>
                    <a:pt x="1495628" y="357251"/>
                  </a:lnTo>
                  <a:lnTo>
                    <a:pt x="1474558" y="323786"/>
                  </a:lnTo>
                  <a:lnTo>
                    <a:pt x="1447774" y="285851"/>
                  </a:lnTo>
                  <a:lnTo>
                    <a:pt x="1416367" y="250278"/>
                  </a:lnTo>
                  <a:lnTo>
                    <a:pt x="1381442" y="223926"/>
                  </a:lnTo>
                  <a:lnTo>
                    <a:pt x="1344104" y="213614"/>
                  </a:lnTo>
                  <a:lnTo>
                    <a:pt x="1327607" y="215811"/>
                  </a:lnTo>
                  <a:lnTo>
                    <a:pt x="1294155" y="235000"/>
                  </a:lnTo>
                  <a:lnTo>
                    <a:pt x="1260170" y="285038"/>
                  </a:lnTo>
                  <a:lnTo>
                    <a:pt x="1253134" y="321157"/>
                  </a:lnTo>
                  <a:lnTo>
                    <a:pt x="1254874" y="358838"/>
                  </a:lnTo>
                  <a:lnTo>
                    <a:pt x="1263980" y="395478"/>
                  </a:lnTo>
                  <a:lnTo>
                    <a:pt x="1278636" y="429475"/>
                  </a:lnTo>
                  <a:lnTo>
                    <a:pt x="1296581" y="461886"/>
                  </a:lnTo>
                  <a:lnTo>
                    <a:pt x="1335862" y="525145"/>
                  </a:lnTo>
                  <a:lnTo>
                    <a:pt x="1360284" y="569861"/>
                  </a:lnTo>
                  <a:lnTo>
                    <a:pt x="1381480" y="616305"/>
                  </a:lnTo>
                  <a:lnTo>
                    <a:pt x="1399374" y="664197"/>
                  </a:lnTo>
                  <a:lnTo>
                    <a:pt x="1413916" y="713295"/>
                  </a:lnTo>
                  <a:lnTo>
                    <a:pt x="1425003" y="763333"/>
                  </a:lnTo>
                  <a:lnTo>
                    <a:pt x="1432572" y="814031"/>
                  </a:lnTo>
                  <a:lnTo>
                    <a:pt x="1436573" y="865124"/>
                  </a:lnTo>
                  <a:lnTo>
                    <a:pt x="1437830" y="911110"/>
                  </a:lnTo>
                  <a:lnTo>
                    <a:pt x="1440002" y="957033"/>
                  </a:lnTo>
                  <a:lnTo>
                    <a:pt x="1446644" y="1001737"/>
                  </a:lnTo>
                  <a:lnTo>
                    <a:pt x="1461338" y="1044067"/>
                  </a:lnTo>
                  <a:lnTo>
                    <a:pt x="1487335" y="1078280"/>
                  </a:lnTo>
                  <a:lnTo>
                    <a:pt x="1524965" y="1093343"/>
                  </a:lnTo>
                  <a:lnTo>
                    <a:pt x="1539532" y="1091006"/>
                  </a:lnTo>
                  <a:lnTo>
                    <a:pt x="1576146" y="1064895"/>
                  </a:lnTo>
                  <a:lnTo>
                    <a:pt x="1602549" y="1015199"/>
                  </a:lnTo>
                  <a:lnTo>
                    <a:pt x="1615643" y="959104"/>
                  </a:lnTo>
                  <a:lnTo>
                    <a:pt x="1621739" y="913942"/>
                  </a:lnTo>
                  <a:lnTo>
                    <a:pt x="1625396" y="868489"/>
                  </a:lnTo>
                  <a:lnTo>
                    <a:pt x="1626641" y="822871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10" name="object 10"/>
          <p:cNvSpPr/>
          <p:nvPr/>
        </p:nvSpPr>
        <p:spPr>
          <a:xfrm>
            <a:off x="12341962" y="1893418"/>
            <a:ext cx="448056" cy="484632"/>
          </a:xfrm>
          <a:custGeom>
            <a:avLst/>
            <a:gdLst/>
            <a:ahLst/>
            <a:cxnLst/>
            <a:rect l="l" t="t" r="r" b="b"/>
            <a:pathLst>
              <a:path w="280034" h="302894">
                <a:moveTo>
                  <a:pt x="0" y="0"/>
                </a:moveTo>
                <a:lnTo>
                  <a:pt x="39556" y="32959"/>
                </a:lnTo>
                <a:lnTo>
                  <a:pt x="77896" y="67411"/>
                </a:lnTo>
                <a:lnTo>
                  <a:pt x="114971" y="103300"/>
                </a:lnTo>
                <a:lnTo>
                  <a:pt x="150733" y="140573"/>
                </a:lnTo>
                <a:lnTo>
                  <a:pt x="185131" y="179172"/>
                </a:lnTo>
                <a:lnTo>
                  <a:pt x="218116" y="219045"/>
                </a:lnTo>
                <a:lnTo>
                  <a:pt x="249640" y="260134"/>
                </a:lnTo>
                <a:lnTo>
                  <a:pt x="279653" y="302387"/>
                </a:lnTo>
              </a:path>
            </a:pathLst>
          </a:custGeom>
          <a:ln w="11925">
            <a:solidFill>
              <a:srgbClr val="073762"/>
            </a:solidFill>
          </a:ln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11" name="object 11"/>
          <p:cNvSpPr/>
          <p:nvPr/>
        </p:nvSpPr>
        <p:spPr>
          <a:xfrm>
            <a:off x="4625442" y="688576"/>
            <a:ext cx="5529072" cy="1180592"/>
          </a:xfrm>
          <a:custGeom>
            <a:avLst/>
            <a:gdLst/>
            <a:ahLst/>
            <a:cxnLst/>
            <a:rect l="l" t="t" r="r" b="b"/>
            <a:pathLst>
              <a:path w="3455670" h="737869">
                <a:moveTo>
                  <a:pt x="0" y="260519"/>
                </a:moveTo>
                <a:lnTo>
                  <a:pt x="26574" y="302139"/>
                </a:lnTo>
                <a:lnTo>
                  <a:pt x="55346" y="342086"/>
                </a:lnTo>
                <a:lnTo>
                  <a:pt x="86187" y="380335"/>
                </a:lnTo>
                <a:lnTo>
                  <a:pt x="118966" y="416865"/>
                </a:lnTo>
                <a:lnTo>
                  <a:pt x="153552" y="451652"/>
                </a:lnTo>
                <a:lnTo>
                  <a:pt x="189817" y="484674"/>
                </a:lnTo>
                <a:lnTo>
                  <a:pt x="227629" y="515907"/>
                </a:lnTo>
                <a:lnTo>
                  <a:pt x="266859" y="545328"/>
                </a:lnTo>
                <a:lnTo>
                  <a:pt x="307377" y="572915"/>
                </a:lnTo>
                <a:lnTo>
                  <a:pt x="349053" y="598644"/>
                </a:lnTo>
                <a:lnTo>
                  <a:pt x="391755" y="622494"/>
                </a:lnTo>
                <a:lnTo>
                  <a:pt x="435356" y="644440"/>
                </a:lnTo>
                <a:lnTo>
                  <a:pt x="480793" y="664839"/>
                </a:lnTo>
                <a:lnTo>
                  <a:pt x="527268" y="683114"/>
                </a:lnTo>
                <a:lnTo>
                  <a:pt x="574611" y="699074"/>
                </a:lnTo>
                <a:lnTo>
                  <a:pt x="622652" y="712531"/>
                </a:lnTo>
                <a:lnTo>
                  <a:pt x="671223" y="723296"/>
                </a:lnTo>
                <a:lnTo>
                  <a:pt x="720153" y="731181"/>
                </a:lnTo>
                <a:lnTo>
                  <a:pt x="769274" y="735996"/>
                </a:lnTo>
                <a:lnTo>
                  <a:pt x="818416" y="737554"/>
                </a:lnTo>
                <a:lnTo>
                  <a:pt x="867410" y="735665"/>
                </a:lnTo>
                <a:lnTo>
                  <a:pt x="916086" y="730141"/>
                </a:lnTo>
                <a:lnTo>
                  <a:pt x="964275" y="720793"/>
                </a:lnTo>
                <a:lnTo>
                  <a:pt x="1011809" y="707432"/>
                </a:lnTo>
                <a:lnTo>
                  <a:pt x="1054680" y="691091"/>
                </a:lnTo>
                <a:lnTo>
                  <a:pt x="1096136" y="670843"/>
                </a:lnTo>
                <a:lnTo>
                  <a:pt x="1135831" y="646942"/>
                </a:lnTo>
                <a:lnTo>
                  <a:pt x="1173417" y="619641"/>
                </a:lnTo>
                <a:lnTo>
                  <a:pt x="1208549" y="589196"/>
                </a:lnTo>
                <a:lnTo>
                  <a:pt x="1240880" y="555861"/>
                </a:lnTo>
                <a:lnTo>
                  <a:pt x="1270063" y="519889"/>
                </a:lnTo>
                <a:lnTo>
                  <a:pt x="1295753" y="481535"/>
                </a:lnTo>
                <a:lnTo>
                  <a:pt x="1317601" y="441053"/>
                </a:lnTo>
                <a:lnTo>
                  <a:pt x="1335263" y="398697"/>
                </a:lnTo>
                <a:lnTo>
                  <a:pt x="1348391" y="354723"/>
                </a:lnTo>
                <a:lnTo>
                  <a:pt x="1356640" y="309383"/>
                </a:lnTo>
                <a:lnTo>
                  <a:pt x="1359662" y="262932"/>
                </a:lnTo>
                <a:lnTo>
                  <a:pt x="1353899" y="194590"/>
                </a:lnTo>
                <a:lnTo>
                  <a:pt x="1332991" y="129582"/>
                </a:lnTo>
                <a:lnTo>
                  <a:pt x="1308442" y="90127"/>
                </a:lnTo>
                <a:lnTo>
                  <a:pt x="1276474" y="56835"/>
                </a:lnTo>
                <a:lnTo>
                  <a:pt x="1238706" y="30441"/>
                </a:lnTo>
                <a:lnTo>
                  <a:pt x="1196754" y="11680"/>
                </a:lnTo>
                <a:lnTo>
                  <a:pt x="1152237" y="1288"/>
                </a:lnTo>
                <a:lnTo>
                  <a:pt x="1106771" y="0"/>
                </a:lnTo>
                <a:lnTo>
                  <a:pt x="1061974" y="8551"/>
                </a:lnTo>
                <a:lnTo>
                  <a:pt x="1020052" y="26996"/>
                </a:lnTo>
                <a:lnTo>
                  <a:pt x="982880" y="53987"/>
                </a:lnTo>
                <a:lnTo>
                  <a:pt x="951412" y="87994"/>
                </a:lnTo>
                <a:lnTo>
                  <a:pt x="926606" y="127486"/>
                </a:lnTo>
                <a:lnTo>
                  <a:pt x="909414" y="170933"/>
                </a:lnTo>
                <a:lnTo>
                  <a:pt x="900794" y="216803"/>
                </a:lnTo>
                <a:lnTo>
                  <a:pt x="901700" y="263567"/>
                </a:lnTo>
                <a:lnTo>
                  <a:pt x="912554" y="310523"/>
                </a:lnTo>
                <a:lnTo>
                  <a:pt x="931940" y="354273"/>
                </a:lnTo>
                <a:lnTo>
                  <a:pt x="958564" y="394297"/>
                </a:lnTo>
                <a:lnTo>
                  <a:pt x="991136" y="430078"/>
                </a:lnTo>
                <a:lnTo>
                  <a:pt x="1028364" y="461096"/>
                </a:lnTo>
                <a:lnTo>
                  <a:pt x="1068959" y="486833"/>
                </a:lnTo>
                <a:lnTo>
                  <a:pt x="1111800" y="507505"/>
                </a:lnTo>
                <a:lnTo>
                  <a:pt x="1156250" y="524025"/>
                </a:lnTo>
                <a:lnTo>
                  <a:pt x="1201927" y="537109"/>
                </a:lnTo>
                <a:lnTo>
                  <a:pt x="1248452" y="547473"/>
                </a:lnTo>
                <a:lnTo>
                  <a:pt x="1295442" y="555833"/>
                </a:lnTo>
                <a:lnTo>
                  <a:pt x="1342516" y="562906"/>
                </a:lnTo>
                <a:lnTo>
                  <a:pt x="1393252" y="569926"/>
                </a:lnTo>
                <a:lnTo>
                  <a:pt x="1444152" y="576251"/>
                </a:lnTo>
                <a:lnTo>
                  <a:pt x="1495174" y="581703"/>
                </a:lnTo>
                <a:lnTo>
                  <a:pt x="1546274" y="586102"/>
                </a:lnTo>
                <a:lnTo>
                  <a:pt x="1597412" y="589271"/>
                </a:lnTo>
                <a:lnTo>
                  <a:pt x="1648542" y="591030"/>
                </a:lnTo>
                <a:lnTo>
                  <a:pt x="1699622" y="591201"/>
                </a:lnTo>
                <a:lnTo>
                  <a:pt x="1750610" y="589605"/>
                </a:lnTo>
                <a:lnTo>
                  <a:pt x="1801461" y="586064"/>
                </a:lnTo>
                <a:lnTo>
                  <a:pt x="1852135" y="580399"/>
                </a:lnTo>
                <a:lnTo>
                  <a:pt x="1902587" y="572431"/>
                </a:lnTo>
                <a:lnTo>
                  <a:pt x="1950673" y="562548"/>
                </a:lnTo>
                <a:lnTo>
                  <a:pt x="1998129" y="550640"/>
                </a:lnTo>
                <a:lnTo>
                  <a:pt x="2045008" y="536876"/>
                </a:lnTo>
                <a:lnTo>
                  <a:pt x="2091367" y="521428"/>
                </a:lnTo>
                <a:lnTo>
                  <a:pt x="2137259" y="504467"/>
                </a:lnTo>
                <a:lnTo>
                  <a:pt x="2182741" y="486162"/>
                </a:lnTo>
                <a:lnTo>
                  <a:pt x="2227865" y="466686"/>
                </a:lnTo>
                <a:lnTo>
                  <a:pt x="2272688" y="446209"/>
                </a:lnTo>
                <a:lnTo>
                  <a:pt x="2317264" y="424901"/>
                </a:lnTo>
                <a:lnTo>
                  <a:pt x="2361649" y="402934"/>
                </a:lnTo>
                <a:lnTo>
                  <a:pt x="2405896" y="380478"/>
                </a:lnTo>
                <a:lnTo>
                  <a:pt x="2450061" y="357703"/>
                </a:lnTo>
                <a:lnTo>
                  <a:pt x="2494199" y="334782"/>
                </a:lnTo>
                <a:lnTo>
                  <a:pt x="2538364" y="311884"/>
                </a:lnTo>
                <a:lnTo>
                  <a:pt x="2582612" y="289181"/>
                </a:lnTo>
                <a:lnTo>
                  <a:pt x="2626997" y="266842"/>
                </a:lnTo>
                <a:lnTo>
                  <a:pt x="2671575" y="245040"/>
                </a:lnTo>
                <a:lnTo>
                  <a:pt x="2716399" y="223944"/>
                </a:lnTo>
                <a:lnTo>
                  <a:pt x="2761525" y="203725"/>
                </a:lnTo>
                <a:lnTo>
                  <a:pt x="2807008" y="184555"/>
                </a:lnTo>
                <a:lnTo>
                  <a:pt x="2852902" y="166604"/>
                </a:lnTo>
                <a:lnTo>
                  <a:pt x="2899263" y="150043"/>
                </a:lnTo>
                <a:lnTo>
                  <a:pt x="2946146" y="135043"/>
                </a:lnTo>
                <a:lnTo>
                  <a:pt x="2995820" y="121261"/>
                </a:lnTo>
                <a:lnTo>
                  <a:pt x="3045963" y="109480"/>
                </a:lnTo>
                <a:lnTo>
                  <a:pt x="3096505" y="99695"/>
                </a:lnTo>
                <a:lnTo>
                  <a:pt x="3147372" y="91903"/>
                </a:lnTo>
                <a:lnTo>
                  <a:pt x="3198494" y="86100"/>
                </a:lnTo>
                <a:lnTo>
                  <a:pt x="3249799" y="82282"/>
                </a:lnTo>
                <a:lnTo>
                  <a:pt x="3301216" y="80445"/>
                </a:lnTo>
                <a:lnTo>
                  <a:pt x="3352671" y="80585"/>
                </a:lnTo>
                <a:lnTo>
                  <a:pt x="3404095" y="82699"/>
                </a:lnTo>
                <a:lnTo>
                  <a:pt x="3455416" y="86783"/>
                </a:lnTo>
              </a:path>
            </a:pathLst>
          </a:custGeom>
          <a:ln w="11925">
            <a:solidFill>
              <a:srgbClr val="073762"/>
            </a:solidFill>
          </a:ln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12" name="object 12"/>
          <p:cNvGrpSpPr/>
          <p:nvPr/>
        </p:nvGrpSpPr>
        <p:grpSpPr>
          <a:xfrm>
            <a:off x="729508" y="3142283"/>
            <a:ext cx="626872" cy="920496"/>
            <a:chOff x="455942" y="1963927"/>
            <a:chExt cx="391795" cy="575310"/>
          </a:xfrm>
        </p:grpSpPr>
        <p:sp>
          <p:nvSpPr>
            <p:cNvPr id="13" name="object 13"/>
            <p:cNvSpPr/>
            <p:nvPr/>
          </p:nvSpPr>
          <p:spPr>
            <a:xfrm>
              <a:off x="455942" y="1963927"/>
              <a:ext cx="391795" cy="575310"/>
            </a:xfrm>
            <a:custGeom>
              <a:avLst/>
              <a:gdLst/>
              <a:ahLst/>
              <a:cxnLst/>
              <a:rect l="l" t="t" r="r" b="b"/>
              <a:pathLst>
                <a:path w="391794" h="575310">
                  <a:moveTo>
                    <a:pt x="391477" y="201041"/>
                  </a:moveTo>
                  <a:lnTo>
                    <a:pt x="386308" y="154927"/>
                  </a:lnTo>
                  <a:lnTo>
                    <a:pt x="371602" y="112598"/>
                  </a:lnTo>
                  <a:lnTo>
                    <a:pt x="348513" y="75272"/>
                  </a:lnTo>
                  <a:lnTo>
                    <a:pt x="318223" y="44145"/>
                  </a:lnTo>
                  <a:lnTo>
                    <a:pt x="281914" y="20421"/>
                  </a:lnTo>
                  <a:lnTo>
                    <a:pt x="240728" y="5308"/>
                  </a:lnTo>
                  <a:lnTo>
                    <a:pt x="195872" y="0"/>
                  </a:lnTo>
                  <a:lnTo>
                    <a:pt x="150977" y="5308"/>
                  </a:lnTo>
                  <a:lnTo>
                    <a:pt x="109753" y="20421"/>
                  </a:lnTo>
                  <a:lnTo>
                    <a:pt x="73380" y="44145"/>
                  </a:lnTo>
                  <a:lnTo>
                    <a:pt x="43040" y="75272"/>
                  </a:lnTo>
                  <a:lnTo>
                    <a:pt x="19913" y="112598"/>
                  </a:lnTo>
                  <a:lnTo>
                    <a:pt x="5168" y="154927"/>
                  </a:lnTo>
                  <a:lnTo>
                    <a:pt x="0" y="201041"/>
                  </a:lnTo>
                  <a:lnTo>
                    <a:pt x="5168" y="247129"/>
                  </a:lnTo>
                  <a:lnTo>
                    <a:pt x="18554" y="285546"/>
                  </a:lnTo>
                  <a:lnTo>
                    <a:pt x="33210" y="352234"/>
                  </a:lnTo>
                  <a:lnTo>
                    <a:pt x="100253" y="470496"/>
                  </a:lnTo>
                  <a:lnTo>
                    <a:pt x="166128" y="547535"/>
                  </a:lnTo>
                  <a:lnTo>
                    <a:pt x="195872" y="575056"/>
                  </a:lnTo>
                  <a:lnTo>
                    <a:pt x="315861" y="422694"/>
                  </a:lnTo>
                  <a:lnTo>
                    <a:pt x="373164" y="304571"/>
                  </a:lnTo>
                  <a:lnTo>
                    <a:pt x="390715" y="228180"/>
                  </a:lnTo>
                  <a:lnTo>
                    <a:pt x="391477" y="201041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3656" y="2064130"/>
              <a:ext cx="196278" cy="201675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11417874" y="1340103"/>
            <a:ext cx="852424" cy="602488"/>
          </a:xfrm>
          <a:custGeom>
            <a:avLst/>
            <a:gdLst/>
            <a:ahLst/>
            <a:cxnLst/>
            <a:rect l="l" t="t" r="r" b="b"/>
            <a:pathLst>
              <a:path w="532765" h="376555">
                <a:moveTo>
                  <a:pt x="341969" y="0"/>
                </a:moveTo>
                <a:lnTo>
                  <a:pt x="339048" y="0"/>
                </a:lnTo>
                <a:lnTo>
                  <a:pt x="336508" y="0"/>
                </a:lnTo>
                <a:lnTo>
                  <a:pt x="334095" y="635"/>
                </a:lnTo>
                <a:lnTo>
                  <a:pt x="156676" y="94487"/>
                </a:lnTo>
                <a:lnTo>
                  <a:pt x="154263" y="94996"/>
                </a:lnTo>
                <a:lnTo>
                  <a:pt x="149691" y="94996"/>
                </a:lnTo>
                <a:lnTo>
                  <a:pt x="145373" y="93725"/>
                </a:lnTo>
                <a:lnTo>
                  <a:pt x="100083" y="75979"/>
                </a:lnTo>
                <a:lnTo>
                  <a:pt x="63759" y="65293"/>
                </a:lnTo>
                <a:lnTo>
                  <a:pt x="35698" y="60061"/>
                </a:lnTo>
                <a:lnTo>
                  <a:pt x="15198" y="58674"/>
                </a:lnTo>
                <a:lnTo>
                  <a:pt x="6782" y="61247"/>
                </a:lnTo>
                <a:lnTo>
                  <a:pt x="1402" y="67643"/>
                </a:lnTo>
                <a:lnTo>
                  <a:pt x="0" y="75872"/>
                </a:lnTo>
                <a:lnTo>
                  <a:pt x="3514" y="83947"/>
                </a:lnTo>
                <a:lnTo>
                  <a:pt x="31037" y="107102"/>
                </a:lnTo>
                <a:lnTo>
                  <a:pt x="66347" y="126317"/>
                </a:lnTo>
                <a:lnTo>
                  <a:pt x="101133" y="140793"/>
                </a:lnTo>
                <a:lnTo>
                  <a:pt x="132673" y="151637"/>
                </a:lnTo>
                <a:lnTo>
                  <a:pt x="136610" y="156337"/>
                </a:lnTo>
                <a:lnTo>
                  <a:pt x="168360" y="350520"/>
                </a:lnTo>
                <a:lnTo>
                  <a:pt x="219541" y="375285"/>
                </a:lnTo>
                <a:lnTo>
                  <a:pt x="221065" y="375538"/>
                </a:lnTo>
                <a:lnTo>
                  <a:pt x="231352" y="375538"/>
                </a:lnTo>
                <a:lnTo>
                  <a:pt x="238718" y="367919"/>
                </a:lnTo>
                <a:lnTo>
                  <a:pt x="224494" y="214122"/>
                </a:lnTo>
                <a:lnTo>
                  <a:pt x="231987" y="206501"/>
                </a:lnTo>
                <a:lnTo>
                  <a:pt x="242274" y="206501"/>
                </a:lnTo>
                <a:lnTo>
                  <a:pt x="245322" y="207263"/>
                </a:lnTo>
                <a:lnTo>
                  <a:pt x="370036" y="246507"/>
                </a:lnTo>
                <a:lnTo>
                  <a:pt x="373338" y="249427"/>
                </a:lnTo>
                <a:lnTo>
                  <a:pt x="430615" y="370967"/>
                </a:lnTo>
                <a:lnTo>
                  <a:pt x="433663" y="373888"/>
                </a:lnTo>
                <a:lnTo>
                  <a:pt x="439632" y="376174"/>
                </a:lnTo>
                <a:lnTo>
                  <a:pt x="441537" y="376555"/>
                </a:lnTo>
                <a:lnTo>
                  <a:pt x="443315" y="376555"/>
                </a:lnTo>
                <a:lnTo>
                  <a:pt x="450048" y="374943"/>
                </a:lnTo>
                <a:lnTo>
                  <a:pt x="455364" y="370617"/>
                </a:lnTo>
                <a:lnTo>
                  <a:pt x="458370" y="364339"/>
                </a:lnTo>
                <a:lnTo>
                  <a:pt x="458174" y="356870"/>
                </a:lnTo>
                <a:lnTo>
                  <a:pt x="430742" y="254000"/>
                </a:lnTo>
                <a:lnTo>
                  <a:pt x="429091" y="247269"/>
                </a:lnTo>
                <a:lnTo>
                  <a:pt x="431885" y="239902"/>
                </a:lnTo>
                <a:lnTo>
                  <a:pt x="524468" y="187198"/>
                </a:lnTo>
                <a:lnTo>
                  <a:pt x="530530" y="181143"/>
                </a:lnTo>
                <a:lnTo>
                  <a:pt x="519388" y="158242"/>
                </a:lnTo>
                <a:lnTo>
                  <a:pt x="515197" y="158242"/>
                </a:lnTo>
                <a:lnTo>
                  <a:pt x="513292" y="158623"/>
                </a:lnTo>
                <a:lnTo>
                  <a:pt x="391626" y="204343"/>
                </a:lnTo>
                <a:lnTo>
                  <a:pt x="385403" y="204597"/>
                </a:lnTo>
                <a:lnTo>
                  <a:pt x="382863" y="203962"/>
                </a:lnTo>
                <a:lnTo>
                  <a:pt x="272754" y="143637"/>
                </a:lnTo>
                <a:lnTo>
                  <a:pt x="267033" y="138029"/>
                </a:lnTo>
                <a:lnTo>
                  <a:pt x="264800" y="130778"/>
                </a:lnTo>
                <a:lnTo>
                  <a:pt x="266164" y="123384"/>
                </a:lnTo>
                <a:lnTo>
                  <a:pt x="271230" y="117348"/>
                </a:lnTo>
                <a:lnTo>
                  <a:pt x="372195" y="45085"/>
                </a:lnTo>
                <a:lnTo>
                  <a:pt x="377049" y="39439"/>
                </a:lnTo>
                <a:lnTo>
                  <a:pt x="378640" y="32496"/>
                </a:lnTo>
                <a:lnTo>
                  <a:pt x="376945" y="25528"/>
                </a:lnTo>
                <a:lnTo>
                  <a:pt x="371941" y="19812"/>
                </a:lnTo>
                <a:lnTo>
                  <a:pt x="345017" y="1015"/>
                </a:lnTo>
                <a:lnTo>
                  <a:pt x="341969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16" name="object 16"/>
          <p:cNvSpPr/>
          <p:nvPr/>
        </p:nvSpPr>
        <p:spPr>
          <a:xfrm>
            <a:off x="1164865" y="1738377"/>
            <a:ext cx="2010664" cy="2549144"/>
          </a:xfrm>
          <a:custGeom>
            <a:avLst/>
            <a:gdLst/>
            <a:ahLst/>
            <a:cxnLst/>
            <a:rect l="l" t="t" r="r" b="b"/>
            <a:pathLst>
              <a:path w="1256664" h="1593214">
                <a:moveTo>
                  <a:pt x="1256461" y="250316"/>
                </a:moveTo>
                <a:lnTo>
                  <a:pt x="1203906" y="202860"/>
                </a:lnTo>
                <a:lnTo>
                  <a:pt x="1153649" y="161281"/>
                </a:lnTo>
                <a:lnTo>
                  <a:pt x="1105637" y="125267"/>
                </a:lnTo>
                <a:lnTo>
                  <a:pt x="1059819" y="94507"/>
                </a:lnTo>
                <a:lnTo>
                  <a:pt x="1016145" y="68686"/>
                </a:lnTo>
                <a:lnTo>
                  <a:pt x="974562" y="47493"/>
                </a:lnTo>
                <a:lnTo>
                  <a:pt x="935019" y="30615"/>
                </a:lnTo>
                <a:lnTo>
                  <a:pt x="897464" y="17739"/>
                </a:lnTo>
                <a:lnTo>
                  <a:pt x="828113" y="2744"/>
                </a:lnTo>
                <a:lnTo>
                  <a:pt x="796213" y="0"/>
                </a:lnTo>
                <a:lnTo>
                  <a:pt x="747169" y="1394"/>
                </a:lnTo>
                <a:lnTo>
                  <a:pt x="698439" y="9768"/>
                </a:lnTo>
                <a:lnTo>
                  <a:pt x="651491" y="25042"/>
                </a:lnTo>
                <a:lnTo>
                  <a:pt x="607790" y="47137"/>
                </a:lnTo>
                <a:lnTo>
                  <a:pt x="568803" y="75972"/>
                </a:lnTo>
                <a:lnTo>
                  <a:pt x="535995" y="111467"/>
                </a:lnTo>
                <a:lnTo>
                  <a:pt x="510832" y="153542"/>
                </a:lnTo>
                <a:lnTo>
                  <a:pt x="491053" y="218376"/>
                </a:lnTo>
                <a:lnTo>
                  <a:pt x="486524" y="286638"/>
                </a:lnTo>
                <a:lnTo>
                  <a:pt x="491828" y="333725"/>
                </a:lnTo>
                <a:lnTo>
                  <a:pt x="504229" y="379940"/>
                </a:lnTo>
                <a:lnTo>
                  <a:pt x="523202" y="423732"/>
                </a:lnTo>
                <a:lnTo>
                  <a:pt x="548224" y="463550"/>
                </a:lnTo>
                <a:lnTo>
                  <a:pt x="578768" y="497843"/>
                </a:lnTo>
                <a:lnTo>
                  <a:pt x="614311" y="525061"/>
                </a:lnTo>
                <a:lnTo>
                  <a:pt x="654329" y="543653"/>
                </a:lnTo>
                <a:lnTo>
                  <a:pt x="698296" y="552068"/>
                </a:lnTo>
                <a:lnTo>
                  <a:pt x="737349" y="549449"/>
                </a:lnTo>
                <a:lnTo>
                  <a:pt x="772972" y="534162"/>
                </a:lnTo>
                <a:lnTo>
                  <a:pt x="799159" y="503335"/>
                </a:lnTo>
                <a:lnTo>
                  <a:pt x="808849" y="463602"/>
                </a:lnTo>
                <a:lnTo>
                  <a:pt x="803440" y="421389"/>
                </a:lnTo>
                <a:lnTo>
                  <a:pt x="784327" y="383119"/>
                </a:lnTo>
                <a:lnTo>
                  <a:pt x="752906" y="355218"/>
                </a:lnTo>
                <a:lnTo>
                  <a:pt x="703797" y="340633"/>
                </a:lnTo>
                <a:lnTo>
                  <a:pt x="652449" y="345789"/>
                </a:lnTo>
                <a:lnTo>
                  <a:pt x="603959" y="367470"/>
                </a:lnTo>
                <a:lnTo>
                  <a:pt x="563422" y="402463"/>
                </a:lnTo>
                <a:lnTo>
                  <a:pt x="533705" y="446357"/>
                </a:lnTo>
                <a:lnTo>
                  <a:pt x="513078" y="495681"/>
                </a:lnTo>
                <a:lnTo>
                  <a:pt x="499945" y="548338"/>
                </a:lnTo>
                <a:lnTo>
                  <a:pt x="492709" y="602234"/>
                </a:lnTo>
                <a:lnTo>
                  <a:pt x="489862" y="653788"/>
                </a:lnTo>
                <a:lnTo>
                  <a:pt x="491137" y="705389"/>
                </a:lnTo>
                <a:lnTo>
                  <a:pt x="497341" y="756467"/>
                </a:lnTo>
                <a:lnTo>
                  <a:pt x="509282" y="806450"/>
                </a:lnTo>
                <a:lnTo>
                  <a:pt x="524052" y="847919"/>
                </a:lnTo>
                <a:lnTo>
                  <a:pt x="541591" y="888269"/>
                </a:lnTo>
                <a:lnTo>
                  <a:pt x="560035" y="928286"/>
                </a:lnTo>
                <a:lnTo>
                  <a:pt x="577519" y="968756"/>
                </a:lnTo>
                <a:lnTo>
                  <a:pt x="595321" y="1019905"/>
                </a:lnTo>
                <a:lnTo>
                  <a:pt x="608682" y="1072483"/>
                </a:lnTo>
                <a:lnTo>
                  <a:pt x="617542" y="1126061"/>
                </a:lnTo>
                <a:lnTo>
                  <a:pt x="621842" y="1180210"/>
                </a:lnTo>
                <a:lnTo>
                  <a:pt x="621180" y="1234178"/>
                </a:lnTo>
                <a:lnTo>
                  <a:pt x="615111" y="1287811"/>
                </a:lnTo>
                <a:lnTo>
                  <a:pt x="602947" y="1340159"/>
                </a:lnTo>
                <a:lnTo>
                  <a:pt x="583996" y="1390269"/>
                </a:lnTo>
                <a:lnTo>
                  <a:pt x="559140" y="1434868"/>
                </a:lnTo>
                <a:lnTo>
                  <a:pt x="528140" y="1475184"/>
                </a:lnTo>
                <a:lnTo>
                  <a:pt x="491835" y="1510603"/>
                </a:lnTo>
                <a:lnTo>
                  <a:pt x="451064" y="1540514"/>
                </a:lnTo>
                <a:lnTo>
                  <a:pt x="406664" y="1564301"/>
                </a:lnTo>
                <a:lnTo>
                  <a:pt x="359476" y="1581353"/>
                </a:lnTo>
                <a:lnTo>
                  <a:pt x="310337" y="1591056"/>
                </a:lnTo>
                <a:lnTo>
                  <a:pt x="260356" y="1592989"/>
                </a:lnTo>
                <a:lnTo>
                  <a:pt x="210690" y="1587303"/>
                </a:lnTo>
                <a:lnTo>
                  <a:pt x="162279" y="1574400"/>
                </a:lnTo>
                <a:lnTo>
                  <a:pt x="116063" y="1554687"/>
                </a:lnTo>
                <a:lnTo>
                  <a:pt x="72984" y="1528566"/>
                </a:lnTo>
                <a:lnTo>
                  <a:pt x="33983" y="1496443"/>
                </a:lnTo>
                <a:lnTo>
                  <a:pt x="0" y="1458721"/>
                </a:lnTo>
              </a:path>
            </a:pathLst>
          </a:custGeom>
          <a:ln w="11925">
            <a:solidFill>
              <a:srgbClr val="073762"/>
            </a:solidFill>
          </a:ln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17" name="object 17"/>
          <p:cNvGrpSpPr/>
          <p:nvPr/>
        </p:nvGrpSpPr>
        <p:grpSpPr>
          <a:xfrm>
            <a:off x="2333141" y="6052799"/>
            <a:ext cx="973328" cy="1526030"/>
            <a:chOff x="1458213" y="3782999"/>
            <a:chExt cx="608330" cy="953769"/>
          </a:xfrm>
        </p:grpSpPr>
        <p:sp>
          <p:nvSpPr>
            <p:cNvPr id="18" name="object 18"/>
            <p:cNvSpPr/>
            <p:nvPr/>
          </p:nvSpPr>
          <p:spPr>
            <a:xfrm>
              <a:off x="1838579" y="3782999"/>
              <a:ext cx="227965" cy="953769"/>
            </a:xfrm>
            <a:custGeom>
              <a:avLst/>
              <a:gdLst/>
              <a:ahLst/>
              <a:cxnLst/>
              <a:rect l="l" t="t" r="r" b="b"/>
              <a:pathLst>
                <a:path w="227964" h="953770">
                  <a:moveTo>
                    <a:pt x="227850" y="0"/>
                  </a:moveTo>
                  <a:lnTo>
                    <a:pt x="0" y="0"/>
                  </a:lnTo>
                  <a:lnTo>
                    <a:pt x="0" y="953554"/>
                  </a:lnTo>
                  <a:lnTo>
                    <a:pt x="227850" y="953554"/>
                  </a:lnTo>
                  <a:lnTo>
                    <a:pt x="227850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854961" y="382244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8149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853818" y="3862958"/>
              <a:ext cx="177800" cy="0"/>
            </a:xfrm>
            <a:custGeom>
              <a:avLst/>
              <a:gdLst/>
              <a:ahLst/>
              <a:cxnLst/>
              <a:rect l="l" t="t" r="r" b="b"/>
              <a:pathLst>
                <a:path w="177800">
                  <a:moveTo>
                    <a:pt x="0" y="0"/>
                  </a:moveTo>
                  <a:lnTo>
                    <a:pt x="177419" y="0"/>
                  </a:lnTo>
                </a:path>
              </a:pathLst>
            </a:custGeom>
            <a:ln w="11900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1" name="object 21"/>
            <p:cNvSpPr/>
            <p:nvPr/>
          </p:nvSpPr>
          <p:spPr>
            <a:xfrm>
              <a:off x="1854327" y="4660048"/>
              <a:ext cx="196215" cy="0"/>
            </a:xfrm>
            <a:custGeom>
              <a:avLst/>
              <a:gdLst/>
              <a:ahLst/>
              <a:cxnLst/>
              <a:rect l="l" t="t" r="r" b="b"/>
              <a:pathLst>
                <a:path w="196214">
                  <a:moveTo>
                    <a:pt x="0" y="0"/>
                  </a:moveTo>
                  <a:lnTo>
                    <a:pt x="195706" y="0"/>
                  </a:lnTo>
                </a:path>
              </a:pathLst>
            </a:custGeom>
            <a:ln w="8149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853818" y="4700028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5">
                  <a:moveTo>
                    <a:pt x="0" y="0"/>
                  </a:moveTo>
                  <a:lnTo>
                    <a:pt x="197357" y="0"/>
                  </a:lnTo>
                </a:path>
              </a:pathLst>
            </a:custGeom>
            <a:ln w="11900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3" name="object 23"/>
            <p:cNvSpPr/>
            <p:nvPr/>
          </p:nvSpPr>
          <p:spPr>
            <a:xfrm>
              <a:off x="1686686" y="3920591"/>
              <a:ext cx="154940" cy="815975"/>
            </a:xfrm>
            <a:custGeom>
              <a:avLst/>
              <a:gdLst/>
              <a:ahLst/>
              <a:cxnLst/>
              <a:rect l="l" t="t" r="r" b="b"/>
              <a:pathLst>
                <a:path w="154939" h="815975">
                  <a:moveTo>
                    <a:pt x="154914" y="0"/>
                  </a:moveTo>
                  <a:lnTo>
                    <a:pt x="0" y="0"/>
                  </a:lnTo>
                  <a:lnTo>
                    <a:pt x="0" y="815797"/>
                  </a:lnTo>
                  <a:lnTo>
                    <a:pt x="154914" y="815797"/>
                  </a:lnTo>
                  <a:lnTo>
                    <a:pt x="154914" y="0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4" name="object 24"/>
            <p:cNvSpPr/>
            <p:nvPr/>
          </p:nvSpPr>
          <p:spPr>
            <a:xfrm>
              <a:off x="1697609" y="3954386"/>
              <a:ext cx="133350" cy="0"/>
            </a:xfrm>
            <a:custGeom>
              <a:avLst/>
              <a:gdLst/>
              <a:ahLst/>
              <a:cxnLst/>
              <a:rect l="l" t="t" r="r" b="b"/>
              <a:pathLst>
                <a:path w="133350">
                  <a:moveTo>
                    <a:pt x="0" y="0"/>
                  </a:moveTo>
                  <a:lnTo>
                    <a:pt x="132969" y="0"/>
                  </a:lnTo>
                </a:path>
              </a:pathLst>
            </a:custGeom>
            <a:ln w="627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5" name="object 25"/>
            <p:cNvSpPr/>
            <p:nvPr/>
          </p:nvSpPr>
          <p:spPr>
            <a:xfrm>
              <a:off x="1696973" y="3988612"/>
              <a:ext cx="135255" cy="0"/>
            </a:xfrm>
            <a:custGeom>
              <a:avLst/>
              <a:gdLst/>
              <a:ahLst/>
              <a:cxnLst/>
              <a:rect l="l" t="t" r="r" b="b"/>
              <a:pathLst>
                <a:path w="135255">
                  <a:moveTo>
                    <a:pt x="0" y="0"/>
                  </a:moveTo>
                  <a:lnTo>
                    <a:pt x="134874" y="0"/>
                  </a:lnTo>
                </a:path>
              </a:pathLst>
            </a:custGeom>
            <a:ln w="1002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6" name="object 26"/>
            <p:cNvSpPr/>
            <p:nvPr/>
          </p:nvSpPr>
          <p:spPr>
            <a:xfrm>
              <a:off x="1696973" y="4670920"/>
              <a:ext cx="133985" cy="0"/>
            </a:xfrm>
            <a:custGeom>
              <a:avLst/>
              <a:gdLst/>
              <a:ahLst/>
              <a:cxnLst/>
              <a:rect l="l" t="t" r="r" b="b"/>
              <a:pathLst>
                <a:path w="133985">
                  <a:moveTo>
                    <a:pt x="0" y="0"/>
                  </a:moveTo>
                  <a:lnTo>
                    <a:pt x="133603" y="0"/>
                  </a:lnTo>
                </a:path>
              </a:pathLst>
            </a:custGeom>
            <a:ln w="627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7" name="object 27"/>
            <p:cNvSpPr/>
            <p:nvPr/>
          </p:nvSpPr>
          <p:spPr>
            <a:xfrm>
              <a:off x="1696338" y="4705146"/>
              <a:ext cx="135890" cy="0"/>
            </a:xfrm>
            <a:custGeom>
              <a:avLst/>
              <a:gdLst/>
              <a:ahLst/>
              <a:cxnLst/>
              <a:rect l="l" t="t" r="r" b="b"/>
              <a:pathLst>
                <a:path w="135889">
                  <a:moveTo>
                    <a:pt x="0" y="0"/>
                  </a:moveTo>
                  <a:lnTo>
                    <a:pt x="135509" y="0"/>
                  </a:lnTo>
                </a:path>
              </a:pathLst>
            </a:custGeom>
            <a:ln w="1002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8" name="object 28"/>
            <p:cNvSpPr/>
            <p:nvPr/>
          </p:nvSpPr>
          <p:spPr>
            <a:xfrm>
              <a:off x="1713484" y="4075645"/>
              <a:ext cx="101600" cy="515620"/>
            </a:xfrm>
            <a:custGeom>
              <a:avLst/>
              <a:gdLst/>
              <a:ahLst/>
              <a:cxnLst/>
              <a:rect l="l" t="t" r="r" b="b"/>
              <a:pathLst>
                <a:path w="101600" h="515620">
                  <a:moveTo>
                    <a:pt x="56388" y="0"/>
                  </a:moveTo>
                  <a:lnTo>
                    <a:pt x="32059" y="2234"/>
                  </a:lnTo>
                  <a:lnTo>
                    <a:pt x="19875" y="19484"/>
                  </a:lnTo>
                  <a:lnTo>
                    <a:pt x="15311" y="41883"/>
                  </a:lnTo>
                  <a:lnTo>
                    <a:pt x="13843" y="59562"/>
                  </a:lnTo>
                  <a:lnTo>
                    <a:pt x="10816" y="89415"/>
                  </a:lnTo>
                  <a:lnTo>
                    <a:pt x="5859" y="149281"/>
                  </a:lnTo>
                  <a:lnTo>
                    <a:pt x="2357" y="212986"/>
                  </a:lnTo>
                  <a:lnTo>
                    <a:pt x="261" y="280667"/>
                  </a:lnTo>
                  <a:lnTo>
                    <a:pt x="0" y="314477"/>
                  </a:lnTo>
                  <a:lnTo>
                    <a:pt x="142" y="339823"/>
                  </a:lnTo>
                  <a:lnTo>
                    <a:pt x="1285" y="390447"/>
                  </a:lnTo>
                  <a:lnTo>
                    <a:pt x="3468" y="434712"/>
                  </a:lnTo>
                  <a:lnTo>
                    <a:pt x="16256" y="490499"/>
                  </a:lnTo>
                  <a:lnTo>
                    <a:pt x="52705" y="514997"/>
                  </a:lnTo>
                  <a:lnTo>
                    <a:pt x="60071" y="513727"/>
                  </a:lnTo>
                  <a:lnTo>
                    <a:pt x="87455" y="480530"/>
                  </a:lnTo>
                  <a:lnTo>
                    <a:pt x="91255" y="416385"/>
                  </a:lnTo>
                  <a:lnTo>
                    <a:pt x="93694" y="364240"/>
                  </a:lnTo>
                  <a:lnTo>
                    <a:pt x="95833" y="312095"/>
                  </a:lnTo>
                  <a:lnTo>
                    <a:pt x="97670" y="259950"/>
                  </a:lnTo>
                  <a:lnTo>
                    <a:pt x="99202" y="207805"/>
                  </a:lnTo>
                  <a:lnTo>
                    <a:pt x="100428" y="155660"/>
                  </a:lnTo>
                  <a:lnTo>
                    <a:pt x="101600" y="86144"/>
                  </a:lnTo>
                  <a:lnTo>
                    <a:pt x="100268" y="60968"/>
                  </a:lnTo>
                  <a:lnTo>
                    <a:pt x="94281" y="35280"/>
                  </a:lnTo>
                  <a:lnTo>
                    <a:pt x="80650" y="13488"/>
                  </a:lnTo>
                  <a:lnTo>
                    <a:pt x="56388" y="0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9" name="object 29"/>
            <p:cNvSpPr/>
            <p:nvPr/>
          </p:nvSpPr>
          <p:spPr>
            <a:xfrm>
              <a:off x="1458213" y="3783037"/>
              <a:ext cx="227965" cy="953769"/>
            </a:xfrm>
            <a:custGeom>
              <a:avLst/>
              <a:gdLst/>
              <a:ahLst/>
              <a:cxnLst/>
              <a:rect l="l" t="t" r="r" b="b"/>
              <a:pathLst>
                <a:path w="227964" h="953770">
                  <a:moveTo>
                    <a:pt x="227825" y="0"/>
                  </a:moveTo>
                  <a:lnTo>
                    <a:pt x="0" y="0"/>
                  </a:lnTo>
                  <a:lnTo>
                    <a:pt x="0" y="953528"/>
                  </a:lnTo>
                  <a:lnTo>
                    <a:pt x="227825" y="953528"/>
                  </a:lnTo>
                  <a:lnTo>
                    <a:pt x="227825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0" name="object 30"/>
            <p:cNvSpPr/>
            <p:nvPr/>
          </p:nvSpPr>
          <p:spPr>
            <a:xfrm>
              <a:off x="1474342" y="3822572"/>
              <a:ext cx="196215" cy="0"/>
            </a:xfrm>
            <a:custGeom>
              <a:avLst/>
              <a:gdLst/>
              <a:ahLst/>
              <a:cxnLst/>
              <a:rect l="l" t="t" r="r" b="b"/>
              <a:pathLst>
                <a:path w="196214">
                  <a:moveTo>
                    <a:pt x="0" y="0"/>
                  </a:moveTo>
                  <a:lnTo>
                    <a:pt x="195706" y="0"/>
                  </a:lnTo>
                </a:path>
              </a:pathLst>
            </a:custGeom>
            <a:ln w="627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1" name="object 31"/>
            <p:cNvSpPr/>
            <p:nvPr/>
          </p:nvSpPr>
          <p:spPr>
            <a:xfrm>
              <a:off x="1473453" y="3862450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5">
                  <a:moveTo>
                    <a:pt x="0" y="0"/>
                  </a:moveTo>
                  <a:lnTo>
                    <a:pt x="197484" y="0"/>
                  </a:lnTo>
                </a:path>
              </a:pathLst>
            </a:custGeom>
            <a:ln w="1002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2" name="object 32"/>
            <p:cNvSpPr/>
            <p:nvPr/>
          </p:nvSpPr>
          <p:spPr>
            <a:xfrm>
              <a:off x="1474342" y="4660061"/>
              <a:ext cx="196215" cy="0"/>
            </a:xfrm>
            <a:custGeom>
              <a:avLst/>
              <a:gdLst/>
              <a:ahLst/>
              <a:cxnLst/>
              <a:rect l="l" t="t" r="r" b="b"/>
              <a:pathLst>
                <a:path w="196214">
                  <a:moveTo>
                    <a:pt x="0" y="0"/>
                  </a:moveTo>
                  <a:lnTo>
                    <a:pt x="195706" y="0"/>
                  </a:lnTo>
                </a:path>
              </a:pathLst>
            </a:custGeom>
            <a:ln w="627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3" name="object 33"/>
            <p:cNvSpPr/>
            <p:nvPr/>
          </p:nvSpPr>
          <p:spPr>
            <a:xfrm>
              <a:off x="1473453" y="4700028"/>
              <a:ext cx="197485" cy="0"/>
            </a:xfrm>
            <a:custGeom>
              <a:avLst/>
              <a:gdLst/>
              <a:ahLst/>
              <a:cxnLst/>
              <a:rect l="l" t="t" r="r" b="b"/>
              <a:pathLst>
                <a:path w="197485">
                  <a:moveTo>
                    <a:pt x="0" y="0"/>
                  </a:moveTo>
                  <a:lnTo>
                    <a:pt x="197484" y="0"/>
                  </a:lnTo>
                </a:path>
              </a:pathLst>
            </a:custGeom>
            <a:ln w="10024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4" name="object 34"/>
            <p:cNvSpPr/>
            <p:nvPr/>
          </p:nvSpPr>
          <p:spPr>
            <a:xfrm>
              <a:off x="1498345" y="3964165"/>
              <a:ext cx="149225" cy="601345"/>
            </a:xfrm>
            <a:custGeom>
              <a:avLst/>
              <a:gdLst/>
              <a:ahLst/>
              <a:cxnLst/>
              <a:rect l="l" t="t" r="r" b="b"/>
              <a:pathLst>
                <a:path w="149225" h="601345">
                  <a:moveTo>
                    <a:pt x="82803" y="0"/>
                  </a:moveTo>
                  <a:lnTo>
                    <a:pt x="46753" y="2818"/>
                  </a:lnTo>
                  <a:lnTo>
                    <a:pt x="28908" y="22944"/>
                  </a:lnTo>
                  <a:lnTo>
                    <a:pt x="22421" y="48997"/>
                  </a:lnTo>
                  <a:lnTo>
                    <a:pt x="20446" y="69595"/>
                  </a:lnTo>
                  <a:lnTo>
                    <a:pt x="15960" y="104680"/>
                  </a:lnTo>
                  <a:lnTo>
                    <a:pt x="8320" y="174655"/>
                  </a:lnTo>
                  <a:lnTo>
                    <a:pt x="3053" y="248151"/>
                  </a:lnTo>
                  <a:lnTo>
                    <a:pt x="1381" y="286608"/>
                  </a:lnTo>
                  <a:lnTo>
                    <a:pt x="351" y="325106"/>
                  </a:lnTo>
                  <a:lnTo>
                    <a:pt x="0" y="363639"/>
                  </a:lnTo>
                  <a:lnTo>
                    <a:pt x="216" y="394249"/>
                  </a:lnTo>
                  <a:lnTo>
                    <a:pt x="1982" y="455504"/>
                  </a:lnTo>
                  <a:lnTo>
                    <a:pt x="5250" y="508116"/>
                  </a:lnTo>
                  <a:lnTo>
                    <a:pt x="14307" y="552076"/>
                  </a:lnTo>
                  <a:lnTo>
                    <a:pt x="39338" y="590777"/>
                  </a:lnTo>
                  <a:lnTo>
                    <a:pt x="74136" y="600935"/>
                  </a:lnTo>
                  <a:lnTo>
                    <a:pt x="81692" y="600395"/>
                  </a:lnTo>
                  <a:lnTo>
                    <a:pt x="123364" y="575595"/>
                  </a:lnTo>
                  <a:lnTo>
                    <a:pt x="133421" y="494029"/>
                  </a:lnTo>
                  <a:lnTo>
                    <a:pt x="136588" y="440728"/>
                  </a:lnTo>
                  <a:lnTo>
                    <a:pt x="139422" y="387426"/>
                  </a:lnTo>
                  <a:lnTo>
                    <a:pt x="141922" y="334124"/>
                  </a:lnTo>
                  <a:lnTo>
                    <a:pt x="144089" y="280822"/>
                  </a:lnTo>
                  <a:lnTo>
                    <a:pt x="145922" y="227520"/>
                  </a:lnTo>
                  <a:lnTo>
                    <a:pt x="147423" y="174218"/>
                  </a:lnTo>
                  <a:lnTo>
                    <a:pt x="148716" y="106019"/>
                  </a:lnTo>
                  <a:lnTo>
                    <a:pt x="147115" y="75925"/>
                  </a:lnTo>
                  <a:lnTo>
                    <a:pt x="138953" y="44308"/>
                  </a:lnTo>
                  <a:lnTo>
                    <a:pt x="119195" y="17042"/>
                  </a:lnTo>
                  <a:lnTo>
                    <a:pt x="82803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35" name="object 35"/>
          <p:cNvSpPr/>
          <p:nvPr/>
        </p:nvSpPr>
        <p:spPr>
          <a:xfrm>
            <a:off x="731520" y="186172"/>
            <a:ext cx="13898880" cy="1685544"/>
          </a:xfrm>
          <a:custGeom>
            <a:avLst/>
            <a:gdLst/>
            <a:ahLst/>
            <a:cxnLst/>
            <a:rect l="l" t="t" r="r" b="b"/>
            <a:pathLst>
              <a:path w="8686800" h="1053465">
                <a:moveTo>
                  <a:pt x="8686800" y="0"/>
                </a:moveTo>
                <a:lnTo>
                  <a:pt x="0" y="0"/>
                </a:lnTo>
                <a:lnTo>
                  <a:pt x="0" y="1053058"/>
                </a:lnTo>
                <a:lnTo>
                  <a:pt x="8686800" y="1053058"/>
                </a:lnTo>
                <a:lnTo>
                  <a:pt x="8686800" y="0"/>
                </a:lnTo>
                <a:close/>
              </a:path>
            </a:pathLst>
          </a:custGeom>
          <a:solidFill>
            <a:srgbClr val="E1EDF9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0" y="0"/>
            <a:ext cx="0" cy="16668029"/>
          </a:xfrm>
          <a:prstGeom prst="rect">
            <a:avLst/>
          </a:prstGeom>
        </p:spPr>
        <p:txBody>
          <a:bodyPr vert="horz" wrap="square" lIns="0" tIns="413389" rIns="0" bIns="0" rtlCol="0">
            <a:spAutoFit/>
          </a:bodyPr>
          <a:lstStyle/>
          <a:p>
            <a:pPr marL="2060448">
              <a:spcBef>
                <a:spcPts val="160"/>
              </a:spcBef>
            </a:pPr>
            <a:r>
              <a:rPr sz="4800" b="1" dirty="0">
                <a:solidFill>
                  <a:srgbClr val="073762"/>
                </a:solidFill>
                <a:latin typeface="Trebuchet MS"/>
                <a:cs typeface="Trebuchet MS"/>
              </a:rPr>
              <a:t>What</a:t>
            </a:r>
            <a:r>
              <a:rPr sz="4800" b="1" spc="-192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4800" b="1" spc="168" dirty="0">
                <a:solidFill>
                  <a:srgbClr val="073762"/>
                </a:solidFill>
                <a:latin typeface="Trebuchet MS"/>
                <a:cs typeface="Trebuchet MS"/>
              </a:rPr>
              <a:t>AI</a:t>
            </a:r>
            <a:r>
              <a:rPr sz="4800" b="1" spc="-20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4800" b="1" spc="-32" dirty="0">
                <a:solidFill>
                  <a:srgbClr val="073762"/>
                </a:solidFill>
                <a:latin typeface="Trebuchet MS"/>
                <a:cs typeface="Trebuchet MS"/>
              </a:rPr>
              <a:t>Can</a:t>
            </a:r>
            <a:r>
              <a:rPr sz="4800" b="1" spc="-20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4800" b="1" spc="80" dirty="0">
                <a:solidFill>
                  <a:srgbClr val="073762"/>
                </a:solidFill>
                <a:latin typeface="Trebuchet MS"/>
                <a:cs typeface="Trebuchet MS"/>
              </a:rPr>
              <a:t>Do</a:t>
            </a:r>
            <a:r>
              <a:rPr sz="4800" b="1" spc="-20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4800" b="1" spc="-168" dirty="0">
                <a:solidFill>
                  <a:srgbClr val="073762"/>
                </a:solidFill>
                <a:latin typeface="Trebuchet MS"/>
                <a:cs typeface="Trebuchet MS"/>
              </a:rPr>
              <a:t>for</a:t>
            </a:r>
            <a:r>
              <a:rPr sz="4800" b="1" spc="-20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4800" b="1" spc="-16" dirty="0">
                <a:solidFill>
                  <a:srgbClr val="073762"/>
                </a:solidFill>
                <a:latin typeface="Trebuchet MS"/>
                <a:cs typeface="Trebuchet MS"/>
              </a:rPr>
              <a:t>Students</a:t>
            </a:r>
            <a:endParaRPr sz="4800">
              <a:latin typeface="Trebuchet MS"/>
              <a:cs typeface="Trebuchet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007635" y="1348841"/>
            <a:ext cx="11657584" cy="6901688"/>
            <a:chOff x="1254772" y="843025"/>
            <a:chExt cx="7285990" cy="4313555"/>
          </a:xfrm>
        </p:grpSpPr>
        <p:sp>
          <p:nvSpPr>
            <p:cNvPr id="38" name="object 38"/>
            <p:cNvSpPr/>
            <p:nvPr/>
          </p:nvSpPr>
          <p:spPr>
            <a:xfrm>
              <a:off x="1267472" y="855725"/>
              <a:ext cx="908050" cy="4288155"/>
            </a:xfrm>
            <a:custGeom>
              <a:avLst/>
              <a:gdLst/>
              <a:ahLst/>
              <a:cxnLst/>
              <a:rect l="l" t="t" r="r" b="b"/>
              <a:pathLst>
                <a:path w="908050" h="4288155">
                  <a:moveTo>
                    <a:pt x="5727" y="4287774"/>
                  </a:moveTo>
                  <a:lnTo>
                    <a:pt x="34077" y="4258974"/>
                  </a:lnTo>
                  <a:lnTo>
                    <a:pt x="67487" y="4223950"/>
                  </a:lnTo>
                  <a:lnTo>
                    <a:pt x="100228" y="4188526"/>
                  </a:lnTo>
                  <a:lnTo>
                    <a:pt x="132301" y="4152712"/>
                  </a:lnTo>
                  <a:lnTo>
                    <a:pt x="163706" y="4116515"/>
                  </a:lnTo>
                  <a:lnTo>
                    <a:pt x="194442" y="4079942"/>
                  </a:lnTo>
                  <a:lnTo>
                    <a:pt x="224511" y="4043003"/>
                  </a:lnTo>
                  <a:lnTo>
                    <a:pt x="253911" y="4005706"/>
                  </a:lnTo>
                  <a:lnTo>
                    <a:pt x="282643" y="3968057"/>
                  </a:lnTo>
                  <a:lnTo>
                    <a:pt x="310707" y="3930066"/>
                  </a:lnTo>
                  <a:lnTo>
                    <a:pt x="338103" y="3891740"/>
                  </a:lnTo>
                  <a:lnTo>
                    <a:pt x="364830" y="3853088"/>
                  </a:lnTo>
                  <a:lnTo>
                    <a:pt x="390890" y="3814118"/>
                  </a:lnTo>
                  <a:lnTo>
                    <a:pt x="416281" y="3774837"/>
                  </a:lnTo>
                  <a:lnTo>
                    <a:pt x="441004" y="3735254"/>
                  </a:lnTo>
                  <a:lnTo>
                    <a:pt x="465059" y="3695376"/>
                  </a:lnTo>
                  <a:lnTo>
                    <a:pt x="488445" y="3655212"/>
                  </a:lnTo>
                  <a:lnTo>
                    <a:pt x="511164" y="3614771"/>
                  </a:lnTo>
                  <a:lnTo>
                    <a:pt x="533214" y="3574059"/>
                  </a:lnTo>
                  <a:lnTo>
                    <a:pt x="554596" y="3533085"/>
                  </a:lnTo>
                  <a:lnTo>
                    <a:pt x="575310" y="3491857"/>
                  </a:lnTo>
                  <a:lnTo>
                    <a:pt x="595355" y="3450383"/>
                  </a:lnTo>
                  <a:lnTo>
                    <a:pt x="614733" y="3408672"/>
                  </a:lnTo>
                  <a:lnTo>
                    <a:pt x="633442" y="3366731"/>
                  </a:lnTo>
                  <a:lnTo>
                    <a:pt x="651483" y="3324568"/>
                  </a:lnTo>
                  <a:lnTo>
                    <a:pt x="668856" y="3282191"/>
                  </a:lnTo>
                  <a:lnTo>
                    <a:pt x="685561" y="3239609"/>
                  </a:lnTo>
                  <a:lnTo>
                    <a:pt x="701597" y="3196830"/>
                  </a:lnTo>
                  <a:lnTo>
                    <a:pt x="716966" y="3153861"/>
                  </a:lnTo>
                  <a:lnTo>
                    <a:pt x="731666" y="3110710"/>
                  </a:lnTo>
                  <a:lnTo>
                    <a:pt x="745698" y="3067386"/>
                  </a:lnTo>
                  <a:lnTo>
                    <a:pt x="759061" y="3023897"/>
                  </a:lnTo>
                  <a:lnTo>
                    <a:pt x="771757" y="2980251"/>
                  </a:lnTo>
                  <a:lnTo>
                    <a:pt x="783784" y="2936456"/>
                  </a:lnTo>
                  <a:lnTo>
                    <a:pt x="795144" y="2892520"/>
                  </a:lnTo>
                  <a:lnTo>
                    <a:pt x="805835" y="2848450"/>
                  </a:lnTo>
                  <a:lnTo>
                    <a:pt x="815857" y="2804256"/>
                  </a:lnTo>
                  <a:lnTo>
                    <a:pt x="825212" y="2759945"/>
                  </a:lnTo>
                  <a:lnTo>
                    <a:pt x="833899" y="2715525"/>
                  </a:lnTo>
                  <a:lnTo>
                    <a:pt x="841917" y="2671004"/>
                  </a:lnTo>
                  <a:lnTo>
                    <a:pt x="849267" y="2626391"/>
                  </a:lnTo>
                  <a:lnTo>
                    <a:pt x="855949" y="2581693"/>
                  </a:lnTo>
                  <a:lnTo>
                    <a:pt x="861962" y="2536918"/>
                  </a:lnTo>
                  <a:lnTo>
                    <a:pt x="867308" y="2492075"/>
                  </a:lnTo>
                  <a:lnTo>
                    <a:pt x="871985" y="2447171"/>
                  </a:lnTo>
                  <a:lnTo>
                    <a:pt x="875994" y="2402215"/>
                  </a:lnTo>
                  <a:lnTo>
                    <a:pt x="879335" y="2357215"/>
                  </a:lnTo>
                  <a:lnTo>
                    <a:pt x="882008" y="2312179"/>
                  </a:lnTo>
                  <a:lnTo>
                    <a:pt x="884013" y="2267114"/>
                  </a:lnTo>
                  <a:lnTo>
                    <a:pt x="885349" y="2222029"/>
                  </a:lnTo>
                  <a:lnTo>
                    <a:pt x="886017" y="2176932"/>
                  </a:lnTo>
                  <a:lnTo>
                    <a:pt x="886017" y="2131831"/>
                  </a:lnTo>
                  <a:lnTo>
                    <a:pt x="885349" y="2086734"/>
                  </a:lnTo>
                  <a:lnTo>
                    <a:pt x="884013" y="2041650"/>
                  </a:lnTo>
                  <a:lnTo>
                    <a:pt x="882008" y="1996585"/>
                  </a:lnTo>
                  <a:lnTo>
                    <a:pt x="879335" y="1951549"/>
                  </a:lnTo>
                  <a:lnTo>
                    <a:pt x="875994" y="1906549"/>
                  </a:lnTo>
                  <a:lnTo>
                    <a:pt x="871985" y="1861593"/>
                  </a:lnTo>
                  <a:lnTo>
                    <a:pt x="867308" y="1816690"/>
                  </a:lnTo>
                  <a:lnTo>
                    <a:pt x="861962" y="1771847"/>
                  </a:lnTo>
                  <a:lnTo>
                    <a:pt x="855949" y="1727073"/>
                  </a:lnTo>
                  <a:lnTo>
                    <a:pt x="849267" y="1682375"/>
                  </a:lnTo>
                  <a:lnTo>
                    <a:pt x="841917" y="1637763"/>
                  </a:lnTo>
                  <a:lnTo>
                    <a:pt x="833899" y="1593242"/>
                  </a:lnTo>
                  <a:lnTo>
                    <a:pt x="825212" y="1548823"/>
                  </a:lnTo>
                  <a:lnTo>
                    <a:pt x="815857" y="1504513"/>
                  </a:lnTo>
                  <a:lnTo>
                    <a:pt x="805835" y="1460319"/>
                  </a:lnTo>
                  <a:lnTo>
                    <a:pt x="795144" y="1416251"/>
                  </a:lnTo>
                  <a:lnTo>
                    <a:pt x="783784" y="1372315"/>
                  </a:lnTo>
                  <a:lnTo>
                    <a:pt x="771757" y="1328521"/>
                  </a:lnTo>
                  <a:lnTo>
                    <a:pt x="759061" y="1284875"/>
                  </a:lnTo>
                  <a:lnTo>
                    <a:pt x="745698" y="1241388"/>
                  </a:lnTo>
                  <a:lnTo>
                    <a:pt x="731666" y="1198065"/>
                  </a:lnTo>
                  <a:lnTo>
                    <a:pt x="716966" y="1154916"/>
                  </a:lnTo>
                  <a:lnTo>
                    <a:pt x="701597" y="1111948"/>
                  </a:lnTo>
                  <a:lnTo>
                    <a:pt x="685561" y="1069169"/>
                  </a:lnTo>
                  <a:lnTo>
                    <a:pt x="668856" y="1026589"/>
                  </a:lnTo>
                  <a:lnTo>
                    <a:pt x="651483" y="984213"/>
                  </a:lnTo>
                  <a:lnTo>
                    <a:pt x="633442" y="942052"/>
                  </a:lnTo>
                  <a:lnTo>
                    <a:pt x="614733" y="900112"/>
                  </a:lnTo>
                  <a:lnTo>
                    <a:pt x="595355" y="858402"/>
                  </a:lnTo>
                  <a:lnTo>
                    <a:pt x="575310" y="816930"/>
                  </a:lnTo>
                  <a:lnTo>
                    <a:pt x="554596" y="775704"/>
                  </a:lnTo>
                  <a:lnTo>
                    <a:pt x="533214" y="734731"/>
                  </a:lnTo>
                  <a:lnTo>
                    <a:pt x="511164" y="694021"/>
                  </a:lnTo>
                  <a:lnTo>
                    <a:pt x="488445" y="653581"/>
                  </a:lnTo>
                  <a:lnTo>
                    <a:pt x="465059" y="613419"/>
                  </a:lnTo>
                  <a:lnTo>
                    <a:pt x="441004" y="573544"/>
                  </a:lnTo>
                  <a:lnTo>
                    <a:pt x="416281" y="533962"/>
                  </a:lnTo>
                  <a:lnTo>
                    <a:pt x="390890" y="494683"/>
                  </a:lnTo>
                  <a:lnTo>
                    <a:pt x="364830" y="455715"/>
                  </a:lnTo>
                  <a:lnTo>
                    <a:pt x="338103" y="417065"/>
                  </a:lnTo>
                  <a:lnTo>
                    <a:pt x="310707" y="378741"/>
                  </a:lnTo>
                  <a:lnTo>
                    <a:pt x="282643" y="340752"/>
                  </a:lnTo>
                  <a:lnTo>
                    <a:pt x="253911" y="303106"/>
                  </a:lnTo>
                  <a:lnTo>
                    <a:pt x="224511" y="265810"/>
                  </a:lnTo>
                  <a:lnTo>
                    <a:pt x="194442" y="228874"/>
                  </a:lnTo>
                  <a:lnTo>
                    <a:pt x="163706" y="192304"/>
                  </a:lnTo>
                  <a:lnTo>
                    <a:pt x="132301" y="156109"/>
                  </a:lnTo>
                  <a:lnTo>
                    <a:pt x="100228" y="120297"/>
                  </a:lnTo>
                  <a:lnTo>
                    <a:pt x="67487" y="84876"/>
                  </a:lnTo>
                  <a:lnTo>
                    <a:pt x="34077" y="49854"/>
                  </a:lnTo>
                  <a:lnTo>
                    <a:pt x="0" y="15239"/>
                  </a:lnTo>
                  <a:lnTo>
                    <a:pt x="15227" y="0"/>
                  </a:lnTo>
                  <a:lnTo>
                    <a:pt x="49220" y="34526"/>
                  </a:lnTo>
                  <a:lnTo>
                    <a:pt x="82553" y="69455"/>
                  </a:lnTo>
                  <a:lnTo>
                    <a:pt x="115225" y="104778"/>
                  </a:lnTo>
                  <a:lnTo>
                    <a:pt x="147238" y="140488"/>
                  </a:lnTo>
                  <a:lnTo>
                    <a:pt x="178591" y="176576"/>
                  </a:lnTo>
                  <a:lnTo>
                    <a:pt x="209284" y="213035"/>
                  </a:lnTo>
                  <a:lnTo>
                    <a:pt x="239316" y="249857"/>
                  </a:lnTo>
                  <a:lnTo>
                    <a:pt x="268689" y="287033"/>
                  </a:lnTo>
                  <a:lnTo>
                    <a:pt x="297401" y="324557"/>
                  </a:lnTo>
                  <a:lnTo>
                    <a:pt x="325454" y="362419"/>
                  </a:lnTo>
                  <a:lnTo>
                    <a:pt x="352846" y="400613"/>
                  </a:lnTo>
                  <a:lnTo>
                    <a:pt x="379578" y="439130"/>
                  </a:lnTo>
                  <a:lnTo>
                    <a:pt x="405651" y="477963"/>
                  </a:lnTo>
                  <a:lnTo>
                    <a:pt x="431063" y="517103"/>
                  </a:lnTo>
                  <a:lnTo>
                    <a:pt x="455815" y="556543"/>
                  </a:lnTo>
                  <a:lnTo>
                    <a:pt x="479907" y="596275"/>
                  </a:lnTo>
                  <a:lnTo>
                    <a:pt x="503339" y="636290"/>
                  </a:lnTo>
                  <a:lnTo>
                    <a:pt x="526111" y="676582"/>
                  </a:lnTo>
                  <a:lnTo>
                    <a:pt x="548223" y="717142"/>
                  </a:lnTo>
                  <a:lnTo>
                    <a:pt x="569675" y="757962"/>
                  </a:lnTo>
                  <a:lnTo>
                    <a:pt x="590467" y="799034"/>
                  </a:lnTo>
                  <a:lnTo>
                    <a:pt x="610598" y="840351"/>
                  </a:lnTo>
                  <a:lnTo>
                    <a:pt x="630070" y="881904"/>
                  </a:lnTo>
                  <a:lnTo>
                    <a:pt x="648882" y="923686"/>
                  </a:lnTo>
                  <a:lnTo>
                    <a:pt x="667033" y="965689"/>
                  </a:lnTo>
                  <a:lnTo>
                    <a:pt x="684525" y="1007905"/>
                  </a:lnTo>
                  <a:lnTo>
                    <a:pt x="701356" y="1050326"/>
                  </a:lnTo>
                  <a:lnTo>
                    <a:pt x="717528" y="1092944"/>
                  </a:lnTo>
                  <a:lnTo>
                    <a:pt x="733039" y="1135752"/>
                  </a:lnTo>
                  <a:lnTo>
                    <a:pt x="747890" y="1178740"/>
                  </a:lnTo>
                  <a:lnTo>
                    <a:pt x="762081" y="1221903"/>
                  </a:lnTo>
                  <a:lnTo>
                    <a:pt x="775613" y="1265231"/>
                  </a:lnTo>
                  <a:lnTo>
                    <a:pt x="788484" y="1308716"/>
                  </a:lnTo>
                  <a:lnTo>
                    <a:pt x="800695" y="1352352"/>
                  </a:lnTo>
                  <a:lnTo>
                    <a:pt x="812246" y="1396129"/>
                  </a:lnTo>
                  <a:lnTo>
                    <a:pt x="823137" y="1440040"/>
                  </a:lnTo>
                  <a:lnTo>
                    <a:pt x="833368" y="1484078"/>
                  </a:lnTo>
                  <a:lnTo>
                    <a:pt x="842938" y="1528234"/>
                  </a:lnTo>
                  <a:lnTo>
                    <a:pt x="851849" y="1572500"/>
                  </a:lnTo>
                  <a:lnTo>
                    <a:pt x="860100" y="1616869"/>
                  </a:lnTo>
                  <a:lnTo>
                    <a:pt x="867691" y="1661333"/>
                  </a:lnTo>
                  <a:lnTo>
                    <a:pt x="874621" y="1705883"/>
                  </a:lnTo>
                  <a:lnTo>
                    <a:pt x="880892" y="1750512"/>
                  </a:lnTo>
                  <a:lnTo>
                    <a:pt x="886502" y="1795212"/>
                  </a:lnTo>
                  <a:lnTo>
                    <a:pt x="891453" y="1839975"/>
                  </a:lnTo>
                  <a:lnTo>
                    <a:pt x="895743" y="1884794"/>
                  </a:lnTo>
                  <a:lnTo>
                    <a:pt x="899373" y="1929660"/>
                  </a:lnTo>
                  <a:lnTo>
                    <a:pt x="902344" y="1974565"/>
                  </a:lnTo>
                  <a:lnTo>
                    <a:pt x="904654" y="2019501"/>
                  </a:lnTo>
                  <a:lnTo>
                    <a:pt x="906304" y="2064462"/>
                  </a:lnTo>
                  <a:lnTo>
                    <a:pt x="907294" y="2109438"/>
                  </a:lnTo>
                  <a:lnTo>
                    <a:pt x="907624" y="2154422"/>
                  </a:lnTo>
                  <a:lnTo>
                    <a:pt x="907294" y="2199406"/>
                  </a:lnTo>
                  <a:lnTo>
                    <a:pt x="906304" y="2244382"/>
                  </a:lnTo>
                  <a:lnTo>
                    <a:pt x="904654" y="2289342"/>
                  </a:lnTo>
                  <a:lnTo>
                    <a:pt x="902344" y="2334279"/>
                  </a:lnTo>
                  <a:lnTo>
                    <a:pt x="899373" y="2379184"/>
                  </a:lnTo>
                  <a:lnTo>
                    <a:pt x="895743" y="2424050"/>
                  </a:lnTo>
                  <a:lnTo>
                    <a:pt x="891453" y="2468869"/>
                  </a:lnTo>
                  <a:lnTo>
                    <a:pt x="886502" y="2513632"/>
                  </a:lnTo>
                  <a:lnTo>
                    <a:pt x="880892" y="2558332"/>
                  </a:lnTo>
                  <a:lnTo>
                    <a:pt x="874621" y="2602961"/>
                  </a:lnTo>
                  <a:lnTo>
                    <a:pt x="867691" y="2647511"/>
                  </a:lnTo>
                  <a:lnTo>
                    <a:pt x="860100" y="2691975"/>
                  </a:lnTo>
                  <a:lnTo>
                    <a:pt x="851849" y="2736344"/>
                  </a:lnTo>
                  <a:lnTo>
                    <a:pt x="842938" y="2780610"/>
                  </a:lnTo>
                  <a:lnTo>
                    <a:pt x="833368" y="2824766"/>
                  </a:lnTo>
                  <a:lnTo>
                    <a:pt x="823137" y="2868804"/>
                  </a:lnTo>
                  <a:lnTo>
                    <a:pt x="812246" y="2912715"/>
                  </a:lnTo>
                  <a:lnTo>
                    <a:pt x="800695" y="2956493"/>
                  </a:lnTo>
                  <a:lnTo>
                    <a:pt x="788484" y="3000128"/>
                  </a:lnTo>
                  <a:lnTo>
                    <a:pt x="775613" y="3043614"/>
                  </a:lnTo>
                  <a:lnTo>
                    <a:pt x="762081" y="3086942"/>
                  </a:lnTo>
                  <a:lnTo>
                    <a:pt x="747890" y="3130104"/>
                  </a:lnTo>
                  <a:lnTo>
                    <a:pt x="733039" y="3173093"/>
                  </a:lnTo>
                  <a:lnTo>
                    <a:pt x="717528" y="3215901"/>
                  </a:lnTo>
                  <a:lnTo>
                    <a:pt x="701356" y="3258519"/>
                  </a:lnTo>
                  <a:lnTo>
                    <a:pt x="684525" y="3300940"/>
                  </a:lnTo>
                  <a:lnTo>
                    <a:pt x="667033" y="3343156"/>
                  </a:lnTo>
                  <a:lnTo>
                    <a:pt x="648882" y="3385159"/>
                  </a:lnTo>
                  <a:lnTo>
                    <a:pt x="630070" y="3426941"/>
                  </a:lnTo>
                  <a:lnTo>
                    <a:pt x="610598" y="3468495"/>
                  </a:lnTo>
                  <a:lnTo>
                    <a:pt x="590467" y="3509811"/>
                  </a:lnTo>
                  <a:lnTo>
                    <a:pt x="569675" y="3550884"/>
                  </a:lnTo>
                  <a:lnTo>
                    <a:pt x="548223" y="3591704"/>
                  </a:lnTo>
                  <a:lnTo>
                    <a:pt x="526111" y="3632264"/>
                  </a:lnTo>
                  <a:lnTo>
                    <a:pt x="503339" y="3672556"/>
                  </a:lnTo>
                  <a:lnTo>
                    <a:pt x="479907" y="3712571"/>
                  </a:lnTo>
                  <a:lnTo>
                    <a:pt x="455815" y="3752303"/>
                  </a:lnTo>
                  <a:lnTo>
                    <a:pt x="431063" y="3791743"/>
                  </a:lnTo>
                  <a:lnTo>
                    <a:pt x="405651" y="3830884"/>
                  </a:lnTo>
                  <a:lnTo>
                    <a:pt x="379578" y="3869716"/>
                  </a:lnTo>
                  <a:lnTo>
                    <a:pt x="352846" y="3908234"/>
                  </a:lnTo>
                  <a:lnTo>
                    <a:pt x="325454" y="3946428"/>
                  </a:lnTo>
                  <a:lnTo>
                    <a:pt x="297401" y="3984290"/>
                  </a:lnTo>
                  <a:lnTo>
                    <a:pt x="268689" y="4021814"/>
                  </a:lnTo>
                  <a:lnTo>
                    <a:pt x="239316" y="4058991"/>
                  </a:lnTo>
                  <a:lnTo>
                    <a:pt x="209284" y="4095813"/>
                  </a:lnTo>
                  <a:lnTo>
                    <a:pt x="178591" y="4132272"/>
                  </a:lnTo>
                  <a:lnTo>
                    <a:pt x="147238" y="4168360"/>
                  </a:lnTo>
                  <a:lnTo>
                    <a:pt x="115225" y="4204070"/>
                  </a:lnTo>
                  <a:lnTo>
                    <a:pt x="82553" y="4239393"/>
                  </a:lnTo>
                  <a:lnTo>
                    <a:pt x="49220" y="4274322"/>
                  </a:lnTo>
                  <a:lnTo>
                    <a:pt x="35977" y="4287774"/>
                  </a:lnTo>
                </a:path>
              </a:pathLst>
            </a:custGeom>
            <a:ln w="25400">
              <a:solidFill>
                <a:srgbClr val="042A4D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1625600" y="1029957"/>
              <a:ext cx="6902450" cy="566420"/>
            </a:xfrm>
            <a:custGeom>
              <a:avLst/>
              <a:gdLst/>
              <a:ahLst/>
              <a:cxnLst/>
              <a:rect l="l" t="t" r="r" b="b"/>
              <a:pathLst>
                <a:path w="6902450" h="566419">
                  <a:moveTo>
                    <a:pt x="6902196" y="0"/>
                  </a:moveTo>
                  <a:lnTo>
                    <a:pt x="0" y="0"/>
                  </a:lnTo>
                  <a:lnTo>
                    <a:pt x="0" y="565924"/>
                  </a:lnTo>
                  <a:lnTo>
                    <a:pt x="6902196" y="565924"/>
                  </a:lnTo>
                  <a:lnTo>
                    <a:pt x="6902196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1625600" y="1029957"/>
              <a:ext cx="6902450" cy="566420"/>
            </a:xfrm>
            <a:custGeom>
              <a:avLst/>
              <a:gdLst/>
              <a:ahLst/>
              <a:cxnLst/>
              <a:rect l="l" t="t" r="r" b="b"/>
              <a:pathLst>
                <a:path w="6902450" h="566419">
                  <a:moveTo>
                    <a:pt x="0" y="565924"/>
                  </a:moveTo>
                  <a:lnTo>
                    <a:pt x="6902196" y="565924"/>
                  </a:lnTo>
                  <a:lnTo>
                    <a:pt x="6902196" y="0"/>
                  </a:lnTo>
                  <a:lnTo>
                    <a:pt x="0" y="0"/>
                  </a:lnTo>
                  <a:lnTo>
                    <a:pt x="0" y="565924"/>
                  </a:lnTo>
                  <a:close/>
                </a:path>
              </a:pathLst>
            </a:custGeom>
            <a:ln w="25400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1271905" y="959230"/>
              <a:ext cx="707390" cy="707390"/>
            </a:xfrm>
            <a:custGeom>
              <a:avLst/>
              <a:gdLst/>
              <a:ahLst/>
              <a:cxnLst/>
              <a:rect l="l" t="t" r="r" b="b"/>
              <a:pathLst>
                <a:path w="707389" h="707389">
                  <a:moveTo>
                    <a:pt x="353694" y="0"/>
                  </a:moveTo>
                  <a:lnTo>
                    <a:pt x="305703" y="3229"/>
                  </a:lnTo>
                  <a:lnTo>
                    <a:pt x="259673" y="12635"/>
                  </a:lnTo>
                  <a:lnTo>
                    <a:pt x="216027" y="27797"/>
                  </a:lnTo>
                  <a:lnTo>
                    <a:pt x="175184" y="48292"/>
                  </a:lnTo>
                  <a:lnTo>
                    <a:pt x="137568" y="73701"/>
                  </a:lnTo>
                  <a:lnTo>
                    <a:pt x="103600" y="103600"/>
                  </a:lnTo>
                  <a:lnTo>
                    <a:pt x="73701" y="137568"/>
                  </a:lnTo>
                  <a:lnTo>
                    <a:pt x="48292" y="175184"/>
                  </a:lnTo>
                  <a:lnTo>
                    <a:pt x="27797" y="216027"/>
                  </a:lnTo>
                  <a:lnTo>
                    <a:pt x="12635" y="259673"/>
                  </a:lnTo>
                  <a:lnTo>
                    <a:pt x="3229" y="305703"/>
                  </a:lnTo>
                  <a:lnTo>
                    <a:pt x="0" y="353695"/>
                  </a:lnTo>
                  <a:lnTo>
                    <a:pt x="3229" y="401686"/>
                  </a:lnTo>
                  <a:lnTo>
                    <a:pt x="12635" y="447716"/>
                  </a:lnTo>
                  <a:lnTo>
                    <a:pt x="27797" y="491363"/>
                  </a:lnTo>
                  <a:lnTo>
                    <a:pt x="48292" y="532205"/>
                  </a:lnTo>
                  <a:lnTo>
                    <a:pt x="73701" y="569821"/>
                  </a:lnTo>
                  <a:lnTo>
                    <a:pt x="103600" y="603789"/>
                  </a:lnTo>
                  <a:lnTo>
                    <a:pt x="137568" y="633688"/>
                  </a:lnTo>
                  <a:lnTo>
                    <a:pt x="175184" y="659097"/>
                  </a:lnTo>
                  <a:lnTo>
                    <a:pt x="216026" y="679592"/>
                  </a:lnTo>
                  <a:lnTo>
                    <a:pt x="259673" y="694754"/>
                  </a:lnTo>
                  <a:lnTo>
                    <a:pt x="305703" y="704160"/>
                  </a:lnTo>
                  <a:lnTo>
                    <a:pt x="353694" y="707390"/>
                  </a:lnTo>
                  <a:lnTo>
                    <a:pt x="401712" y="704160"/>
                  </a:lnTo>
                  <a:lnTo>
                    <a:pt x="447760" y="694754"/>
                  </a:lnTo>
                  <a:lnTo>
                    <a:pt x="491416" y="679592"/>
                  </a:lnTo>
                  <a:lnTo>
                    <a:pt x="532261" y="659097"/>
                  </a:lnTo>
                  <a:lnTo>
                    <a:pt x="569875" y="633688"/>
                  </a:lnTo>
                  <a:lnTo>
                    <a:pt x="603837" y="603789"/>
                  </a:lnTo>
                  <a:lnTo>
                    <a:pt x="633727" y="569821"/>
                  </a:lnTo>
                  <a:lnTo>
                    <a:pt x="659125" y="532205"/>
                  </a:lnTo>
                  <a:lnTo>
                    <a:pt x="679610" y="491363"/>
                  </a:lnTo>
                  <a:lnTo>
                    <a:pt x="694763" y="447716"/>
                  </a:lnTo>
                  <a:lnTo>
                    <a:pt x="704163" y="401686"/>
                  </a:lnTo>
                  <a:lnTo>
                    <a:pt x="707389" y="353695"/>
                  </a:lnTo>
                  <a:lnTo>
                    <a:pt x="704163" y="305703"/>
                  </a:lnTo>
                  <a:lnTo>
                    <a:pt x="694763" y="259673"/>
                  </a:lnTo>
                  <a:lnTo>
                    <a:pt x="679610" y="216027"/>
                  </a:lnTo>
                  <a:lnTo>
                    <a:pt x="659125" y="175184"/>
                  </a:lnTo>
                  <a:lnTo>
                    <a:pt x="633727" y="137568"/>
                  </a:lnTo>
                  <a:lnTo>
                    <a:pt x="603837" y="103600"/>
                  </a:lnTo>
                  <a:lnTo>
                    <a:pt x="569875" y="73701"/>
                  </a:lnTo>
                  <a:lnTo>
                    <a:pt x="532261" y="48292"/>
                  </a:lnTo>
                  <a:lnTo>
                    <a:pt x="491416" y="27797"/>
                  </a:lnTo>
                  <a:lnTo>
                    <a:pt x="447760" y="12635"/>
                  </a:lnTo>
                  <a:lnTo>
                    <a:pt x="401712" y="3229"/>
                  </a:lnTo>
                  <a:lnTo>
                    <a:pt x="353694" y="0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1271905" y="959230"/>
              <a:ext cx="707390" cy="707390"/>
            </a:xfrm>
            <a:custGeom>
              <a:avLst/>
              <a:gdLst/>
              <a:ahLst/>
              <a:cxnLst/>
              <a:rect l="l" t="t" r="r" b="b"/>
              <a:pathLst>
                <a:path w="707389" h="707389">
                  <a:moveTo>
                    <a:pt x="0" y="353695"/>
                  </a:moveTo>
                  <a:lnTo>
                    <a:pt x="3229" y="305703"/>
                  </a:lnTo>
                  <a:lnTo>
                    <a:pt x="12635" y="259673"/>
                  </a:lnTo>
                  <a:lnTo>
                    <a:pt x="27797" y="216027"/>
                  </a:lnTo>
                  <a:lnTo>
                    <a:pt x="48292" y="175184"/>
                  </a:lnTo>
                  <a:lnTo>
                    <a:pt x="73701" y="137568"/>
                  </a:lnTo>
                  <a:lnTo>
                    <a:pt x="103600" y="103600"/>
                  </a:lnTo>
                  <a:lnTo>
                    <a:pt x="137568" y="73701"/>
                  </a:lnTo>
                  <a:lnTo>
                    <a:pt x="175184" y="48292"/>
                  </a:lnTo>
                  <a:lnTo>
                    <a:pt x="216027" y="27797"/>
                  </a:lnTo>
                  <a:lnTo>
                    <a:pt x="259673" y="12635"/>
                  </a:lnTo>
                  <a:lnTo>
                    <a:pt x="305703" y="3229"/>
                  </a:lnTo>
                  <a:lnTo>
                    <a:pt x="353694" y="0"/>
                  </a:lnTo>
                  <a:lnTo>
                    <a:pt x="401712" y="3229"/>
                  </a:lnTo>
                  <a:lnTo>
                    <a:pt x="447760" y="12635"/>
                  </a:lnTo>
                  <a:lnTo>
                    <a:pt x="491416" y="27797"/>
                  </a:lnTo>
                  <a:lnTo>
                    <a:pt x="532261" y="48292"/>
                  </a:lnTo>
                  <a:lnTo>
                    <a:pt x="569875" y="73701"/>
                  </a:lnTo>
                  <a:lnTo>
                    <a:pt x="603837" y="103600"/>
                  </a:lnTo>
                  <a:lnTo>
                    <a:pt x="633727" y="137568"/>
                  </a:lnTo>
                  <a:lnTo>
                    <a:pt x="659125" y="175184"/>
                  </a:lnTo>
                  <a:lnTo>
                    <a:pt x="679610" y="216027"/>
                  </a:lnTo>
                  <a:lnTo>
                    <a:pt x="694763" y="259673"/>
                  </a:lnTo>
                  <a:lnTo>
                    <a:pt x="704163" y="305703"/>
                  </a:lnTo>
                  <a:lnTo>
                    <a:pt x="707389" y="353695"/>
                  </a:lnTo>
                  <a:lnTo>
                    <a:pt x="704163" y="401686"/>
                  </a:lnTo>
                  <a:lnTo>
                    <a:pt x="694763" y="447716"/>
                  </a:lnTo>
                  <a:lnTo>
                    <a:pt x="679610" y="491363"/>
                  </a:lnTo>
                  <a:lnTo>
                    <a:pt x="659125" y="532205"/>
                  </a:lnTo>
                  <a:lnTo>
                    <a:pt x="633727" y="569821"/>
                  </a:lnTo>
                  <a:lnTo>
                    <a:pt x="603837" y="603789"/>
                  </a:lnTo>
                  <a:lnTo>
                    <a:pt x="569875" y="633688"/>
                  </a:lnTo>
                  <a:lnTo>
                    <a:pt x="532261" y="659097"/>
                  </a:lnTo>
                  <a:lnTo>
                    <a:pt x="491416" y="679592"/>
                  </a:lnTo>
                  <a:lnTo>
                    <a:pt x="447760" y="694754"/>
                  </a:lnTo>
                  <a:lnTo>
                    <a:pt x="401712" y="704160"/>
                  </a:lnTo>
                  <a:lnTo>
                    <a:pt x="353694" y="707390"/>
                  </a:lnTo>
                  <a:lnTo>
                    <a:pt x="305703" y="704160"/>
                  </a:lnTo>
                  <a:lnTo>
                    <a:pt x="259673" y="694754"/>
                  </a:lnTo>
                  <a:lnTo>
                    <a:pt x="216026" y="679592"/>
                  </a:lnTo>
                  <a:lnTo>
                    <a:pt x="175184" y="659097"/>
                  </a:lnTo>
                  <a:lnTo>
                    <a:pt x="137568" y="633688"/>
                  </a:lnTo>
                  <a:lnTo>
                    <a:pt x="103600" y="603789"/>
                  </a:lnTo>
                  <a:lnTo>
                    <a:pt x="73701" y="569821"/>
                  </a:lnTo>
                  <a:lnTo>
                    <a:pt x="48292" y="532205"/>
                  </a:lnTo>
                  <a:lnTo>
                    <a:pt x="27797" y="491363"/>
                  </a:lnTo>
                  <a:lnTo>
                    <a:pt x="12635" y="447716"/>
                  </a:lnTo>
                  <a:lnTo>
                    <a:pt x="3229" y="401686"/>
                  </a:lnTo>
                  <a:lnTo>
                    <a:pt x="0" y="353695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2031238" y="1878571"/>
              <a:ext cx="6496685" cy="566420"/>
            </a:xfrm>
            <a:custGeom>
              <a:avLst/>
              <a:gdLst/>
              <a:ahLst/>
              <a:cxnLst/>
              <a:rect l="l" t="t" r="r" b="b"/>
              <a:pathLst>
                <a:path w="6496684" h="566419">
                  <a:moveTo>
                    <a:pt x="6496558" y="0"/>
                  </a:moveTo>
                  <a:lnTo>
                    <a:pt x="0" y="0"/>
                  </a:lnTo>
                  <a:lnTo>
                    <a:pt x="0" y="565924"/>
                  </a:lnTo>
                  <a:lnTo>
                    <a:pt x="6496558" y="565924"/>
                  </a:lnTo>
                  <a:lnTo>
                    <a:pt x="6496558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2031238" y="1878571"/>
              <a:ext cx="6496685" cy="566420"/>
            </a:xfrm>
            <a:custGeom>
              <a:avLst/>
              <a:gdLst/>
              <a:ahLst/>
              <a:cxnLst/>
              <a:rect l="l" t="t" r="r" b="b"/>
              <a:pathLst>
                <a:path w="6496684" h="566419">
                  <a:moveTo>
                    <a:pt x="0" y="565924"/>
                  </a:moveTo>
                  <a:lnTo>
                    <a:pt x="6496558" y="565924"/>
                  </a:lnTo>
                  <a:lnTo>
                    <a:pt x="6496558" y="0"/>
                  </a:lnTo>
                  <a:lnTo>
                    <a:pt x="0" y="0"/>
                  </a:lnTo>
                  <a:lnTo>
                    <a:pt x="0" y="565924"/>
                  </a:lnTo>
                  <a:close/>
                </a:path>
              </a:pathLst>
            </a:custGeom>
            <a:ln w="25399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1677416" y="1807844"/>
              <a:ext cx="708025" cy="707390"/>
            </a:xfrm>
            <a:custGeom>
              <a:avLst/>
              <a:gdLst/>
              <a:ahLst/>
              <a:cxnLst/>
              <a:rect l="l" t="t" r="r" b="b"/>
              <a:pathLst>
                <a:path w="708025" h="707389">
                  <a:moveTo>
                    <a:pt x="353821" y="0"/>
                  </a:moveTo>
                  <a:lnTo>
                    <a:pt x="305801" y="3229"/>
                  </a:lnTo>
                  <a:lnTo>
                    <a:pt x="259747" y="12635"/>
                  </a:lnTo>
                  <a:lnTo>
                    <a:pt x="216080" y="27797"/>
                  </a:lnTo>
                  <a:lnTo>
                    <a:pt x="175222" y="48292"/>
                  </a:lnTo>
                  <a:lnTo>
                    <a:pt x="137593" y="73701"/>
                  </a:lnTo>
                  <a:lnTo>
                    <a:pt x="103616" y="103600"/>
                  </a:lnTo>
                  <a:lnTo>
                    <a:pt x="73710" y="137568"/>
                  </a:lnTo>
                  <a:lnTo>
                    <a:pt x="48297" y="175184"/>
                  </a:lnTo>
                  <a:lnTo>
                    <a:pt x="27799" y="216026"/>
                  </a:lnTo>
                  <a:lnTo>
                    <a:pt x="12635" y="259673"/>
                  </a:lnTo>
                  <a:lnTo>
                    <a:pt x="3229" y="305703"/>
                  </a:lnTo>
                  <a:lnTo>
                    <a:pt x="0" y="353694"/>
                  </a:lnTo>
                  <a:lnTo>
                    <a:pt x="3229" y="401686"/>
                  </a:lnTo>
                  <a:lnTo>
                    <a:pt x="12635" y="447716"/>
                  </a:lnTo>
                  <a:lnTo>
                    <a:pt x="27799" y="491362"/>
                  </a:lnTo>
                  <a:lnTo>
                    <a:pt x="48297" y="532205"/>
                  </a:lnTo>
                  <a:lnTo>
                    <a:pt x="73710" y="569821"/>
                  </a:lnTo>
                  <a:lnTo>
                    <a:pt x="103616" y="603789"/>
                  </a:lnTo>
                  <a:lnTo>
                    <a:pt x="137593" y="633688"/>
                  </a:lnTo>
                  <a:lnTo>
                    <a:pt x="175222" y="659097"/>
                  </a:lnTo>
                  <a:lnTo>
                    <a:pt x="216080" y="679592"/>
                  </a:lnTo>
                  <a:lnTo>
                    <a:pt x="259747" y="694754"/>
                  </a:lnTo>
                  <a:lnTo>
                    <a:pt x="305801" y="704160"/>
                  </a:lnTo>
                  <a:lnTo>
                    <a:pt x="353821" y="707389"/>
                  </a:lnTo>
                  <a:lnTo>
                    <a:pt x="401813" y="704160"/>
                  </a:lnTo>
                  <a:lnTo>
                    <a:pt x="447843" y="694754"/>
                  </a:lnTo>
                  <a:lnTo>
                    <a:pt x="491489" y="679592"/>
                  </a:lnTo>
                  <a:lnTo>
                    <a:pt x="532332" y="659097"/>
                  </a:lnTo>
                  <a:lnTo>
                    <a:pt x="569948" y="633688"/>
                  </a:lnTo>
                  <a:lnTo>
                    <a:pt x="603916" y="603789"/>
                  </a:lnTo>
                  <a:lnTo>
                    <a:pt x="633815" y="569821"/>
                  </a:lnTo>
                  <a:lnTo>
                    <a:pt x="659224" y="532205"/>
                  </a:lnTo>
                  <a:lnTo>
                    <a:pt x="679719" y="491363"/>
                  </a:lnTo>
                  <a:lnTo>
                    <a:pt x="694881" y="447716"/>
                  </a:lnTo>
                  <a:lnTo>
                    <a:pt x="704287" y="401686"/>
                  </a:lnTo>
                  <a:lnTo>
                    <a:pt x="707516" y="353694"/>
                  </a:lnTo>
                  <a:lnTo>
                    <a:pt x="704287" y="305703"/>
                  </a:lnTo>
                  <a:lnTo>
                    <a:pt x="694881" y="259673"/>
                  </a:lnTo>
                  <a:lnTo>
                    <a:pt x="679719" y="216026"/>
                  </a:lnTo>
                  <a:lnTo>
                    <a:pt x="659224" y="175184"/>
                  </a:lnTo>
                  <a:lnTo>
                    <a:pt x="633815" y="137568"/>
                  </a:lnTo>
                  <a:lnTo>
                    <a:pt x="603916" y="103600"/>
                  </a:lnTo>
                  <a:lnTo>
                    <a:pt x="569948" y="73701"/>
                  </a:lnTo>
                  <a:lnTo>
                    <a:pt x="532332" y="48292"/>
                  </a:lnTo>
                  <a:lnTo>
                    <a:pt x="491489" y="27797"/>
                  </a:lnTo>
                  <a:lnTo>
                    <a:pt x="447843" y="12635"/>
                  </a:lnTo>
                  <a:lnTo>
                    <a:pt x="401813" y="3229"/>
                  </a:lnTo>
                  <a:lnTo>
                    <a:pt x="353821" y="0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1677416" y="1807844"/>
              <a:ext cx="708025" cy="707390"/>
            </a:xfrm>
            <a:custGeom>
              <a:avLst/>
              <a:gdLst/>
              <a:ahLst/>
              <a:cxnLst/>
              <a:rect l="l" t="t" r="r" b="b"/>
              <a:pathLst>
                <a:path w="708025" h="707389">
                  <a:moveTo>
                    <a:pt x="0" y="353694"/>
                  </a:moveTo>
                  <a:lnTo>
                    <a:pt x="3229" y="305703"/>
                  </a:lnTo>
                  <a:lnTo>
                    <a:pt x="12635" y="259673"/>
                  </a:lnTo>
                  <a:lnTo>
                    <a:pt x="27799" y="216026"/>
                  </a:lnTo>
                  <a:lnTo>
                    <a:pt x="48297" y="175184"/>
                  </a:lnTo>
                  <a:lnTo>
                    <a:pt x="73710" y="137568"/>
                  </a:lnTo>
                  <a:lnTo>
                    <a:pt x="103616" y="103600"/>
                  </a:lnTo>
                  <a:lnTo>
                    <a:pt x="137593" y="73701"/>
                  </a:lnTo>
                  <a:lnTo>
                    <a:pt x="175222" y="48292"/>
                  </a:lnTo>
                  <a:lnTo>
                    <a:pt x="216080" y="27797"/>
                  </a:lnTo>
                  <a:lnTo>
                    <a:pt x="259747" y="12635"/>
                  </a:lnTo>
                  <a:lnTo>
                    <a:pt x="305801" y="3229"/>
                  </a:lnTo>
                  <a:lnTo>
                    <a:pt x="353821" y="0"/>
                  </a:lnTo>
                  <a:lnTo>
                    <a:pt x="401813" y="3229"/>
                  </a:lnTo>
                  <a:lnTo>
                    <a:pt x="447843" y="12635"/>
                  </a:lnTo>
                  <a:lnTo>
                    <a:pt x="491489" y="27797"/>
                  </a:lnTo>
                  <a:lnTo>
                    <a:pt x="532332" y="48292"/>
                  </a:lnTo>
                  <a:lnTo>
                    <a:pt x="569948" y="73701"/>
                  </a:lnTo>
                  <a:lnTo>
                    <a:pt x="603916" y="103600"/>
                  </a:lnTo>
                  <a:lnTo>
                    <a:pt x="633815" y="137568"/>
                  </a:lnTo>
                  <a:lnTo>
                    <a:pt x="659224" y="175184"/>
                  </a:lnTo>
                  <a:lnTo>
                    <a:pt x="679719" y="216026"/>
                  </a:lnTo>
                  <a:lnTo>
                    <a:pt x="694881" y="259673"/>
                  </a:lnTo>
                  <a:lnTo>
                    <a:pt x="704287" y="305703"/>
                  </a:lnTo>
                  <a:lnTo>
                    <a:pt x="707516" y="353694"/>
                  </a:lnTo>
                  <a:lnTo>
                    <a:pt x="704287" y="401686"/>
                  </a:lnTo>
                  <a:lnTo>
                    <a:pt x="694881" y="447716"/>
                  </a:lnTo>
                  <a:lnTo>
                    <a:pt x="679719" y="491363"/>
                  </a:lnTo>
                  <a:lnTo>
                    <a:pt x="659224" y="532205"/>
                  </a:lnTo>
                  <a:lnTo>
                    <a:pt x="633815" y="569821"/>
                  </a:lnTo>
                  <a:lnTo>
                    <a:pt x="603916" y="603789"/>
                  </a:lnTo>
                  <a:lnTo>
                    <a:pt x="569948" y="633688"/>
                  </a:lnTo>
                  <a:lnTo>
                    <a:pt x="532332" y="659097"/>
                  </a:lnTo>
                  <a:lnTo>
                    <a:pt x="491489" y="679592"/>
                  </a:lnTo>
                  <a:lnTo>
                    <a:pt x="447843" y="694754"/>
                  </a:lnTo>
                  <a:lnTo>
                    <a:pt x="401813" y="704160"/>
                  </a:lnTo>
                  <a:lnTo>
                    <a:pt x="353821" y="707389"/>
                  </a:lnTo>
                  <a:lnTo>
                    <a:pt x="305801" y="704160"/>
                  </a:lnTo>
                  <a:lnTo>
                    <a:pt x="259747" y="694754"/>
                  </a:lnTo>
                  <a:lnTo>
                    <a:pt x="216080" y="679592"/>
                  </a:lnTo>
                  <a:lnTo>
                    <a:pt x="175222" y="659097"/>
                  </a:lnTo>
                  <a:lnTo>
                    <a:pt x="137593" y="633688"/>
                  </a:lnTo>
                  <a:lnTo>
                    <a:pt x="103616" y="603789"/>
                  </a:lnTo>
                  <a:lnTo>
                    <a:pt x="73710" y="569821"/>
                  </a:lnTo>
                  <a:lnTo>
                    <a:pt x="48297" y="532205"/>
                  </a:lnTo>
                  <a:lnTo>
                    <a:pt x="27799" y="491362"/>
                  </a:lnTo>
                  <a:lnTo>
                    <a:pt x="12635" y="447716"/>
                  </a:lnTo>
                  <a:lnTo>
                    <a:pt x="3229" y="401686"/>
                  </a:lnTo>
                  <a:lnTo>
                    <a:pt x="0" y="353694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2155698" y="2727185"/>
              <a:ext cx="6372225" cy="566420"/>
            </a:xfrm>
            <a:custGeom>
              <a:avLst/>
              <a:gdLst/>
              <a:ahLst/>
              <a:cxnLst/>
              <a:rect l="l" t="t" r="r" b="b"/>
              <a:pathLst>
                <a:path w="6372225" h="566420">
                  <a:moveTo>
                    <a:pt x="6372098" y="0"/>
                  </a:moveTo>
                  <a:lnTo>
                    <a:pt x="0" y="0"/>
                  </a:lnTo>
                  <a:lnTo>
                    <a:pt x="0" y="565924"/>
                  </a:lnTo>
                  <a:lnTo>
                    <a:pt x="6372098" y="565924"/>
                  </a:lnTo>
                  <a:lnTo>
                    <a:pt x="6372098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2155698" y="2727185"/>
              <a:ext cx="6372225" cy="566420"/>
            </a:xfrm>
            <a:custGeom>
              <a:avLst/>
              <a:gdLst/>
              <a:ahLst/>
              <a:cxnLst/>
              <a:rect l="l" t="t" r="r" b="b"/>
              <a:pathLst>
                <a:path w="6372225" h="566420">
                  <a:moveTo>
                    <a:pt x="0" y="565924"/>
                  </a:moveTo>
                  <a:lnTo>
                    <a:pt x="6372098" y="565924"/>
                  </a:lnTo>
                  <a:lnTo>
                    <a:pt x="6372098" y="0"/>
                  </a:lnTo>
                  <a:lnTo>
                    <a:pt x="0" y="0"/>
                  </a:lnTo>
                  <a:lnTo>
                    <a:pt x="0" y="565924"/>
                  </a:lnTo>
                  <a:close/>
                </a:path>
              </a:pathLst>
            </a:custGeom>
            <a:ln w="25400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1802003" y="2656458"/>
              <a:ext cx="707390" cy="707390"/>
            </a:xfrm>
            <a:custGeom>
              <a:avLst/>
              <a:gdLst/>
              <a:ahLst/>
              <a:cxnLst/>
              <a:rect l="l" t="t" r="r" b="b"/>
              <a:pathLst>
                <a:path w="707389" h="707389">
                  <a:moveTo>
                    <a:pt x="353695" y="0"/>
                  </a:moveTo>
                  <a:lnTo>
                    <a:pt x="305677" y="3229"/>
                  </a:lnTo>
                  <a:lnTo>
                    <a:pt x="259629" y="12635"/>
                  </a:lnTo>
                  <a:lnTo>
                    <a:pt x="215973" y="27797"/>
                  </a:lnTo>
                  <a:lnTo>
                    <a:pt x="175128" y="48292"/>
                  </a:lnTo>
                  <a:lnTo>
                    <a:pt x="137514" y="73701"/>
                  </a:lnTo>
                  <a:lnTo>
                    <a:pt x="103552" y="103600"/>
                  </a:lnTo>
                  <a:lnTo>
                    <a:pt x="73662" y="137568"/>
                  </a:lnTo>
                  <a:lnTo>
                    <a:pt x="48264" y="175184"/>
                  </a:lnTo>
                  <a:lnTo>
                    <a:pt x="27779" y="216026"/>
                  </a:lnTo>
                  <a:lnTo>
                    <a:pt x="12626" y="259673"/>
                  </a:lnTo>
                  <a:lnTo>
                    <a:pt x="3226" y="305703"/>
                  </a:lnTo>
                  <a:lnTo>
                    <a:pt x="0" y="353695"/>
                  </a:lnTo>
                  <a:lnTo>
                    <a:pt x="3226" y="401686"/>
                  </a:lnTo>
                  <a:lnTo>
                    <a:pt x="12626" y="447716"/>
                  </a:lnTo>
                  <a:lnTo>
                    <a:pt x="27779" y="491363"/>
                  </a:lnTo>
                  <a:lnTo>
                    <a:pt x="48264" y="532205"/>
                  </a:lnTo>
                  <a:lnTo>
                    <a:pt x="73662" y="569821"/>
                  </a:lnTo>
                  <a:lnTo>
                    <a:pt x="103552" y="603789"/>
                  </a:lnTo>
                  <a:lnTo>
                    <a:pt x="137514" y="633688"/>
                  </a:lnTo>
                  <a:lnTo>
                    <a:pt x="175128" y="659097"/>
                  </a:lnTo>
                  <a:lnTo>
                    <a:pt x="215973" y="679592"/>
                  </a:lnTo>
                  <a:lnTo>
                    <a:pt x="259629" y="694754"/>
                  </a:lnTo>
                  <a:lnTo>
                    <a:pt x="305677" y="704160"/>
                  </a:lnTo>
                  <a:lnTo>
                    <a:pt x="353695" y="707390"/>
                  </a:lnTo>
                  <a:lnTo>
                    <a:pt x="401686" y="704160"/>
                  </a:lnTo>
                  <a:lnTo>
                    <a:pt x="447716" y="694754"/>
                  </a:lnTo>
                  <a:lnTo>
                    <a:pt x="491363" y="679592"/>
                  </a:lnTo>
                  <a:lnTo>
                    <a:pt x="532205" y="659097"/>
                  </a:lnTo>
                  <a:lnTo>
                    <a:pt x="569821" y="633688"/>
                  </a:lnTo>
                  <a:lnTo>
                    <a:pt x="603789" y="603789"/>
                  </a:lnTo>
                  <a:lnTo>
                    <a:pt x="633688" y="569821"/>
                  </a:lnTo>
                  <a:lnTo>
                    <a:pt x="659097" y="532205"/>
                  </a:lnTo>
                  <a:lnTo>
                    <a:pt x="679592" y="491363"/>
                  </a:lnTo>
                  <a:lnTo>
                    <a:pt x="694754" y="447716"/>
                  </a:lnTo>
                  <a:lnTo>
                    <a:pt x="704160" y="401686"/>
                  </a:lnTo>
                  <a:lnTo>
                    <a:pt x="707390" y="353695"/>
                  </a:lnTo>
                  <a:lnTo>
                    <a:pt x="704160" y="305703"/>
                  </a:lnTo>
                  <a:lnTo>
                    <a:pt x="694754" y="259673"/>
                  </a:lnTo>
                  <a:lnTo>
                    <a:pt x="679592" y="216027"/>
                  </a:lnTo>
                  <a:lnTo>
                    <a:pt x="659097" y="175184"/>
                  </a:lnTo>
                  <a:lnTo>
                    <a:pt x="633688" y="137568"/>
                  </a:lnTo>
                  <a:lnTo>
                    <a:pt x="603789" y="103600"/>
                  </a:lnTo>
                  <a:lnTo>
                    <a:pt x="569821" y="73701"/>
                  </a:lnTo>
                  <a:lnTo>
                    <a:pt x="532205" y="48292"/>
                  </a:lnTo>
                  <a:lnTo>
                    <a:pt x="491363" y="27797"/>
                  </a:lnTo>
                  <a:lnTo>
                    <a:pt x="447716" y="12635"/>
                  </a:lnTo>
                  <a:lnTo>
                    <a:pt x="401686" y="3229"/>
                  </a:lnTo>
                  <a:lnTo>
                    <a:pt x="353695" y="0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1802003" y="2656458"/>
              <a:ext cx="707390" cy="707390"/>
            </a:xfrm>
            <a:custGeom>
              <a:avLst/>
              <a:gdLst/>
              <a:ahLst/>
              <a:cxnLst/>
              <a:rect l="l" t="t" r="r" b="b"/>
              <a:pathLst>
                <a:path w="707389" h="707389">
                  <a:moveTo>
                    <a:pt x="0" y="353695"/>
                  </a:moveTo>
                  <a:lnTo>
                    <a:pt x="3226" y="305703"/>
                  </a:lnTo>
                  <a:lnTo>
                    <a:pt x="12626" y="259673"/>
                  </a:lnTo>
                  <a:lnTo>
                    <a:pt x="27779" y="216026"/>
                  </a:lnTo>
                  <a:lnTo>
                    <a:pt x="48264" y="175184"/>
                  </a:lnTo>
                  <a:lnTo>
                    <a:pt x="73662" y="137568"/>
                  </a:lnTo>
                  <a:lnTo>
                    <a:pt x="103552" y="103600"/>
                  </a:lnTo>
                  <a:lnTo>
                    <a:pt x="137514" y="73701"/>
                  </a:lnTo>
                  <a:lnTo>
                    <a:pt x="175128" y="48292"/>
                  </a:lnTo>
                  <a:lnTo>
                    <a:pt x="215973" y="27797"/>
                  </a:lnTo>
                  <a:lnTo>
                    <a:pt x="259629" y="12635"/>
                  </a:lnTo>
                  <a:lnTo>
                    <a:pt x="305677" y="3229"/>
                  </a:lnTo>
                  <a:lnTo>
                    <a:pt x="353695" y="0"/>
                  </a:lnTo>
                  <a:lnTo>
                    <a:pt x="401686" y="3229"/>
                  </a:lnTo>
                  <a:lnTo>
                    <a:pt x="447716" y="12635"/>
                  </a:lnTo>
                  <a:lnTo>
                    <a:pt x="491363" y="27797"/>
                  </a:lnTo>
                  <a:lnTo>
                    <a:pt x="532205" y="48292"/>
                  </a:lnTo>
                  <a:lnTo>
                    <a:pt x="569821" y="73701"/>
                  </a:lnTo>
                  <a:lnTo>
                    <a:pt x="603789" y="103600"/>
                  </a:lnTo>
                  <a:lnTo>
                    <a:pt x="633688" y="137568"/>
                  </a:lnTo>
                  <a:lnTo>
                    <a:pt x="659097" y="175184"/>
                  </a:lnTo>
                  <a:lnTo>
                    <a:pt x="679592" y="216027"/>
                  </a:lnTo>
                  <a:lnTo>
                    <a:pt x="694754" y="259673"/>
                  </a:lnTo>
                  <a:lnTo>
                    <a:pt x="704160" y="305703"/>
                  </a:lnTo>
                  <a:lnTo>
                    <a:pt x="707390" y="353695"/>
                  </a:lnTo>
                  <a:lnTo>
                    <a:pt x="704160" y="401686"/>
                  </a:lnTo>
                  <a:lnTo>
                    <a:pt x="694754" y="447716"/>
                  </a:lnTo>
                  <a:lnTo>
                    <a:pt x="679592" y="491363"/>
                  </a:lnTo>
                  <a:lnTo>
                    <a:pt x="659097" y="532205"/>
                  </a:lnTo>
                  <a:lnTo>
                    <a:pt x="633688" y="569821"/>
                  </a:lnTo>
                  <a:lnTo>
                    <a:pt x="603789" y="603789"/>
                  </a:lnTo>
                  <a:lnTo>
                    <a:pt x="569821" y="633688"/>
                  </a:lnTo>
                  <a:lnTo>
                    <a:pt x="532205" y="659097"/>
                  </a:lnTo>
                  <a:lnTo>
                    <a:pt x="491363" y="679592"/>
                  </a:lnTo>
                  <a:lnTo>
                    <a:pt x="447716" y="694754"/>
                  </a:lnTo>
                  <a:lnTo>
                    <a:pt x="401686" y="704160"/>
                  </a:lnTo>
                  <a:lnTo>
                    <a:pt x="353695" y="707390"/>
                  </a:lnTo>
                  <a:lnTo>
                    <a:pt x="305677" y="704160"/>
                  </a:lnTo>
                  <a:lnTo>
                    <a:pt x="259629" y="694754"/>
                  </a:lnTo>
                  <a:lnTo>
                    <a:pt x="215973" y="679592"/>
                  </a:lnTo>
                  <a:lnTo>
                    <a:pt x="175128" y="659097"/>
                  </a:lnTo>
                  <a:lnTo>
                    <a:pt x="137514" y="633688"/>
                  </a:lnTo>
                  <a:lnTo>
                    <a:pt x="103552" y="603789"/>
                  </a:lnTo>
                  <a:lnTo>
                    <a:pt x="73662" y="569821"/>
                  </a:lnTo>
                  <a:lnTo>
                    <a:pt x="48264" y="532205"/>
                  </a:lnTo>
                  <a:lnTo>
                    <a:pt x="27779" y="491363"/>
                  </a:lnTo>
                  <a:lnTo>
                    <a:pt x="12626" y="447716"/>
                  </a:lnTo>
                  <a:lnTo>
                    <a:pt x="3226" y="401686"/>
                  </a:lnTo>
                  <a:lnTo>
                    <a:pt x="0" y="353695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2031238" y="3575786"/>
              <a:ext cx="6496685" cy="566420"/>
            </a:xfrm>
            <a:custGeom>
              <a:avLst/>
              <a:gdLst/>
              <a:ahLst/>
              <a:cxnLst/>
              <a:rect l="l" t="t" r="r" b="b"/>
              <a:pathLst>
                <a:path w="6496684" h="566420">
                  <a:moveTo>
                    <a:pt x="6496558" y="0"/>
                  </a:moveTo>
                  <a:lnTo>
                    <a:pt x="0" y="0"/>
                  </a:lnTo>
                  <a:lnTo>
                    <a:pt x="0" y="565924"/>
                  </a:lnTo>
                  <a:lnTo>
                    <a:pt x="6496558" y="565924"/>
                  </a:lnTo>
                  <a:lnTo>
                    <a:pt x="6496558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031238" y="3575786"/>
              <a:ext cx="6496685" cy="566420"/>
            </a:xfrm>
            <a:custGeom>
              <a:avLst/>
              <a:gdLst/>
              <a:ahLst/>
              <a:cxnLst/>
              <a:rect l="l" t="t" r="r" b="b"/>
              <a:pathLst>
                <a:path w="6496684" h="566420">
                  <a:moveTo>
                    <a:pt x="0" y="565924"/>
                  </a:moveTo>
                  <a:lnTo>
                    <a:pt x="6496558" y="565924"/>
                  </a:lnTo>
                  <a:lnTo>
                    <a:pt x="6496558" y="0"/>
                  </a:lnTo>
                  <a:lnTo>
                    <a:pt x="0" y="0"/>
                  </a:lnTo>
                  <a:lnTo>
                    <a:pt x="0" y="565924"/>
                  </a:lnTo>
                  <a:close/>
                </a:path>
              </a:pathLst>
            </a:custGeom>
            <a:ln w="25399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1677416" y="3505072"/>
              <a:ext cx="708025" cy="707390"/>
            </a:xfrm>
            <a:custGeom>
              <a:avLst/>
              <a:gdLst/>
              <a:ahLst/>
              <a:cxnLst/>
              <a:rect l="l" t="t" r="r" b="b"/>
              <a:pathLst>
                <a:path w="708025" h="707389">
                  <a:moveTo>
                    <a:pt x="353821" y="0"/>
                  </a:moveTo>
                  <a:lnTo>
                    <a:pt x="305801" y="3229"/>
                  </a:lnTo>
                  <a:lnTo>
                    <a:pt x="259747" y="12635"/>
                  </a:lnTo>
                  <a:lnTo>
                    <a:pt x="216080" y="27797"/>
                  </a:lnTo>
                  <a:lnTo>
                    <a:pt x="175222" y="48292"/>
                  </a:lnTo>
                  <a:lnTo>
                    <a:pt x="137593" y="73701"/>
                  </a:lnTo>
                  <a:lnTo>
                    <a:pt x="103616" y="103600"/>
                  </a:lnTo>
                  <a:lnTo>
                    <a:pt x="73710" y="137568"/>
                  </a:lnTo>
                  <a:lnTo>
                    <a:pt x="48297" y="175184"/>
                  </a:lnTo>
                  <a:lnTo>
                    <a:pt x="27799" y="216026"/>
                  </a:lnTo>
                  <a:lnTo>
                    <a:pt x="12635" y="259673"/>
                  </a:lnTo>
                  <a:lnTo>
                    <a:pt x="3229" y="305703"/>
                  </a:lnTo>
                  <a:lnTo>
                    <a:pt x="0" y="353694"/>
                  </a:lnTo>
                  <a:lnTo>
                    <a:pt x="3229" y="401686"/>
                  </a:lnTo>
                  <a:lnTo>
                    <a:pt x="12635" y="447715"/>
                  </a:lnTo>
                  <a:lnTo>
                    <a:pt x="27799" y="491361"/>
                  </a:lnTo>
                  <a:lnTo>
                    <a:pt x="48297" y="532201"/>
                  </a:lnTo>
                  <a:lnTo>
                    <a:pt x="73710" y="569816"/>
                  </a:lnTo>
                  <a:lnTo>
                    <a:pt x="103616" y="603783"/>
                  </a:lnTo>
                  <a:lnTo>
                    <a:pt x="137593" y="633680"/>
                  </a:lnTo>
                  <a:lnTo>
                    <a:pt x="175222" y="659087"/>
                  </a:lnTo>
                  <a:lnTo>
                    <a:pt x="216080" y="679582"/>
                  </a:lnTo>
                  <a:lnTo>
                    <a:pt x="259747" y="694742"/>
                  </a:lnTo>
                  <a:lnTo>
                    <a:pt x="305801" y="704148"/>
                  </a:lnTo>
                  <a:lnTo>
                    <a:pt x="353821" y="707377"/>
                  </a:lnTo>
                  <a:lnTo>
                    <a:pt x="401813" y="704148"/>
                  </a:lnTo>
                  <a:lnTo>
                    <a:pt x="447843" y="694742"/>
                  </a:lnTo>
                  <a:lnTo>
                    <a:pt x="491489" y="679582"/>
                  </a:lnTo>
                  <a:lnTo>
                    <a:pt x="532332" y="659087"/>
                  </a:lnTo>
                  <a:lnTo>
                    <a:pt x="569948" y="633680"/>
                  </a:lnTo>
                  <a:lnTo>
                    <a:pt x="603916" y="603783"/>
                  </a:lnTo>
                  <a:lnTo>
                    <a:pt x="633815" y="569816"/>
                  </a:lnTo>
                  <a:lnTo>
                    <a:pt x="659224" y="532201"/>
                  </a:lnTo>
                  <a:lnTo>
                    <a:pt x="679719" y="491361"/>
                  </a:lnTo>
                  <a:lnTo>
                    <a:pt x="694881" y="447715"/>
                  </a:lnTo>
                  <a:lnTo>
                    <a:pt x="704287" y="401686"/>
                  </a:lnTo>
                  <a:lnTo>
                    <a:pt x="707516" y="353694"/>
                  </a:lnTo>
                  <a:lnTo>
                    <a:pt x="704287" y="305703"/>
                  </a:lnTo>
                  <a:lnTo>
                    <a:pt x="694881" y="259673"/>
                  </a:lnTo>
                  <a:lnTo>
                    <a:pt x="679719" y="216027"/>
                  </a:lnTo>
                  <a:lnTo>
                    <a:pt x="659224" y="175184"/>
                  </a:lnTo>
                  <a:lnTo>
                    <a:pt x="633815" y="137568"/>
                  </a:lnTo>
                  <a:lnTo>
                    <a:pt x="603916" y="103600"/>
                  </a:lnTo>
                  <a:lnTo>
                    <a:pt x="569948" y="73701"/>
                  </a:lnTo>
                  <a:lnTo>
                    <a:pt x="532332" y="48292"/>
                  </a:lnTo>
                  <a:lnTo>
                    <a:pt x="491489" y="27797"/>
                  </a:lnTo>
                  <a:lnTo>
                    <a:pt x="447843" y="12635"/>
                  </a:lnTo>
                  <a:lnTo>
                    <a:pt x="401813" y="3229"/>
                  </a:lnTo>
                  <a:lnTo>
                    <a:pt x="353821" y="0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1677416" y="3505072"/>
              <a:ext cx="708025" cy="707390"/>
            </a:xfrm>
            <a:custGeom>
              <a:avLst/>
              <a:gdLst/>
              <a:ahLst/>
              <a:cxnLst/>
              <a:rect l="l" t="t" r="r" b="b"/>
              <a:pathLst>
                <a:path w="708025" h="707389">
                  <a:moveTo>
                    <a:pt x="0" y="353694"/>
                  </a:moveTo>
                  <a:lnTo>
                    <a:pt x="3229" y="305703"/>
                  </a:lnTo>
                  <a:lnTo>
                    <a:pt x="12635" y="259673"/>
                  </a:lnTo>
                  <a:lnTo>
                    <a:pt x="27799" y="216026"/>
                  </a:lnTo>
                  <a:lnTo>
                    <a:pt x="48297" y="175184"/>
                  </a:lnTo>
                  <a:lnTo>
                    <a:pt x="73710" y="137568"/>
                  </a:lnTo>
                  <a:lnTo>
                    <a:pt x="103616" y="103600"/>
                  </a:lnTo>
                  <a:lnTo>
                    <a:pt x="137593" y="73701"/>
                  </a:lnTo>
                  <a:lnTo>
                    <a:pt x="175222" y="48292"/>
                  </a:lnTo>
                  <a:lnTo>
                    <a:pt x="216080" y="27797"/>
                  </a:lnTo>
                  <a:lnTo>
                    <a:pt x="259747" y="12635"/>
                  </a:lnTo>
                  <a:lnTo>
                    <a:pt x="305801" y="3229"/>
                  </a:lnTo>
                  <a:lnTo>
                    <a:pt x="353821" y="0"/>
                  </a:lnTo>
                  <a:lnTo>
                    <a:pt x="401813" y="3229"/>
                  </a:lnTo>
                  <a:lnTo>
                    <a:pt x="447843" y="12635"/>
                  </a:lnTo>
                  <a:lnTo>
                    <a:pt x="491489" y="27797"/>
                  </a:lnTo>
                  <a:lnTo>
                    <a:pt x="532332" y="48292"/>
                  </a:lnTo>
                  <a:lnTo>
                    <a:pt x="569948" y="73701"/>
                  </a:lnTo>
                  <a:lnTo>
                    <a:pt x="603916" y="103600"/>
                  </a:lnTo>
                  <a:lnTo>
                    <a:pt x="633815" y="137568"/>
                  </a:lnTo>
                  <a:lnTo>
                    <a:pt x="659224" y="175184"/>
                  </a:lnTo>
                  <a:lnTo>
                    <a:pt x="679719" y="216027"/>
                  </a:lnTo>
                  <a:lnTo>
                    <a:pt x="694881" y="259673"/>
                  </a:lnTo>
                  <a:lnTo>
                    <a:pt x="704287" y="305703"/>
                  </a:lnTo>
                  <a:lnTo>
                    <a:pt x="707516" y="353694"/>
                  </a:lnTo>
                  <a:lnTo>
                    <a:pt x="704287" y="401686"/>
                  </a:lnTo>
                  <a:lnTo>
                    <a:pt x="694881" y="447715"/>
                  </a:lnTo>
                  <a:lnTo>
                    <a:pt x="679719" y="491361"/>
                  </a:lnTo>
                  <a:lnTo>
                    <a:pt x="659224" y="532201"/>
                  </a:lnTo>
                  <a:lnTo>
                    <a:pt x="633815" y="569816"/>
                  </a:lnTo>
                  <a:lnTo>
                    <a:pt x="603916" y="603783"/>
                  </a:lnTo>
                  <a:lnTo>
                    <a:pt x="569948" y="633680"/>
                  </a:lnTo>
                  <a:lnTo>
                    <a:pt x="532332" y="659087"/>
                  </a:lnTo>
                  <a:lnTo>
                    <a:pt x="491489" y="679582"/>
                  </a:lnTo>
                  <a:lnTo>
                    <a:pt x="447843" y="694742"/>
                  </a:lnTo>
                  <a:lnTo>
                    <a:pt x="401813" y="704148"/>
                  </a:lnTo>
                  <a:lnTo>
                    <a:pt x="353821" y="707377"/>
                  </a:lnTo>
                  <a:lnTo>
                    <a:pt x="305801" y="704148"/>
                  </a:lnTo>
                  <a:lnTo>
                    <a:pt x="259747" y="694742"/>
                  </a:lnTo>
                  <a:lnTo>
                    <a:pt x="216080" y="679582"/>
                  </a:lnTo>
                  <a:lnTo>
                    <a:pt x="175222" y="659087"/>
                  </a:lnTo>
                  <a:lnTo>
                    <a:pt x="137593" y="633680"/>
                  </a:lnTo>
                  <a:lnTo>
                    <a:pt x="103616" y="603783"/>
                  </a:lnTo>
                  <a:lnTo>
                    <a:pt x="73710" y="569816"/>
                  </a:lnTo>
                  <a:lnTo>
                    <a:pt x="48297" y="532201"/>
                  </a:lnTo>
                  <a:lnTo>
                    <a:pt x="27799" y="491361"/>
                  </a:lnTo>
                  <a:lnTo>
                    <a:pt x="12635" y="447715"/>
                  </a:lnTo>
                  <a:lnTo>
                    <a:pt x="3229" y="401686"/>
                  </a:lnTo>
                  <a:lnTo>
                    <a:pt x="0" y="353694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1625600" y="4424400"/>
              <a:ext cx="6902450" cy="566420"/>
            </a:xfrm>
            <a:custGeom>
              <a:avLst/>
              <a:gdLst/>
              <a:ahLst/>
              <a:cxnLst/>
              <a:rect l="l" t="t" r="r" b="b"/>
              <a:pathLst>
                <a:path w="6902450" h="566420">
                  <a:moveTo>
                    <a:pt x="6902196" y="0"/>
                  </a:moveTo>
                  <a:lnTo>
                    <a:pt x="0" y="0"/>
                  </a:lnTo>
                  <a:lnTo>
                    <a:pt x="0" y="565924"/>
                  </a:lnTo>
                  <a:lnTo>
                    <a:pt x="6902196" y="565924"/>
                  </a:lnTo>
                  <a:lnTo>
                    <a:pt x="6902196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1625600" y="4424400"/>
              <a:ext cx="6902450" cy="566420"/>
            </a:xfrm>
            <a:custGeom>
              <a:avLst/>
              <a:gdLst/>
              <a:ahLst/>
              <a:cxnLst/>
              <a:rect l="l" t="t" r="r" b="b"/>
              <a:pathLst>
                <a:path w="6902450" h="566420">
                  <a:moveTo>
                    <a:pt x="0" y="565924"/>
                  </a:moveTo>
                  <a:lnTo>
                    <a:pt x="6902196" y="565924"/>
                  </a:lnTo>
                  <a:lnTo>
                    <a:pt x="6902196" y="0"/>
                  </a:lnTo>
                  <a:lnTo>
                    <a:pt x="0" y="0"/>
                  </a:lnTo>
                  <a:lnTo>
                    <a:pt x="0" y="565924"/>
                  </a:lnTo>
                  <a:close/>
                </a:path>
              </a:pathLst>
            </a:custGeom>
            <a:ln w="25400">
              <a:solidFill>
                <a:srgbClr val="356B9C"/>
              </a:solidFill>
            </a:ln>
          </p:spPr>
          <p:txBody>
            <a:bodyPr wrap="square" lIns="0" tIns="0" rIns="0" bIns="0" rtlCol="0"/>
            <a:lstStyle/>
            <a:p>
              <a:endParaRPr sz="288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3185691" y="1734298"/>
            <a:ext cx="10374376" cy="6229141"/>
          </a:xfrm>
          <a:prstGeom prst="rect">
            <a:avLst/>
          </a:prstGeom>
        </p:spPr>
        <p:txBody>
          <a:bodyPr vert="horz" wrap="square" lIns="0" tIns="19304" rIns="0" bIns="0" rtlCol="0">
            <a:spAutoFit/>
          </a:bodyPr>
          <a:lstStyle/>
          <a:p>
            <a:pPr marL="69088">
              <a:spcBef>
                <a:spcPts val="152"/>
              </a:spcBef>
            </a:pP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Personalised</a:t>
            </a:r>
            <a:r>
              <a:rPr sz="4480" spc="-23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r>
              <a:rPr sz="4480" spc="-23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spc="-3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pace</a:t>
            </a:r>
            <a:endParaRPr sz="44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9328" marR="383032">
              <a:lnSpc>
                <a:spcPct val="198900"/>
              </a:lnSpc>
            </a:pP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</a:t>
            </a:r>
            <a:r>
              <a:rPr sz="4480" spc="-13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</a:t>
            </a:r>
            <a:r>
              <a:rPr sz="4480" spc="-13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4480" spc="-11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translation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</a:t>
            </a:r>
            <a:r>
              <a:rPr sz="4480" spc="-13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4480" spc="-12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instant</a:t>
            </a:r>
            <a:r>
              <a:rPr sz="4480" spc="-12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feedback</a:t>
            </a:r>
            <a:endParaRPr lang="ru-RU" sz="4480" spc="-16" dirty="0">
              <a:solidFill>
                <a:srgbClr val="E1EDF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9328" marR="383032">
              <a:lnSpc>
                <a:spcPct val="198900"/>
              </a:lnSpc>
            </a:pP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Creative</a:t>
            </a:r>
            <a:r>
              <a:rPr sz="4480" spc="-20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expression</a:t>
            </a:r>
            <a:r>
              <a:rPr sz="4480" spc="-23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(writing,</a:t>
            </a:r>
            <a:r>
              <a:rPr sz="4480" spc="-20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visuals)</a:t>
            </a:r>
            <a:endParaRPr sz="44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68"/>
              </a:spcBef>
            </a:pPr>
            <a:endParaRPr sz="44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088"/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Confidence</a:t>
            </a:r>
            <a:r>
              <a:rPr sz="4480" spc="-144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4480" spc="-12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shy</a:t>
            </a:r>
            <a:r>
              <a:rPr sz="4480" spc="-12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learners</a:t>
            </a:r>
            <a:endParaRPr sz="44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2014728" y="6945538"/>
            <a:ext cx="1172464" cy="1173480"/>
            <a:chOff x="1259205" y="4340961"/>
            <a:chExt cx="732790" cy="733425"/>
          </a:xfrm>
        </p:grpSpPr>
        <p:sp>
          <p:nvSpPr>
            <p:cNvPr id="59" name="object 59"/>
            <p:cNvSpPr/>
            <p:nvPr/>
          </p:nvSpPr>
          <p:spPr>
            <a:xfrm>
              <a:off x="1271905" y="4353661"/>
              <a:ext cx="707390" cy="708025"/>
            </a:xfrm>
            <a:custGeom>
              <a:avLst/>
              <a:gdLst/>
              <a:ahLst/>
              <a:cxnLst/>
              <a:rect l="l" t="t" r="r" b="b"/>
              <a:pathLst>
                <a:path w="707389" h="708025">
                  <a:moveTo>
                    <a:pt x="353694" y="0"/>
                  </a:moveTo>
                  <a:lnTo>
                    <a:pt x="305703" y="3228"/>
                  </a:lnTo>
                  <a:lnTo>
                    <a:pt x="259673" y="12634"/>
                  </a:lnTo>
                  <a:lnTo>
                    <a:pt x="216027" y="27795"/>
                  </a:lnTo>
                  <a:lnTo>
                    <a:pt x="175184" y="48290"/>
                  </a:lnTo>
                  <a:lnTo>
                    <a:pt x="137568" y="73697"/>
                  </a:lnTo>
                  <a:lnTo>
                    <a:pt x="103600" y="103595"/>
                  </a:lnTo>
                  <a:lnTo>
                    <a:pt x="73701" y="137563"/>
                  </a:lnTo>
                  <a:lnTo>
                    <a:pt x="48292" y="175179"/>
                  </a:lnTo>
                  <a:lnTo>
                    <a:pt x="27797" y="216021"/>
                  </a:lnTo>
                  <a:lnTo>
                    <a:pt x="12635" y="259669"/>
                  </a:lnTo>
                  <a:lnTo>
                    <a:pt x="3229" y="305701"/>
                  </a:lnTo>
                  <a:lnTo>
                    <a:pt x="0" y="353695"/>
                  </a:lnTo>
                  <a:lnTo>
                    <a:pt x="3229" y="401691"/>
                  </a:lnTo>
                  <a:lnTo>
                    <a:pt x="12635" y="447726"/>
                  </a:lnTo>
                  <a:lnTo>
                    <a:pt x="27797" y="491376"/>
                  </a:lnTo>
                  <a:lnTo>
                    <a:pt x="48292" y="532220"/>
                  </a:lnTo>
                  <a:lnTo>
                    <a:pt x="73701" y="569837"/>
                  </a:lnTo>
                  <a:lnTo>
                    <a:pt x="103600" y="603806"/>
                  </a:lnTo>
                  <a:lnTo>
                    <a:pt x="137568" y="633706"/>
                  </a:lnTo>
                  <a:lnTo>
                    <a:pt x="175184" y="659114"/>
                  </a:lnTo>
                  <a:lnTo>
                    <a:pt x="216026" y="679609"/>
                  </a:lnTo>
                  <a:lnTo>
                    <a:pt x="259673" y="694770"/>
                  </a:lnTo>
                  <a:lnTo>
                    <a:pt x="305703" y="704176"/>
                  </a:lnTo>
                  <a:lnTo>
                    <a:pt x="353694" y="707405"/>
                  </a:lnTo>
                  <a:lnTo>
                    <a:pt x="401712" y="704176"/>
                  </a:lnTo>
                  <a:lnTo>
                    <a:pt x="447760" y="694770"/>
                  </a:lnTo>
                  <a:lnTo>
                    <a:pt x="491416" y="679609"/>
                  </a:lnTo>
                  <a:lnTo>
                    <a:pt x="532261" y="659114"/>
                  </a:lnTo>
                  <a:lnTo>
                    <a:pt x="569875" y="633706"/>
                  </a:lnTo>
                  <a:lnTo>
                    <a:pt x="603837" y="603806"/>
                  </a:lnTo>
                  <a:lnTo>
                    <a:pt x="633727" y="569837"/>
                  </a:lnTo>
                  <a:lnTo>
                    <a:pt x="659125" y="532220"/>
                  </a:lnTo>
                  <a:lnTo>
                    <a:pt x="679610" y="491376"/>
                  </a:lnTo>
                  <a:lnTo>
                    <a:pt x="694763" y="447726"/>
                  </a:lnTo>
                  <a:lnTo>
                    <a:pt x="704163" y="401691"/>
                  </a:lnTo>
                  <a:lnTo>
                    <a:pt x="707389" y="353695"/>
                  </a:lnTo>
                  <a:lnTo>
                    <a:pt x="704163" y="305701"/>
                  </a:lnTo>
                  <a:lnTo>
                    <a:pt x="694763" y="259669"/>
                  </a:lnTo>
                  <a:lnTo>
                    <a:pt x="679610" y="216021"/>
                  </a:lnTo>
                  <a:lnTo>
                    <a:pt x="659125" y="175179"/>
                  </a:lnTo>
                  <a:lnTo>
                    <a:pt x="633727" y="137563"/>
                  </a:lnTo>
                  <a:lnTo>
                    <a:pt x="603837" y="103595"/>
                  </a:lnTo>
                  <a:lnTo>
                    <a:pt x="569875" y="73697"/>
                  </a:lnTo>
                  <a:lnTo>
                    <a:pt x="532261" y="48290"/>
                  </a:lnTo>
                  <a:lnTo>
                    <a:pt x="491416" y="27795"/>
                  </a:lnTo>
                  <a:lnTo>
                    <a:pt x="447760" y="12634"/>
                  </a:lnTo>
                  <a:lnTo>
                    <a:pt x="401712" y="3228"/>
                  </a:lnTo>
                  <a:lnTo>
                    <a:pt x="353694" y="0"/>
                  </a:lnTo>
                  <a:close/>
                </a:path>
              </a:pathLst>
            </a:custGeom>
            <a:solidFill>
              <a:srgbClr val="356B9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60" name="object 60"/>
            <p:cNvSpPr/>
            <p:nvPr/>
          </p:nvSpPr>
          <p:spPr>
            <a:xfrm>
              <a:off x="1271905" y="4353661"/>
              <a:ext cx="707390" cy="708025"/>
            </a:xfrm>
            <a:custGeom>
              <a:avLst/>
              <a:gdLst/>
              <a:ahLst/>
              <a:cxnLst/>
              <a:rect l="l" t="t" r="r" b="b"/>
              <a:pathLst>
                <a:path w="707389" h="708025">
                  <a:moveTo>
                    <a:pt x="0" y="353695"/>
                  </a:moveTo>
                  <a:lnTo>
                    <a:pt x="3229" y="305701"/>
                  </a:lnTo>
                  <a:lnTo>
                    <a:pt x="12635" y="259669"/>
                  </a:lnTo>
                  <a:lnTo>
                    <a:pt x="27797" y="216021"/>
                  </a:lnTo>
                  <a:lnTo>
                    <a:pt x="48292" y="175179"/>
                  </a:lnTo>
                  <a:lnTo>
                    <a:pt x="73701" y="137563"/>
                  </a:lnTo>
                  <a:lnTo>
                    <a:pt x="103600" y="103595"/>
                  </a:lnTo>
                  <a:lnTo>
                    <a:pt x="137568" y="73697"/>
                  </a:lnTo>
                  <a:lnTo>
                    <a:pt x="175184" y="48290"/>
                  </a:lnTo>
                  <a:lnTo>
                    <a:pt x="216027" y="27795"/>
                  </a:lnTo>
                  <a:lnTo>
                    <a:pt x="259673" y="12634"/>
                  </a:lnTo>
                  <a:lnTo>
                    <a:pt x="305703" y="3228"/>
                  </a:lnTo>
                  <a:lnTo>
                    <a:pt x="353694" y="0"/>
                  </a:lnTo>
                  <a:lnTo>
                    <a:pt x="401712" y="3228"/>
                  </a:lnTo>
                  <a:lnTo>
                    <a:pt x="447760" y="12634"/>
                  </a:lnTo>
                  <a:lnTo>
                    <a:pt x="491416" y="27795"/>
                  </a:lnTo>
                  <a:lnTo>
                    <a:pt x="532261" y="48290"/>
                  </a:lnTo>
                  <a:lnTo>
                    <a:pt x="569875" y="73697"/>
                  </a:lnTo>
                  <a:lnTo>
                    <a:pt x="603837" y="103595"/>
                  </a:lnTo>
                  <a:lnTo>
                    <a:pt x="633727" y="137563"/>
                  </a:lnTo>
                  <a:lnTo>
                    <a:pt x="659125" y="175179"/>
                  </a:lnTo>
                  <a:lnTo>
                    <a:pt x="679610" y="216021"/>
                  </a:lnTo>
                  <a:lnTo>
                    <a:pt x="694763" y="259669"/>
                  </a:lnTo>
                  <a:lnTo>
                    <a:pt x="704163" y="305701"/>
                  </a:lnTo>
                  <a:lnTo>
                    <a:pt x="707389" y="353695"/>
                  </a:lnTo>
                  <a:lnTo>
                    <a:pt x="704163" y="401691"/>
                  </a:lnTo>
                  <a:lnTo>
                    <a:pt x="694763" y="447726"/>
                  </a:lnTo>
                  <a:lnTo>
                    <a:pt x="679610" y="491376"/>
                  </a:lnTo>
                  <a:lnTo>
                    <a:pt x="659125" y="532220"/>
                  </a:lnTo>
                  <a:lnTo>
                    <a:pt x="633727" y="569837"/>
                  </a:lnTo>
                  <a:lnTo>
                    <a:pt x="603837" y="603806"/>
                  </a:lnTo>
                  <a:lnTo>
                    <a:pt x="569875" y="633706"/>
                  </a:lnTo>
                  <a:lnTo>
                    <a:pt x="532261" y="659114"/>
                  </a:lnTo>
                  <a:lnTo>
                    <a:pt x="491416" y="679609"/>
                  </a:lnTo>
                  <a:lnTo>
                    <a:pt x="447760" y="694770"/>
                  </a:lnTo>
                  <a:lnTo>
                    <a:pt x="401712" y="704176"/>
                  </a:lnTo>
                  <a:lnTo>
                    <a:pt x="353694" y="707405"/>
                  </a:lnTo>
                  <a:lnTo>
                    <a:pt x="305703" y="704176"/>
                  </a:lnTo>
                  <a:lnTo>
                    <a:pt x="259673" y="694770"/>
                  </a:lnTo>
                  <a:lnTo>
                    <a:pt x="216026" y="679609"/>
                  </a:lnTo>
                  <a:lnTo>
                    <a:pt x="175184" y="659114"/>
                  </a:lnTo>
                  <a:lnTo>
                    <a:pt x="137568" y="633706"/>
                  </a:lnTo>
                  <a:lnTo>
                    <a:pt x="103600" y="603806"/>
                  </a:lnTo>
                  <a:lnTo>
                    <a:pt x="73701" y="569837"/>
                  </a:lnTo>
                  <a:lnTo>
                    <a:pt x="48292" y="532220"/>
                  </a:lnTo>
                  <a:lnTo>
                    <a:pt x="27797" y="491376"/>
                  </a:lnTo>
                  <a:lnTo>
                    <a:pt x="12635" y="447726"/>
                  </a:lnTo>
                  <a:lnTo>
                    <a:pt x="3229" y="401691"/>
                  </a:lnTo>
                  <a:lnTo>
                    <a:pt x="0" y="353695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36E417F3-D163-4718-B0B9-0196ABEE6C79}"/>
              </a:ext>
            </a:extLst>
          </p:cNvPr>
          <p:cNvSpPr txBox="1"/>
          <p:nvPr/>
        </p:nvSpPr>
        <p:spPr>
          <a:xfrm>
            <a:off x="5213684" y="513347"/>
            <a:ext cx="89971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en-US" sz="4400" b="1" spc="-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10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4400" b="1" spc="-12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-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en-US" sz="4400" b="1" spc="-12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5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sz="4400" b="1" spc="-12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-10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4400" b="1" spc="-12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-1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7619"/>
            <a:ext cx="14638019" cy="823721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40" y="1778326"/>
            <a:ext cx="12274294" cy="90691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0320">
              <a:spcBef>
                <a:spcPts val="160"/>
              </a:spcBef>
            </a:pPr>
            <a:r>
              <a:rPr sz="576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5760" spc="-5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6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sz="5760" spc="-13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60" spc="-4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Teacher: </a:t>
            </a:r>
            <a:r>
              <a:rPr sz="576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sz="5760" spc="-4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6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</a:t>
            </a:r>
            <a:r>
              <a:rPr sz="5760" spc="-64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6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sz="5760" spc="-4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6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Best?</a:t>
            </a:r>
            <a:endParaRPr sz="576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5292" y="5247640"/>
            <a:ext cx="1943608" cy="1782283"/>
          </a:xfrm>
          <a:prstGeom prst="rect">
            <a:avLst/>
          </a:prstGeom>
        </p:spPr>
        <p:txBody>
          <a:bodyPr vert="horz" wrap="square" lIns="0" tIns="87376" rIns="0" bIns="0" rtlCol="0">
            <a:spAutoFit/>
          </a:bodyPr>
          <a:lstStyle/>
          <a:p>
            <a:pPr marL="20320" marR="8128" indent="-2032" algn="ctr">
              <a:lnSpc>
                <a:spcPct val="86400"/>
              </a:lnSpc>
              <a:spcBef>
                <a:spcPts val="688"/>
              </a:spcBef>
            </a:pPr>
            <a:r>
              <a:rPr sz="320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Teachers: values, empathy, judgement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20616" y="5037328"/>
            <a:ext cx="2078736" cy="2205797"/>
          </a:xfrm>
          <a:prstGeom prst="rect">
            <a:avLst/>
          </a:prstGeom>
        </p:spPr>
        <p:txBody>
          <a:bodyPr vert="horz" wrap="square" lIns="0" tIns="87376" rIns="0" bIns="0" rtlCol="0">
            <a:spAutoFit/>
          </a:bodyPr>
          <a:lstStyle/>
          <a:p>
            <a:pPr marL="20320" marR="8128" indent="-1016" algn="ctr">
              <a:lnSpc>
                <a:spcPct val="86300"/>
              </a:lnSpc>
              <a:spcBef>
                <a:spcPts val="688"/>
              </a:spcBef>
            </a:pPr>
            <a:r>
              <a:rPr sz="320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Teachers: classroom manageme </a:t>
            </a:r>
            <a:r>
              <a:rPr sz="320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sz="320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4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320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mentoring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40016" y="5247640"/>
            <a:ext cx="1966976" cy="1782283"/>
          </a:xfrm>
          <a:prstGeom prst="rect">
            <a:avLst/>
          </a:prstGeom>
        </p:spPr>
        <p:txBody>
          <a:bodyPr vert="horz" wrap="square" lIns="0" tIns="87376" rIns="0" bIns="0" rtlCol="0">
            <a:spAutoFit/>
          </a:bodyPr>
          <a:lstStyle/>
          <a:p>
            <a:pPr marL="20320" marR="8128" algn="ctr">
              <a:lnSpc>
                <a:spcPct val="86400"/>
              </a:lnSpc>
              <a:spcBef>
                <a:spcPts val="688"/>
              </a:spcBef>
            </a:pPr>
            <a:r>
              <a:rPr sz="320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AI:</a:t>
            </a:r>
            <a:r>
              <a:rPr sz="3200" spc="-8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speed, repetition, </a:t>
            </a:r>
            <a:r>
              <a:rPr sz="3200" spc="-32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 </a:t>
            </a:r>
            <a:r>
              <a:rPr sz="320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generation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25713" y="5457261"/>
            <a:ext cx="2122424" cy="1359794"/>
          </a:xfrm>
          <a:prstGeom prst="rect">
            <a:avLst/>
          </a:prstGeom>
        </p:spPr>
        <p:txBody>
          <a:bodyPr vert="horz" wrap="square" lIns="0" tIns="88390" rIns="0" bIns="0" rtlCol="0">
            <a:spAutoFit/>
          </a:bodyPr>
          <a:lstStyle/>
          <a:p>
            <a:pPr marL="20320" marR="8128" algn="ctr">
              <a:lnSpc>
                <a:spcPct val="86300"/>
              </a:lnSpc>
              <a:spcBef>
                <a:spcPts val="694"/>
              </a:spcBef>
            </a:pPr>
            <a:r>
              <a:rPr sz="320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AI:</a:t>
            </a:r>
            <a:r>
              <a:rPr sz="320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drafting, analysing, suggesting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854688" y="5457261"/>
            <a:ext cx="2192528" cy="1359794"/>
          </a:xfrm>
          <a:prstGeom prst="rect">
            <a:avLst/>
          </a:prstGeom>
        </p:spPr>
        <p:txBody>
          <a:bodyPr vert="horz" wrap="square" lIns="0" tIns="88390" rIns="0" bIns="0" rtlCol="0">
            <a:spAutoFit/>
          </a:bodyPr>
          <a:lstStyle/>
          <a:p>
            <a:pPr marL="20320" marR="8128" algn="ctr">
              <a:lnSpc>
                <a:spcPct val="86300"/>
              </a:lnSpc>
              <a:spcBef>
                <a:spcPts val="694"/>
              </a:spcBef>
            </a:pPr>
            <a:r>
              <a:rPr sz="320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</a:t>
            </a:r>
            <a:r>
              <a:rPr sz="3200" spc="-24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model: Human-</a:t>
            </a:r>
            <a:r>
              <a:rPr sz="3200" spc="-40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</a:t>
            </a:r>
            <a:r>
              <a:rPr sz="3200" spc="-16" dirty="0">
                <a:solidFill>
                  <a:srgbClr val="E1EDF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partnership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967833"/>
            <a:ext cx="14630400" cy="3262376"/>
          </a:xfrm>
          <a:custGeom>
            <a:avLst/>
            <a:gdLst/>
            <a:ahLst/>
            <a:cxnLst/>
            <a:rect l="l" t="t" r="r" b="b"/>
            <a:pathLst>
              <a:path w="9144000" h="2038985">
                <a:moveTo>
                  <a:pt x="0" y="1617067"/>
                </a:moveTo>
                <a:lnTo>
                  <a:pt x="0" y="2038604"/>
                </a:lnTo>
                <a:lnTo>
                  <a:pt x="9144000" y="2038604"/>
                </a:lnTo>
                <a:lnTo>
                  <a:pt x="9144000" y="1911553"/>
                </a:lnTo>
                <a:lnTo>
                  <a:pt x="1757426" y="1911553"/>
                </a:lnTo>
                <a:lnTo>
                  <a:pt x="1702469" y="1911329"/>
                </a:lnTo>
                <a:lnTo>
                  <a:pt x="1649032" y="1910660"/>
                </a:lnTo>
                <a:lnTo>
                  <a:pt x="1647933" y="1910660"/>
                </a:lnTo>
                <a:lnTo>
                  <a:pt x="1594796" y="1909547"/>
                </a:lnTo>
                <a:lnTo>
                  <a:pt x="1593650" y="1909547"/>
                </a:lnTo>
                <a:lnTo>
                  <a:pt x="1480162" y="1905733"/>
                </a:lnTo>
                <a:lnTo>
                  <a:pt x="1370047" y="1900111"/>
                </a:lnTo>
                <a:lnTo>
                  <a:pt x="1260666" y="1892581"/>
                </a:lnTo>
                <a:lnTo>
                  <a:pt x="1152209" y="1883127"/>
                </a:lnTo>
                <a:lnTo>
                  <a:pt x="1044863" y="1871731"/>
                </a:lnTo>
                <a:lnTo>
                  <a:pt x="991665" y="1865300"/>
                </a:lnTo>
                <a:lnTo>
                  <a:pt x="938816" y="1858377"/>
                </a:lnTo>
                <a:lnTo>
                  <a:pt x="886338" y="1850961"/>
                </a:lnTo>
                <a:lnTo>
                  <a:pt x="834257" y="1843048"/>
                </a:lnTo>
                <a:lnTo>
                  <a:pt x="782594" y="1834637"/>
                </a:lnTo>
                <a:lnTo>
                  <a:pt x="731374" y="1825726"/>
                </a:lnTo>
                <a:lnTo>
                  <a:pt x="680620" y="1816313"/>
                </a:lnTo>
                <a:lnTo>
                  <a:pt x="630356" y="1806395"/>
                </a:lnTo>
                <a:lnTo>
                  <a:pt x="580605" y="1795971"/>
                </a:lnTo>
                <a:lnTo>
                  <a:pt x="531391" y="1785038"/>
                </a:lnTo>
                <a:lnTo>
                  <a:pt x="482737" y="1773594"/>
                </a:lnTo>
                <a:lnTo>
                  <a:pt x="434667" y="1761637"/>
                </a:lnTo>
                <a:lnTo>
                  <a:pt x="387205" y="1749166"/>
                </a:lnTo>
                <a:lnTo>
                  <a:pt x="340373" y="1736177"/>
                </a:lnTo>
                <a:lnTo>
                  <a:pt x="294196" y="1722669"/>
                </a:lnTo>
                <a:lnTo>
                  <a:pt x="248698" y="1708639"/>
                </a:lnTo>
                <a:lnTo>
                  <a:pt x="203900" y="1694086"/>
                </a:lnTo>
                <a:lnTo>
                  <a:pt x="159828" y="1679008"/>
                </a:lnTo>
                <a:lnTo>
                  <a:pt x="116505" y="1663402"/>
                </a:lnTo>
                <a:lnTo>
                  <a:pt x="73953" y="1647266"/>
                </a:lnTo>
                <a:lnTo>
                  <a:pt x="32198" y="1630597"/>
                </a:lnTo>
                <a:lnTo>
                  <a:pt x="0" y="1617067"/>
                </a:lnTo>
                <a:close/>
              </a:path>
              <a:path w="9144000" h="2038985">
                <a:moveTo>
                  <a:pt x="7929753" y="0"/>
                </a:moveTo>
                <a:lnTo>
                  <a:pt x="7878520" y="194"/>
                </a:lnTo>
                <a:lnTo>
                  <a:pt x="7776037" y="1760"/>
                </a:lnTo>
                <a:lnTo>
                  <a:pt x="7673582" y="4919"/>
                </a:lnTo>
                <a:lnTo>
                  <a:pt x="7571219" y="9700"/>
                </a:lnTo>
                <a:lnTo>
                  <a:pt x="7469012" y="16130"/>
                </a:lnTo>
                <a:lnTo>
                  <a:pt x="7367023" y="24238"/>
                </a:lnTo>
                <a:lnTo>
                  <a:pt x="7265317" y="34052"/>
                </a:lnTo>
                <a:lnTo>
                  <a:pt x="7163956" y="45601"/>
                </a:lnTo>
                <a:lnTo>
                  <a:pt x="7063004" y="58913"/>
                </a:lnTo>
                <a:lnTo>
                  <a:pt x="6962525" y="74016"/>
                </a:lnTo>
                <a:lnTo>
                  <a:pt x="6862582" y="90938"/>
                </a:lnTo>
                <a:lnTo>
                  <a:pt x="6763238" y="109708"/>
                </a:lnTo>
                <a:lnTo>
                  <a:pt x="6713811" y="119795"/>
                </a:lnTo>
                <a:lnTo>
                  <a:pt x="6664557" y="130354"/>
                </a:lnTo>
                <a:lnTo>
                  <a:pt x="6615485" y="141390"/>
                </a:lnTo>
                <a:lnTo>
                  <a:pt x="6566603" y="152905"/>
                </a:lnTo>
                <a:lnTo>
                  <a:pt x="6517917" y="164903"/>
                </a:lnTo>
                <a:lnTo>
                  <a:pt x="6469438" y="177388"/>
                </a:lnTo>
                <a:lnTo>
                  <a:pt x="6421171" y="190363"/>
                </a:lnTo>
                <a:lnTo>
                  <a:pt x="6373126" y="203831"/>
                </a:lnTo>
                <a:lnTo>
                  <a:pt x="6325310" y="217797"/>
                </a:lnTo>
                <a:lnTo>
                  <a:pt x="6277731" y="232264"/>
                </a:lnTo>
                <a:lnTo>
                  <a:pt x="6230397" y="247235"/>
                </a:lnTo>
                <a:lnTo>
                  <a:pt x="6183315" y="262715"/>
                </a:lnTo>
                <a:lnTo>
                  <a:pt x="6136495" y="278705"/>
                </a:lnTo>
                <a:lnTo>
                  <a:pt x="6089944" y="295211"/>
                </a:lnTo>
                <a:lnTo>
                  <a:pt x="6043669" y="312235"/>
                </a:lnTo>
                <a:lnTo>
                  <a:pt x="5997679" y="329781"/>
                </a:lnTo>
                <a:lnTo>
                  <a:pt x="5951982" y="347853"/>
                </a:lnTo>
                <a:lnTo>
                  <a:pt x="5904580" y="367262"/>
                </a:lnTo>
                <a:lnTo>
                  <a:pt x="5857586" y="387184"/>
                </a:lnTo>
                <a:lnTo>
                  <a:pt x="5810982" y="407597"/>
                </a:lnTo>
                <a:lnTo>
                  <a:pt x="5764753" y="428482"/>
                </a:lnTo>
                <a:lnTo>
                  <a:pt x="5718884" y="449819"/>
                </a:lnTo>
                <a:lnTo>
                  <a:pt x="5673357" y="471588"/>
                </a:lnTo>
                <a:lnTo>
                  <a:pt x="5628158" y="493769"/>
                </a:lnTo>
                <a:lnTo>
                  <a:pt x="5583270" y="516343"/>
                </a:lnTo>
                <a:lnTo>
                  <a:pt x="5538677" y="539288"/>
                </a:lnTo>
                <a:lnTo>
                  <a:pt x="5494363" y="562586"/>
                </a:lnTo>
                <a:lnTo>
                  <a:pt x="5450313" y="586216"/>
                </a:lnTo>
                <a:lnTo>
                  <a:pt x="5362940" y="634393"/>
                </a:lnTo>
                <a:lnTo>
                  <a:pt x="5276430" y="683659"/>
                </a:lnTo>
                <a:lnTo>
                  <a:pt x="5190654" y="733856"/>
                </a:lnTo>
                <a:lnTo>
                  <a:pt x="5063091" y="810547"/>
                </a:lnTo>
                <a:lnTo>
                  <a:pt x="4557912" y="1123876"/>
                </a:lnTo>
                <a:lnTo>
                  <a:pt x="4388094" y="1226612"/>
                </a:lnTo>
                <a:lnTo>
                  <a:pt x="4302345" y="1276942"/>
                </a:lnTo>
                <a:lnTo>
                  <a:pt x="4215865" y="1326367"/>
                </a:lnTo>
                <a:lnTo>
                  <a:pt x="4128528" y="1374728"/>
                </a:lnTo>
                <a:lnTo>
                  <a:pt x="4084498" y="1398459"/>
                </a:lnTo>
                <a:lnTo>
                  <a:pt x="4040206" y="1421865"/>
                </a:lnTo>
                <a:lnTo>
                  <a:pt x="3995636" y="1444924"/>
                </a:lnTo>
                <a:lnTo>
                  <a:pt x="3950771" y="1467618"/>
                </a:lnTo>
                <a:lnTo>
                  <a:pt x="3905597" y="1489926"/>
                </a:lnTo>
                <a:lnTo>
                  <a:pt x="3860096" y="1511828"/>
                </a:lnTo>
                <a:lnTo>
                  <a:pt x="3814254" y="1533305"/>
                </a:lnTo>
                <a:lnTo>
                  <a:pt x="3768054" y="1554336"/>
                </a:lnTo>
                <a:lnTo>
                  <a:pt x="3721480" y="1574901"/>
                </a:lnTo>
                <a:lnTo>
                  <a:pt x="3683563" y="1591012"/>
                </a:lnTo>
                <a:lnTo>
                  <a:pt x="3644788" y="1606753"/>
                </a:lnTo>
                <a:lnTo>
                  <a:pt x="3605176" y="1622124"/>
                </a:lnTo>
                <a:lnTo>
                  <a:pt x="3564752" y="1637121"/>
                </a:lnTo>
                <a:lnTo>
                  <a:pt x="3523537" y="1651744"/>
                </a:lnTo>
                <a:lnTo>
                  <a:pt x="3481554" y="1665989"/>
                </a:lnTo>
                <a:lnTo>
                  <a:pt x="3438824" y="1679855"/>
                </a:lnTo>
                <a:lnTo>
                  <a:pt x="3395372" y="1693340"/>
                </a:lnTo>
                <a:lnTo>
                  <a:pt x="3351219" y="1706442"/>
                </a:lnTo>
                <a:lnTo>
                  <a:pt x="3306387" y="1719159"/>
                </a:lnTo>
                <a:lnTo>
                  <a:pt x="3260899" y="1731489"/>
                </a:lnTo>
                <a:lnTo>
                  <a:pt x="3214778" y="1743429"/>
                </a:lnTo>
                <a:lnTo>
                  <a:pt x="3168046" y="1754978"/>
                </a:lnTo>
                <a:lnTo>
                  <a:pt x="3120726" y="1766134"/>
                </a:lnTo>
                <a:lnTo>
                  <a:pt x="3072839" y="1776895"/>
                </a:lnTo>
                <a:lnTo>
                  <a:pt x="3024409" y="1787258"/>
                </a:lnTo>
                <a:lnTo>
                  <a:pt x="2975458" y="1797222"/>
                </a:lnTo>
                <a:lnTo>
                  <a:pt x="2926008" y="1806785"/>
                </a:lnTo>
                <a:lnTo>
                  <a:pt x="2825702" y="1824699"/>
                </a:lnTo>
                <a:lnTo>
                  <a:pt x="2723671" y="1840983"/>
                </a:lnTo>
                <a:lnTo>
                  <a:pt x="2620095" y="1855622"/>
                </a:lnTo>
                <a:lnTo>
                  <a:pt x="2515153" y="1868599"/>
                </a:lnTo>
                <a:lnTo>
                  <a:pt x="2409026" y="1879898"/>
                </a:lnTo>
                <a:lnTo>
                  <a:pt x="2301892" y="1889503"/>
                </a:lnTo>
                <a:lnTo>
                  <a:pt x="2193933" y="1897398"/>
                </a:lnTo>
                <a:lnTo>
                  <a:pt x="2085326" y="1903566"/>
                </a:lnTo>
                <a:lnTo>
                  <a:pt x="1976253" y="1907992"/>
                </a:lnTo>
                <a:lnTo>
                  <a:pt x="1866893" y="1910660"/>
                </a:lnTo>
                <a:lnTo>
                  <a:pt x="1757426" y="1911553"/>
                </a:lnTo>
                <a:lnTo>
                  <a:pt x="9144000" y="1911553"/>
                </a:lnTo>
                <a:lnTo>
                  <a:pt x="9144000" y="96754"/>
                </a:lnTo>
                <a:lnTo>
                  <a:pt x="8977664" y="73048"/>
                </a:lnTo>
                <a:lnTo>
                  <a:pt x="8824740" y="53968"/>
                </a:lnTo>
                <a:lnTo>
                  <a:pt x="8671373" y="37539"/>
                </a:lnTo>
                <a:lnTo>
                  <a:pt x="8517590" y="23904"/>
                </a:lnTo>
                <a:lnTo>
                  <a:pt x="8363413" y="13205"/>
                </a:lnTo>
                <a:lnTo>
                  <a:pt x="8260423" y="7774"/>
                </a:lnTo>
                <a:lnTo>
                  <a:pt x="8157277" y="3754"/>
                </a:lnTo>
                <a:lnTo>
                  <a:pt x="8017748" y="571"/>
                </a:lnTo>
                <a:lnTo>
                  <a:pt x="7989632" y="194"/>
                </a:lnTo>
                <a:lnTo>
                  <a:pt x="7929753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" name="object 3"/>
          <p:cNvSpPr/>
          <p:nvPr/>
        </p:nvSpPr>
        <p:spPr>
          <a:xfrm>
            <a:off x="10158511" y="0"/>
            <a:ext cx="4398264" cy="863600"/>
          </a:xfrm>
          <a:custGeom>
            <a:avLst/>
            <a:gdLst/>
            <a:ahLst/>
            <a:cxnLst/>
            <a:rect l="l" t="t" r="r" b="b"/>
            <a:pathLst>
              <a:path w="2748915" h="539750">
                <a:moveTo>
                  <a:pt x="2748862" y="0"/>
                </a:moveTo>
                <a:lnTo>
                  <a:pt x="0" y="0"/>
                </a:lnTo>
                <a:lnTo>
                  <a:pt x="7482" y="7079"/>
                </a:lnTo>
                <a:lnTo>
                  <a:pt x="46889" y="37007"/>
                </a:lnTo>
                <a:lnTo>
                  <a:pt x="88621" y="61996"/>
                </a:lnTo>
                <a:lnTo>
                  <a:pt x="132215" y="81820"/>
                </a:lnTo>
                <a:lnTo>
                  <a:pt x="177207" y="96258"/>
                </a:lnTo>
                <a:lnTo>
                  <a:pt x="223135" y="105085"/>
                </a:lnTo>
                <a:lnTo>
                  <a:pt x="269535" y="108076"/>
                </a:lnTo>
                <a:lnTo>
                  <a:pt x="289077" y="107527"/>
                </a:lnTo>
                <a:lnTo>
                  <a:pt x="308619" y="105870"/>
                </a:lnTo>
                <a:lnTo>
                  <a:pt x="328114" y="103094"/>
                </a:lnTo>
                <a:lnTo>
                  <a:pt x="347513" y="99187"/>
                </a:lnTo>
                <a:lnTo>
                  <a:pt x="362658" y="95678"/>
                </a:lnTo>
                <a:lnTo>
                  <a:pt x="370337" y="94454"/>
                </a:lnTo>
                <a:lnTo>
                  <a:pt x="377993" y="93979"/>
                </a:lnTo>
                <a:lnTo>
                  <a:pt x="383200" y="93979"/>
                </a:lnTo>
                <a:lnTo>
                  <a:pt x="416712" y="115252"/>
                </a:lnTo>
                <a:lnTo>
                  <a:pt x="434762" y="142112"/>
                </a:lnTo>
                <a:lnTo>
                  <a:pt x="466112" y="185547"/>
                </a:lnTo>
                <a:lnTo>
                  <a:pt x="501177" y="224520"/>
                </a:lnTo>
                <a:lnTo>
                  <a:pt x="539488" y="258708"/>
                </a:lnTo>
                <a:lnTo>
                  <a:pt x="580576" y="287787"/>
                </a:lnTo>
                <a:lnTo>
                  <a:pt x="623971" y="311432"/>
                </a:lnTo>
                <a:lnTo>
                  <a:pt x="669207" y="329318"/>
                </a:lnTo>
                <a:lnTo>
                  <a:pt x="715813" y="341122"/>
                </a:lnTo>
                <a:lnTo>
                  <a:pt x="767480" y="346854"/>
                </a:lnTo>
                <a:lnTo>
                  <a:pt x="784647" y="347217"/>
                </a:lnTo>
                <a:lnTo>
                  <a:pt x="829867" y="344751"/>
                </a:lnTo>
                <a:lnTo>
                  <a:pt x="874818" y="337677"/>
                </a:lnTo>
                <a:lnTo>
                  <a:pt x="919450" y="326489"/>
                </a:lnTo>
                <a:lnTo>
                  <a:pt x="963715" y="311678"/>
                </a:lnTo>
                <a:lnTo>
                  <a:pt x="1007564" y="293735"/>
                </a:lnTo>
                <a:lnTo>
                  <a:pt x="1050948" y="273151"/>
                </a:lnTo>
                <a:lnTo>
                  <a:pt x="1093818" y="250419"/>
                </a:lnTo>
                <a:lnTo>
                  <a:pt x="1136126" y="226029"/>
                </a:lnTo>
                <a:lnTo>
                  <a:pt x="1177823" y="200473"/>
                </a:lnTo>
                <a:lnTo>
                  <a:pt x="1218860" y="174244"/>
                </a:lnTo>
                <a:lnTo>
                  <a:pt x="1254404" y="213423"/>
                </a:lnTo>
                <a:lnTo>
                  <a:pt x="1291366" y="250686"/>
                </a:lnTo>
                <a:lnTo>
                  <a:pt x="1329661" y="285975"/>
                </a:lnTo>
                <a:lnTo>
                  <a:pt x="1369201" y="319230"/>
                </a:lnTo>
                <a:lnTo>
                  <a:pt x="1409900" y="350392"/>
                </a:lnTo>
                <a:lnTo>
                  <a:pt x="1451671" y="379401"/>
                </a:lnTo>
                <a:lnTo>
                  <a:pt x="1494428" y="406198"/>
                </a:lnTo>
                <a:lnTo>
                  <a:pt x="1538083" y="430725"/>
                </a:lnTo>
                <a:lnTo>
                  <a:pt x="1582550" y="452921"/>
                </a:lnTo>
                <a:lnTo>
                  <a:pt x="1627742" y="472728"/>
                </a:lnTo>
                <a:lnTo>
                  <a:pt x="1673572" y="490087"/>
                </a:lnTo>
                <a:lnTo>
                  <a:pt x="1719955" y="504937"/>
                </a:lnTo>
                <a:lnTo>
                  <a:pt x="1766803" y="517220"/>
                </a:lnTo>
                <a:lnTo>
                  <a:pt x="1814029" y="526877"/>
                </a:lnTo>
                <a:lnTo>
                  <a:pt x="1861547" y="533848"/>
                </a:lnTo>
                <a:lnTo>
                  <a:pt x="1909270" y="538074"/>
                </a:lnTo>
                <a:lnTo>
                  <a:pt x="1957111" y="539496"/>
                </a:lnTo>
                <a:lnTo>
                  <a:pt x="1986636" y="538946"/>
                </a:lnTo>
                <a:lnTo>
                  <a:pt x="2045640" y="534513"/>
                </a:lnTo>
                <a:lnTo>
                  <a:pt x="2119151" y="522497"/>
                </a:lnTo>
                <a:lnTo>
                  <a:pt x="2162832" y="511750"/>
                </a:lnTo>
                <a:lnTo>
                  <a:pt x="2206042" y="498425"/>
                </a:lnTo>
                <a:lnTo>
                  <a:pt x="2248684" y="482587"/>
                </a:lnTo>
                <a:lnTo>
                  <a:pt x="2290666" y="464297"/>
                </a:lnTo>
                <a:lnTo>
                  <a:pt x="2331891" y="443618"/>
                </a:lnTo>
                <a:lnTo>
                  <a:pt x="2372264" y="420614"/>
                </a:lnTo>
                <a:lnTo>
                  <a:pt x="2411692" y="395347"/>
                </a:lnTo>
                <a:lnTo>
                  <a:pt x="2450078" y="367880"/>
                </a:lnTo>
                <a:lnTo>
                  <a:pt x="2487328" y="338275"/>
                </a:lnTo>
                <a:lnTo>
                  <a:pt x="2523346" y="306596"/>
                </a:lnTo>
                <a:lnTo>
                  <a:pt x="2558039" y="272904"/>
                </a:lnTo>
                <a:lnTo>
                  <a:pt x="2591310" y="237264"/>
                </a:lnTo>
                <a:lnTo>
                  <a:pt x="2623066" y="199738"/>
                </a:lnTo>
                <a:lnTo>
                  <a:pt x="2653210" y="160388"/>
                </a:lnTo>
                <a:lnTo>
                  <a:pt x="2681649" y="119277"/>
                </a:lnTo>
                <a:lnTo>
                  <a:pt x="2708287" y="76468"/>
                </a:lnTo>
                <a:lnTo>
                  <a:pt x="2733029" y="32024"/>
                </a:lnTo>
                <a:lnTo>
                  <a:pt x="27488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4" name="object 4"/>
          <p:cNvSpPr/>
          <p:nvPr/>
        </p:nvSpPr>
        <p:spPr>
          <a:xfrm>
            <a:off x="0" y="7373762"/>
            <a:ext cx="6563360" cy="856488"/>
          </a:xfrm>
          <a:custGeom>
            <a:avLst/>
            <a:gdLst/>
            <a:ahLst/>
            <a:cxnLst/>
            <a:rect l="l" t="t" r="r" b="b"/>
            <a:pathLst>
              <a:path w="4102100" h="535304">
                <a:moveTo>
                  <a:pt x="924052" y="0"/>
                </a:moveTo>
                <a:lnTo>
                  <a:pt x="877463" y="487"/>
                </a:lnTo>
                <a:lnTo>
                  <a:pt x="830876" y="1960"/>
                </a:lnTo>
                <a:lnTo>
                  <a:pt x="784325" y="4430"/>
                </a:lnTo>
                <a:lnTo>
                  <a:pt x="737844" y="7912"/>
                </a:lnTo>
                <a:lnTo>
                  <a:pt x="683727" y="13338"/>
                </a:lnTo>
                <a:lnTo>
                  <a:pt x="629948" y="20197"/>
                </a:lnTo>
                <a:lnTo>
                  <a:pt x="576578" y="28464"/>
                </a:lnTo>
                <a:lnTo>
                  <a:pt x="523687" y="38111"/>
                </a:lnTo>
                <a:lnTo>
                  <a:pt x="471346" y="49113"/>
                </a:lnTo>
                <a:lnTo>
                  <a:pt x="419626" y="61444"/>
                </a:lnTo>
                <a:lnTo>
                  <a:pt x="368596" y="75075"/>
                </a:lnTo>
                <a:lnTo>
                  <a:pt x="318328" y="89983"/>
                </a:lnTo>
                <a:lnTo>
                  <a:pt x="268893" y="106139"/>
                </a:lnTo>
                <a:lnTo>
                  <a:pt x="220360" y="123518"/>
                </a:lnTo>
                <a:lnTo>
                  <a:pt x="172800" y="142093"/>
                </a:lnTo>
                <a:lnTo>
                  <a:pt x="126285" y="161838"/>
                </a:lnTo>
                <a:lnTo>
                  <a:pt x="80883" y="182727"/>
                </a:lnTo>
                <a:lnTo>
                  <a:pt x="36667" y="204732"/>
                </a:lnTo>
                <a:lnTo>
                  <a:pt x="0" y="224446"/>
                </a:lnTo>
                <a:lnTo>
                  <a:pt x="0" y="534898"/>
                </a:lnTo>
                <a:lnTo>
                  <a:pt x="4101992" y="534898"/>
                </a:lnTo>
                <a:lnTo>
                  <a:pt x="4086012" y="523398"/>
                </a:lnTo>
                <a:lnTo>
                  <a:pt x="4044983" y="498299"/>
                </a:lnTo>
                <a:lnTo>
                  <a:pt x="4001172" y="475485"/>
                </a:lnTo>
                <a:lnTo>
                  <a:pt x="3954888" y="455041"/>
                </a:lnTo>
                <a:lnTo>
                  <a:pt x="3906440" y="437050"/>
                </a:lnTo>
                <a:lnTo>
                  <a:pt x="3856137" y="421597"/>
                </a:lnTo>
                <a:lnTo>
                  <a:pt x="3804289" y="408765"/>
                </a:lnTo>
                <a:lnTo>
                  <a:pt x="3751204" y="398638"/>
                </a:lnTo>
                <a:lnTo>
                  <a:pt x="3408045" y="397840"/>
                </a:lnTo>
                <a:lnTo>
                  <a:pt x="3399790" y="397167"/>
                </a:lnTo>
                <a:lnTo>
                  <a:pt x="3355371" y="378872"/>
                </a:lnTo>
                <a:lnTo>
                  <a:pt x="3326765" y="354901"/>
                </a:lnTo>
                <a:lnTo>
                  <a:pt x="3292803" y="327343"/>
                </a:lnTo>
                <a:lnTo>
                  <a:pt x="3291173" y="326212"/>
                </a:lnTo>
                <a:lnTo>
                  <a:pt x="2089150" y="326212"/>
                </a:lnTo>
                <a:lnTo>
                  <a:pt x="2049667" y="301244"/>
                </a:lnTo>
                <a:lnTo>
                  <a:pt x="2009038" y="277128"/>
                </a:lnTo>
                <a:lnTo>
                  <a:pt x="1967312" y="253883"/>
                </a:lnTo>
                <a:lnTo>
                  <a:pt x="1924538" y="231528"/>
                </a:lnTo>
                <a:lnTo>
                  <a:pt x="1880765" y="210080"/>
                </a:lnTo>
                <a:lnTo>
                  <a:pt x="1836040" y="189559"/>
                </a:lnTo>
                <a:lnTo>
                  <a:pt x="1790414" y="169983"/>
                </a:lnTo>
                <a:lnTo>
                  <a:pt x="1743935" y="151372"/>
                </a:lnTo>
                <a:lnTo>
                  <a:pt x="1696652" y="133744"/>
                </a:lnTo>
                <a:lnTo>
                  <a:pt x="1648613" y="117117"/>
                </a:lnTo>
                <a:lnTo>
                  <a:pt x="1599867" y="101511"/>
                </a:lnTo>
                <a:lnTo>
                  <a:pt x="1550463" y="86944"/>
                </a:lnTo>
                <a:lnTo>
                  <a:pt x="1500450" y="73434"/>
                </a:lnTo>
                <a:lnTo>
                  <a:pt x="1449877" y="61001"/>
                </a:lnTo>
                <a:lnTo>
                  <a:pt x="1398792" y="49664"/>
                </a:lnTo>
                <a:lnTo>
                  <a:pt x="1347244" y="39440"/>
                </a:lnTo>
                <a:lnTo>
                  <a:pt x="1295282" y="30349"/>
                </a:lnTo>
                <a:lnTo>
                  <a:pt x="1242954" y="22409"/>
                </a:lnTo>
                <a:lnTo>
                  <a:pt x="1190311" y="15640"/>
                </a:lnTo>
                <a:lnTo>
                  <a:pt x="1137399" y="10059"/>
                </a:lnTo>
                <a:lnTo>
                  <a:pt x="1084269" y="5686"/>
                </a:lnTo>
                <a:lnTo>
                  <a:pt x="1030968" y="2539"/>
                </a:lnTo>
                <a:lnTo>
                  <a:pt x="977546" y="638"/>
                </a:lnTo>
                <a:lnTo>
                  <a:pt x="924052" y="0"/>
                </a:lnTo>
                <a:close/>
              </a:path>
              <a:path w="4102100" h="535304">
                <a:moveTo>
                  <a:pt x="3587623" y="385330"/>
                </a:moveTo>
                <a:lnTo>
                  <a:pt x="3525901" y="387275"/>
                </a:lnTo>
                <a:lnTo>
                  <a:pt x="3464560" y="393191"/>
                </a:lnTo>
                <a:lnTo>
                  <a:pt x="3452645" y="394834"/>
                </a:lnTo>
                <a:lnTo>
                  <a:pt x="3440588" y="396330"/>
                </a:lnTo>
                <a:lnTo>
                  <a:pt x="3428484" y="397419"/>
                </a:lnTo>
                <a:lnTo>
                  <a:pt x="3416427" y="397840"/>
                </a:lnTo>
                <a:lnTo>
                  <a:pt x="3745327" y="397840"/>
                </a:lnTo>
                <a:lnTo>
                  <a:pt x="3697192" y="391301"/>
                </a:lnTo>
                <a:lnTo>
                  <a:pt x="3642562" y="386837"/>
                </a:lnTo>
                <a:lnTo>
                  <a:pt x="3587623" y="385330"/>
                </a:lnTo>
                <a:close/>
              </a:path>
              <a:path w="4102100" h="535304">
                <a:moveTo>
                  <a:pt x="2774569" y="171729"/>
                </a:moveTo>
                <a:lnTo>
                  <a:pt x="2723552" y="172863"/>
                </a:lnTo>
                <a:lnTo>
                  <a:pt x="2672739" y="176159"/>
                </a:lnTo>
                <a:lnTo>
                  <a:pt x="2622158" y="181458"/>
                </a:lnTo>
                <a:lnTo>
                  <a:pt x="2571837" y="188599"/>
                </a:lnTo>
                <a:lnTo>
                  <a:pt x="2521803" y="197423"/>
                </a:lnTo>
                <a:lnTo>
                  <a:pt x="2472087" y="207770"/>
                </a:lnTo>
                <a:lnTo>
                  <a:pt x="2422715" y="219481"/>
                </a:lnTo>
                <a:lnTo>
                  <a:pt x="2373717" y="232395"/>
                </a:lnTo>
                <a:lnTo>
                  <a:pt x="2325120" y="246353"/>
                </a:lnTo>
                <a:lnTo>
                  <a:pt x="2276953" y="261195"/>
                </a:lnTo>
                <a:lnTo>
                  <a:pt x="2229244" y="276762"/>
                </a:lnTo>
                <a:lnTo>
                  <a:pt x="2182021" y="292894"/>
                </a:lnTo>
                <a:lnTo>
                  <a:pt x="2089150" y="326212"/>
                </a:lnTo>
                <a:lnTo>
                  <a:pt x="3291173" y="326212"/>
                </a:lnTo>
                <a:lnTo>
                  <a:pt x="3255856" y="301695"/>
                </a:lnTo>
                <a:lnTo>
                  <a:pt x="3216178" y="278056"/>
                </a:lnTo>
                <a:lnTo>
                  <a:pt x="3174023" y="256525"/>
                </a:lnTo>
                <a:lnTo>
                  <a:pt x="3129645" y="237202"/>
                </a:lnTo>
                <a:lnTo>
                  <a:pt x="3083296" y="220186"/>
                </a:lnTo>
                <a:lnTo>
                  <a:pt x="3035232" y="205576"/>
                </a:lnTo>
                <a:lnTo>
                  <a:pt x="2985705" y="193472"/>
                </a:lnTo>
                <a:lnTo>
                  <a:pt x="2934970" y="183973"/>
                </a:lnTo>
                <a:lnTo>
                  <a:pt x="2883281" y="177177"/>
                </a:lnTo>
                <a:lnTo>
                  <a:pt x="2828877" y="173053"/>
                </a:lnTo>
                <a:lnTo>
                  <a:pt x="2774569" y="1717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5" name="object 5"/>
          <p:cNvGrpSpPr/>
          <p:nvPr/>
        </p:nvGrpSpPr>
        <p:grpSpPr>
          <a:xfrm>
            <a:off x="12948974" y="5780430"/>
            <a:ext cx="1572768" cy="2414016"/>
            <a:chOff x="8093109" y="3612769"/>
            <a:chExt cx="982980" cy="1508760"/>
          </a:xfrm>
        </p:grpSpPr>
        <p:sp>
          <p:nvSpPr>
            <p:cNvPr id="6" name="object 6"/>
            <p:cNvSpPr/>
            <p:nvPr/>
          </p:nvSpPr>
          <p:spPr>
            <a:xfrm>
              <a:off x="8107933" y="3736721"/>
              <a:ext cx="881380" cy="1343025"/>
            </a:xfrm>
            <a:custGeom>
              <a:avLst/>
              <a:gdLst/>
              <a:ahLst/>
              <a:cxnLst/>
              <a:rect l="l" t="t" r="r" b="b"/>
              <a:pathLst>
                <a:path w="881379" h="1343025">
                  <a:moveTo>
                    <a:pt x="506349" y="1035786"/>
                  </a:moveTo>
                  <a:lnTo>
                    <a:pt x="506349" y="1342450"/>
                  </a:lnTo>
                </a:path>
                <a:path w="881379" h="1343025">
                  <a:moveTo>
                    <a:pt x="881380" y="836587"/>
                  </a:moveTo>
                  <a:lnTo>
                    <a:pt x="849030" y="875632"/>
                  </a:lnTo>
                  <a:lnTo>
                    <a:pt x="813849" y="911054"/>
                  </a:lnTo>
                  <a:lnTo>
                    <a:pt x="776049" y="942593"/>
                  </a:lnTo>
                  <a:lnTo>
                    <a:pt x="735848" y="969990"/>
                  </a:lnTo>
                  <a:lnTo>
                    <a:pt x="693460" y="992986"/>
                  </a:lnTo>
                  <a:lnTo>
                    <a:pt x="649101" y="1011323"/>
                  </a:lnTo>
                  <a:lnTo>
                    <a:pt x="602986" y="1024741"/>
                  </a:lnTo>
                  <a:lnTo>
                    <a:pt x="555330" y="1032982"/>
                  </a:lnTo>
                  <a:lnTo>
                    <a:pt x="506349" y="1035786"/>
                  </a:lnTo>
                  <a:lnTo>
                    <a:pt x="462658" y="1033559"/>
                  </a:lnTo>
                  <a:lnTo>
                    <a:pt x="420000" y="1027000"/>
                  </a:lnTo>
                  <a:lnTo>
                    <a:pt x="378526" y="1016291"/>
                  </a:lnTo>
                  <a:lnTo>
                    <a:pt x="338388" y="1001614"/>
                  </a:lnTo>
                  <a:lnTo>
                    <a:pt x="299738" y="983150"/>
                  </a:lnTo>
                  <a:lnTo>
                    <a:pt x="262728" y="961083"/>
                  </a:lnTo>
                  <a:lnTo>
                    <a:pt x="227510" y="935594"/>
                  </a:lnTo>
                  <a:lnTo>
                    <a:pt x="194237" y="906866"/>
                  </a:lnTo>
                  <a:lnTo>
                    <a:pt x="163059" y="875080"/>
                  </a:lnTo>
                  <a:lnTo>
                    <a:pt x="134129" y="840418"/>
                  </a:lnTo>
                  <a:lnTo>
                    <a:pt x="107600" y="803064"/>
                  </a:lnTo>
                  <a:lnTo>
                    <a:pt x="83622" y="763198"/>
                  </a:lnTo>
                  <a:lnTo>
                    <a:pt x="62348" y="721003"/>
                  </a:lnTo>
                  <a:lnTo>
                    <a:pt x="43931" y="676661"/>
                  </a:lnTo>
                  <a:lnTo>
                    <a:pt x="28521" y="630354"/>
                  </a:lnTo>
                  <a:lnTo>
                    <a:pt x="16271" y="582264"/>
                  </a:lnTo>
                  <a:lnTo>
                    <a:pt x="7332" y="532574"/>
                  </a:lnTo>
                  <a:lnTo>
                    <a:pt x="1858" y="481465"/>
                  </a:lnTo>
                  <a:lnTo>
                    <a:pt x="0" y="429120"/>
                  </a:lnTo>
                  <a:lnTo>
                    <a:pt x="2068" y="373874"/>
                  </a:lnTo>
                  <a:lnTo>
                    <a:pt x="8154" y="320016"/>
                  </a:lnTo>
                  <a:lnTo>
                    <a:pt x="18081" y="267761"/>
                  </a:lnTo>
                  <a:lnTo>
                    <a:pt x="31670" y="217325"/>
                  </a:lnTo>
                  <a:lnTo>
                    <a:pt x="48744" y="168925"/>
                  </a:lnTo>
                  <a:lnTo>
                    <a:pt x="69125" y="122776"/>
                  </a:lnTo>
                  <a:lnTo>
                    <a:pt x="92636" y="79095"/>
                  </a:lnTo>
                  <a:lnTo>
                    <a:pt x="119099" y="38097"/>
                  </a:lnTo>
                  <a:lnTo>
                    <a:pt x="148336" y="0"/>
                  </a:lnTo>
                  <a:lnTo>
                    <a:pt x="881380" y="836587"/>
                  </a:lnTo>
                  <a:close/>
                </a:path>
              </a:pathLst>
            </a:custGeom>
            <a:ln w="29649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7" name="object 7"/>
            <p:cNvSpPr/>
            <p:nvPr/>
          </p:nvSpPr>
          <p:spPr>
            <a:xfrm>
              <a:off x="8152764" y="3612769"/>
              <a:ext cx="923290" cy="1106170"/>
            </a:xfrm>
            <a:custGeom>
              <a:avLst/>
              <a:gdLst/>
              <a:ahLst/>
              <a:cxnLst/>
              <a:rect l="l" t="t" r="r" b="b"/>
              <a:pathLst>
                <a:path w="923290" h="1106170">
                  <a:moveTo>
                    <a:pt x="461517" y="0"/>
                  </a:moveTo>
                  <a:lnTo>
                    <a:pt x="417070" y="2530"/>
                  </a:lnTo>
                  <a:lnTo>
                    <a:pt x="373818" y="9969"/>
                  </a:lnTo>
                  <a:lnTo>
                    <a:pt x="331955" y="22083"/>
                  </a:lnTo>
                  <a:lnTo>
                    <a:pt x="291674" y="38642"/>
                  </a:lnTo>
                  <a:lnTo>
                    <a:pt x="253169" y="59414"/>
                  </a:lnTo>
                  <a:lnTo>
                    <a:pt x="216633" y="84168"/>
                  </a:lnTo>
                  <a:lnTo>
                    <a:pt x="182259" y="112673"/>
                  </a:lnTo>
                  <a:lnTo>
                    <a:pt x="150240" y="144696"/>
                  </a:lnTo>
                  <a:lnTo>
                    <a:pt x="120771" y="180007"/>
                  </a:lnTo>
                  <a:lnTo>
                    <a:pt x="94045" y="218373"/>
                  </a:lnTo>
                  <a:lnTo>
                    <a:pt x="70255" y="259565"/>
                  </a:lnTo>
                  <a:lnTo>
                    <a:pt x="49594" y="303350"/>
                  </a:lnTo>
                  <a:lnTo>
                    <a:pt x="32255" y="349496"/>
                  </a:lnTo>
                  <a:lnTo>
                    <a:pt x="18434" y="397773"/>
                  </a:lnTo>
                  <a:lnTo>
                    <a:pt x="8321" y="447949"/>
                  </a:lnTo>
                  <a:lnTo>
                    <a:pt x="2112" y="499792"/>
                  </a:lnTo>
                  <a:lnTo>
                    <a:pt x="0" y="553072"/>
                  </a:lnTo>
                  <a:lnTo>
                    <a:pt x="2112" y="606324"/>
                  </a:lnTo>
                  <a:lnTo>
                    <a:pt x="8321" y="658144"/>
                  </a:lnTo>
                  <a:lnTo>
                    <a:pt x="18434" y="708300"/>
                  </a:lnTo>
                  <a:lnTo>
                    <a:pt x="32255" y="756560"/>
                  </a:lnTo>
                  <a:lnTo>
                    <a:pt x="49594" y="802692"/>
                  </a:lnTo>
                  <a:lnTo>
                    <a:pt x="70255" y="846466"/>
                  </a:lnTo>
                  <a:lnTo>
                    <a:pt x="94045" y="887648"/>
                  </a:lnTo>
                  <a:lnTo>
                    <a:pt x="120771" y="926008"/>
                  </a:lnTo>
                  <a:lnTo>
                    <a:pt x="150240" y="961314"/>
                  </a:lnTo>
                  <a:lnTo>
                    <a:pt x="182259" y="993334"/>
                  </a:lnTo>
                  <a:lnTo>
                    <a:pt x="216633" y="1021836"/>
                  </a:lnTo>
                  <a:lnTo>
                    <a:pt x="253169" y="1046589"/>
                  </a:lnTo>
                  <a:lnTo>
                    <a:pt x="291674" y="1067360"/>
                  </a:lnTo>
                  <a:lnTo>
                    <a:pt x="331955" y="1083920"/>
                  </a:lnTo>
                  <a:lnTo>
                    <a:pt x="373818" y="1096034"/>
                  </a:lnTo>
                  <a:lnTo>
                    <a:pt x="417070" y="1103473"/>
                  </a:lnTo>
                  <a:lnTo>
                    <a:pt x="461517" y="1106004"/>
                  </a:lnTo>
                  <a:lnTo>
                    <a:pt x="505944" y="1103473"/>
                  </a:lnTo>
                  <a:lnTo>
                    <a:pt x="549177" y="1096034"/>
                  </a:lnTo>
                  <a:lnTo>
                    <a:pt x="591024" y="1083920"/>
                  </a:lnTo>
                  <a:lnTo>
                    <a:pt x="631290" y="1067360"/>
                  </a:lnTo>
                  <a:lnTo>
                    <a:pt x="669784" y="1046589"/>
                  </a:lnTo>
                  <a:lnTo>
                    <a:pt x="706310" y="1021836"/>
                  </a:lnTo>
                  <a:lnTo>
                    <a:pt x="740675" y="993334"/>
                  </a:lnTo>
                  <a:lnTo>
                    <a:pt x="772686" y="961314"/>
                  </a:lnTo>
                  <a:lnTo>
                    <a:pt x="802150" y="926008"/>
                  </a:lnTo>
                  <a:lnTo>
                    <a:pt x="828872" y="887648"/>
                  </a:lnTo>
                  <a:lnTo>
                    <a:pt x="852659" y="846466"/>
                  </a:lnTo>
                  <a:lnTo>
                    <a:pt x="873318" y="802692"/>
                  </a:lnTo>
                  <a:lnTo>
                    <a:pt x="890654" y="756560"/>
                  </a:lnTo>
                  <a:lnTo>
                    <a:pt x="904475" y="708300"/>
                  </a:lnTo>
                  <a:lnTo>
                    <a:pt x="914587" y="658144"/>
                  </a:lnTo>
                  <a:lnTo>
                    <a:pt x="920796" y="606324"/>
                  </a:lnTo>
                  <a:lnTo>
                    <a:pt x="922908" y="553072"/>
                  </a:lnTo>
                  <a:lnTo>
                    <a:pt x="920796" y="499792"/>
                  </a:lnTo>
                  <a:lnTo>
                    <a:pt x="914587" y="447949"/>
                  </a:lnTo>
                  <a:lnTo>
                    <a:pt x="904475" y="397773"/>
                  </a:lnTo>
                  <a:lnTo>
                    <a:pt x="890654" y="349496"/>
                  </a:lnTo>
                  <a:lnTo>
                    <a:pt x="873318" y="303350"/>
                  </a:lnTo>
                  <a:lnTo>
                    <a:pt x="852659" y="259565"/>
                  </a:lnTo>
                  <a:lnTo>
                    <a:pt x="828872" y="218373"/>
                  </a:lnTo>
                  <a:lnTo>
                    <a:pt x="802150" y="180007"/>
                  </a:lnTo>
                  <a:lnTo>
                    <a:pt x="772686" y="144696"/>
                  </a:lnTo>
                  <a:lnTo>
                    <a:pt x="740675" y="112673"/>
                  </a:lnTo>
                  <a:lnTo>
                    <a:pt x="706310" y="84168"/>
                  </a:lnTo>
                  <a:lnTo>
                    <a:pt x="669784" y="59414"/>
                  </a:lnTo>
                  <a:lnTo>
                    <a:pt x="631290" y="38642"/>
                  </a:lnTo>
                  <a:lnTo>
                    <a:pt x="591024" y="22083"/>
                  </a:lnTo>
                  <a:lnTo>
                    <a:pt x="549177" y="9969"/>
                  </a:lnTo>
                  <a:lnTo>
                    <a:pt x="505944" y="2530"/>
                  </a:lnTo>
                  <a:lnTo>
                    <a:pt x="461517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8" name="object 8"/>
            <p:cNvSpPr/>
            <p:nvPr/>
          </p:nvSpPr>
          <p:spPr>
            <a:xfrm>
              <a:off x="8426576" y="5028252"/>
              <a:ext cx="376555" cy="93345"/>
            </a:xfrm>
            <a:custGeom>
              <a:avLst/>
              <a:gdLst/>
              <a:ahLst/>
              <a:cxnLst/>
              <a:rect l="l" t="t" r="r" b="b"/>
              <a:pathLst>
                <a:path w="376554" h="93345">
                  <a:moveTo>
                    <a:pt x="333375" y="0"/>
                  </a:moveTo>
                  <a:lnTo>
                    <a:pt x="44196" y="0"/>
                  </a:lnTo>
                  <a:lnTo>
                    <a:pt x="27056" y="4154"/>
                  </a:lnTo>
                  <a:lnTo>
                    <a:pt x="13001" y="15493"/>
                  </a:lnTo>
                  <a:lnTo>
                    <a:pt x="3494" y="32326"/>
                  </a:lnTo>
                  <a:lnTo>
                    <a:pt x="0" y="52965"/>
                  </a:lnTo>
                  <a:lnTo>
                    <a:pt x="0" y="93135"/>
                  </a:lnTo>
                  <a:lnTo>
                    <a:pt x="376047" y="93135"/>
                  </a:lnTo>
                  <a:lnTo>
                    <a:pt x="376047" y="51033"/>
                  </a:lnTo>
                  <a:lnTo>
                    <a:pt x="372701" y="31186"/>
                  </a:lnTo>
                  <a:lnTo>
                    <a:pt x="363569" y="14963"/>
                  </a:lnTo>
                  <a:lnTo>
                    <a:pt x="350008" y="4016"/>
                  </a:lnTo>
                  <a:lnTo>
                    <a:pt x="333375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9" name="object 9"/>
            <p:cNvSpPr/>
            <p:nvPr/>
          </p:nvSpPr>
          <p:spPr>
            <a:xfrm>
              <a:off x="8152765" y="3698874"/>
              <a:ext cx="922655" cy="1020444"/>
            </a:xfrm>
            <a:custGeom>
              <a:avLst/>
              <a:gdLst/>
              <a:ahLst/>
              <a:cxnLst/>
              <a:rect l="l" t="t" r="r" b="b"/>
              <a:pathLst>
                <a:path w="922654" h="1020445">
                  <a:moveTo>
                    <a:pt x="634746" y="979601"/>
                  </a:moveTo>
                  <a:lnTo>
                    <a:pt x="621931" y="943368"/>
                  </a:lnTo>
                  <a:lnTo>
                    <a:pt x="578065" y="906094"/>
                  </a:lnTo>
                  <a:lnTo>
                    <a:pt x="533273" y="898956"/>
                  </a:lnTo>
                  <a:lnTo>
                    <a:pt x="525780" y="898956"/>
                  </a:lnTo>
                  <a:lnTo>
                    <a:pt x="518414" y="899414"/>
                  </a:lnTo>
                  <a:lnTo>
                    <a:pt x="478345" y="904176"/>
                  </a:lnTo>
                  <a:lnTo>
                    <a:pt x="461873" y="905827"/>
                  </a:lnTo>
                  <a:lnTo>
                    <a:pt x="445516" y="906487"/>
                  </a:lnTo>
                  <a:lnTo>
                    <a:pt x="434136" y="906094"/>
                  </a:lnTo>
                  <a:lnTo>
                    <a:pt x="422884" y="904748"/>
                  </a:lnTo>
                  <a:lnTo>
                    <a:pt x="371754" y="878928"/>
                  </a:lnTo>
                  <a:lnTo>
                    <a:pt x="335534" y="812520"/>
                  </a:lnTo>
                  <a:lnTo>
                    <a:pt x="332359" y="772731"/>
                  </a:lnTo>
                  <a:lnTo>
                    <a:pt x="346468" y="758164"/>
                  </a:lnTo>
                  <a:lnTo>
                    <a:pt x="362800" y="747407"/>
                  </a:lnTo>
                  <a:lnTo>
                    <a:pt x="380606" y="740752"/>
                  </a:lnTo>
                  <a:lnTo>
                    <a:pt x="399161" y="738466"/>
                  </a:lnTo>
                  <a:lnTo>
                    <a:pt x="405511" y="738466"/>
                  </a:lnTo>
                  <a:lnTo>
                    <a:pt x="411988" y="739292"/>
                  </a:lnTo>
                  <a:lnTo>
                    <a:pt x="418211" y="741006"/>
                  </a:lnTo>
                  <a:lnTo>
                    <a:pt x="431279" y="745566"/>
                  </a:lnTo>
                  <a:lnTo>
                    <a:pt x="456819" y="757161"/>
                  </a:lnTo>
                  <a:lnTo>
                    <a:pt x="472186" y="762469"/>
                  </a:lnTo>
                  <a:lnTo>
                    <a:pt x="475742" y="762711"/>
                  </a:lnTo>
                  <a:lnTo>
                    <a:pt x="488302" y="757872"/>
                  </a:lnTo>
                  <a:lnTo>
                    <a:pt x="496290" y="745883"/>
                  </a:lnTo>
                  <a:lnTo>
                    <a:pt x="497967" y="730554"/>
                  </a:lnTo>
                  <a:lnTo>
                    <a:pt x="491617" y="715670"/>
                  </a:lnTo>
                  <a:lnTo>
                    <a:pt x="478497" y="698601"/>
                  </a:lnTo>
                  <a:lnTo>
                    <a:pt x="466242" y="680631"/>
                  </a:lnTo>
                  <a:lnTo>
                    <a:pt x="454888" y="661835"/>
                  </a:lnTo>
                  <a:lnTo>
                    <a:pt x="444500" y="642239"/>
                  </a:lnTo>
                  <a:lnTo>
                    <a:pt x="438150" y="632637"/>
                  </a:lnTo>
                  <a:lnTo>
                    <a:pt x="430161" y="625563"/>
                  </a:lnTo>
                  <a:lnTo>
                    <a:pt x="421043" y="621207"/>
                  </a:lnTo>
                  <a:lnTo>
                    <a:pt x="411353" y="619721"/>
                  </a:lnTo>
                  <a:lnTo>
                    <a:pt x="404622" y="619721"/>
                  </a:lnTo>
                  <a:lnTo>
                    <a:pt x="397891" y="621804"/>
                  </a:lnTo>
                  <a:lnTo>
                    <a:pt x="391668" y="626237"/>
                  </a:lnTo>
                  <a:lnTo>
                    <a:pt x="368833" y="647458"/>
                  </a:lnTo>
                  <a:lnTo>
                    <a:pt x="346925" y="673404"/>
                  </a:lnTo>
                  <a:lnTo>
                    <a:pt x="324408" y="699096"/>
                  </a:lnTo>
                  <a:lnTo>
                    <a:pt x="290106" y="724471"/>
                  </a:lnTo>
                  <a:lnTo>
                    <a:pt x="259969" y="730631"/>
                  </a:lnTo>
                  <a:lnTo>
                    <a:pt x="229590" y="725119"/>
                  </a:lnTo>
                  <a:lnTo>
                    <a:pt x="176644" y="685774"/>
                  </a:lnTo>
                  <a:lnTo>
                    <a:pt x="145821" y="608063"/>
                  </a:lnTo>
                  <a:lnTo>
                    <a:pt x="144729" y="558368"/>
                  </a:lnTo>
                  <a:lnTo>
                    <a:pt x="153644" y="509028"/>
                  </a:lnTo>
                  <a:lnTo>
                    <a:pt x="171069" y="463003"/>
                  </a:lnTo>
                  <a:lnTo>
                    <a:pt x="194970" y="422605"/>
                  </a:lnTo>
                  <a:lnTo>
                    <a:pt x="225082" y="388366"/>
                  </a:lnTo>
                  <a:lnTo>
                    <a:pt x="260121" y="364642"/>
                  </a:lnTo>
                  <a:lnTo>
                    <a:pt x="299339" y="355765"/>
                  </a:lnTo>
                  <a:lnTo>
                    <a:pt x="301752" y="355803"/>
                  </a:lnTo>
                  <a:lnTo>
                    <a:pt x="322618" y="352679"/>
                  </a:lnTo>
                  <a:lnTo>
                    <a:pt x="341896" y="343674"/>
                  </a:lnTo>
                  <a:lnTo>
                    <a:pt x="358800" y="329336"/>
                  </a:lnTo>
                  <a:lnTo>
                    <a:pt x="372618" y="310248"/>
                  </a:lnTo>
                  <a:lnTo>
                    <a:pt x="386626" y="288417"/>
                  </a:lnTo>
                  <a:lnTo>
                    <a:pt x="402755" y="270268"/>
                  </a:lnTo>
                  <a:lnTo>
                    <a:pt x="421246" y="257213"/>
                  </a:lnTo>
                  <a:lnTo>
                    <a:pt x="442341" y="250621"/>
                  </a:lnTo>
                  <a:lnTo>
                    <a:pt x="446913" y="250063"/>
                  </a:lnTo>
                  <a:lnTo>
                    <a:pt x="458724" y="249999"/>
                  </a:lnTo>
                  <a:lnTo>
                    <a:pt x="470065" y="249656"/>
                  </a:lnTo>
                  <a:lnTo>
                    <a:pt x="508342" y="217309"/>
                  </a:lnTo>
                  <a:lnTo>
                    <a:pt x="511721" y="201295"/>
                  </a:lnTo>
                  <a:lnTo>
                    <a:pt x="511365" y="184708"/>
                  </a:lnTo>
                  <a:lnTo>
                    <a:pt x="493090" y="143471"/>
                  </a:lnTo>
                  <a:lnTo>
                    <a:pt x="449783" y="113258"/>
                  </a:lnTo>
                  <a:lnTo>
                    <a:pt x="412038" y="102565"/>
                  </a:lnTo>
                  <a:lnTo>
                    <a:pt x="372999" y="97536"/>
                  </a:lnTo>
                  <a:lnTo>
                    <a:pt x="350291" y="96507"/>
                  </a:lnTo>
                  <a:lnTo>
                    <a:pt x="327621" y="94792"/>
                  </a:lnTo>
                  <a:lnTo>
                    <a:pt x="285115" y="80518"/>
                  </a:lnTo>
                  <a:lnTo>
                    <a:pt x="256755" y="53505"/>
                  </a:lnTo>
                  <a:lnTo>
                    <a:pt x="243852" y="37846"/>
                  </a:lnTo>
                  <a:lnTo>
                    <a:pt x="230505" y="22860"/>
                  </a:lnTo>
                  <a:lnTo>
                    <a:pt x="225056" y="17830"/>
                  </a:lnTo>
                  <a:lnTo>
                    <a:pt x="219240" y="13246"/>
                  </a:lnTo>
                  <a:lnTo>
                    <a:pt x="213118" y="9182"/>
                  </a:lnTo>
                  <a:lnTo>
                    <a:pt x="206756" y="5715"/>
                  </a:lnTo>
                  <a:lnTo>
                    <a:pt x="173824" y="34417"/>
                  </a:lnTo>
                  <a:lnTo>
                    <a:pt x="143192" y="66408"/>
                  </a:lnTo>
                  <a:lnTo>
                    <a:pt x="115036" y="101473"/>
                  </a:lnTo>
                  <a:lnTo>
                    <a:pt x="89522" y="139395"/>
                  </a:lnTo>
                  <a:lnTo>
                    <a:pt x="66827" y="179971"/>
                  </a:lnTo>
                  <a:lnTo>
                    <a:pt x="47142" y="222973"/>
                  </a:lnTo>
                  <a:lnTo>
                    <a:pt x="30645" y="268185"/>
                  </a:lnTo>
                  <a:lnTo>
                    <a:pt x="17500" y="315391"/>
                  </a:lnTo>
                  <a:lnTo>
                    <a:pt x="7899" y="364375"/>
                  </a:lnTo>
                  <a:lnTo>
                    <a:pt x="1993" y="414934"/>
                  </a:lnTo>
                  <a:lnTo>
                    <a:pt x="0" y="466839"/>
                  </a:lnTo>
                  <a:lnTo>
                    <a:pt x="1993" y="518769"/>
                  </a:lnTo>
                  <a:lnTo>
                    <a:pt x="7874" y="569353"/>
                  </a:lnTo>
                  <a:lnTo>
                    <a:pt x="17475" y="618363"/>
                  </a:lnTo>
                  <a:lnTo>
                    <a:pt x="30619" y="665581"/>
                  </a:lnTo>
                  <a:lnTo>
                    <a:pt x="47117" y="710806"/>
                  </a:lnTo>
                  <a:lnTo>
                    <a:pt x="66814" y="753795"/>
                  </a:lnTo>
                  <a:lnTo>
                    <a:pt x="89535" y="794346"/>
                  </a:lnTo>
                  <a:lnTo>
                    <a:pt x="124485" y="817079"/>
                  </a:lnTo>
                  <a:lnTo>
                    <a:pt x="162687" y="831824"/>
                  </a:lnTo>
                  <a:lnTo>
                    <a:pt x="208407" y="840536"/>
                  </a:lnTo>
                  <a:lnTo>
                    <a:pt x="231152" y="845261"/>
                  </a:lnTo>
                  <a:lnTo>
                    <a:pt x="274345" y="865124"/>
                  </a:lnTo>
                  <a:lnTo>
                    <a:pt x="304634" y="905725"/>
                  </a:lnTo>
                  <a:lnTo>
                    <a:pt x="309118" y="931887"/>
                  </a:lnTo>
                  <a:lnTo>
                    <a:pt x="307924" y="945108"/>
                  </a:lnTo>
                  <a:lnTo>
                    <a:pt x="305219" y="958240"/>
                  </a:lnTo>
                  <a:lnTo>
                    <a:pt x="298196" y="984211"/>
                  </a:lnTo>
                  <a:lnTo>
                    <a:pt x="336981" y="999502"/>
                  </a:lnTo>
                  <a:lnTo>
                    <a:pt x="377228" y="1010691"/>
                  </a:lnTo>
                  <a:lnTo>
                    <a:pt x="418795" y="1017562"/>
                  </a:lnTo>
                  <a:lnTo>
                    <a:pt x="461518" y="1019898"/>
                  </a:lnTo>
                  <a:lnTo>
                    <a:pt x="506882" y="1017257"/>
                  </a:lnTo>
                  <a:lnTo>
                    <a:pt x="551027" y="1009484"/>
                  </a:lnTo>
                  <a:lnTo>
                    <a:pt x="593725" y="996861"/>
                  </a:lnTo>
                  <a:lnTo>
                    <a:pt x="634746" y="979601"/>
                  </a:lnTo>
                  <a:close/>
                </a:path>
                <a:path w="922654" h="1020445">
                  <a:moveTo>
                    <a:pt x="914146" y="574941"/>
                  </a:moveTo>
                  <a:lnTo>
                    <a:pt x="894410" y="560260"/>
                  </a:lnTo>
                  <a:lnTo>
                    <a:pt x="872134" y="548462"/>
                  </a:lnTo>
                  <a:lnTo>
                    <a:pt x="848956" y="540600"/>
                  </a:lnTo>
                  <a:lnTo>
                    <a:pt x="826516" y="537730"/>
                  </a:lnTo>
                  <a:lnTo>
                    <a:pt x="820801" y="537730"/>
                  </a:lnTo>
                  <a:lnTo>
                    <a:pt x="783285" y="560146"/>
                  </a:lnTo>
                  <a:lnTo>
                    <a:pt x="773760" y="630110"/>
                  </a:lnTo>
                  <a:lnTo>
                    <a:pt x="760222" y="663727"/>
                  </a:lnTo>
                  <a:lnTo>
                    <a:pt x="752754" y="670915"/>
                  </a:lnTo>
                  <a:lnTo>
                    <a:pt x="744486" y="676783"/>
                  </a:lnTo>
                  <a:lnTo>
                    <a:pt x="735939" y="682269"/>
                  </a:lnTo>
                  <a:lnTo>
                    <a:pt x="727710" y="688301"/>
                  </a:lnTo>
                  <a:lnTo>
                    <a:pt x="700938" y="730935"/>
                  </a:lnTo>
                  <a:lnTo>
                    <a:pt x="688467" y="784885"/>
                  </a:lnTo>
                  <a:lnTo>
                    <a:pt x="682320" y="826020"/>
                  </a:lnTo>
                  <a:lnTo>
                    <a:pt x="679348" y="867829"/>
                  </a:lnTo>
                  <a:lnTo>
                    <a:pt x="682142" y="908240"/>
                  </a:lnTo>
                  <a:lnTo>
                    <a:pt x="693293" y="945184"/>
                  </a:lnTo>
                  <a:lnTo>
                    <a:pt x="729602" y="917041"/>
                  </a:lnTo>
                  <a:lnTo>
                    <a:pt x="763473" y="885037"/>
                  </a:lnTo>
                  <a:lnTo>
                    <a:pt x="794689" y="849452"/>
                  </a:lnTo>
                  <a:lnTo>
                    <a:pt x="823023" y="810539"/>
                  </a:lnTo>
                  <a:lnTo>
                    <a:pt x="848283" y="768540"/>
                  </a:lnTo>
                  <a:lnTo>
                    <a:pt x="870229" y="723722"/>
                  </a:lnTo>
                  <a:lnTo>
                    <a:pt x="888669" y="676351"/>
                  </a:lnTo>
                  <a:lnTo>
                    <a:pt x="903376" y="626668"/>
                  </a:lnTo>
                  <a:lnTo>
                    <a:pt x="914146" y="574941"/>
                  </a:lnTo>
                  <a:close/>
                </a:path>
                <a:path w="922654" h="1020445">
                  <a:moveTo>
                    <a:pt x="922655" y="446227"/>
                  </a:moveTo>
                  <a:lnTo>
                    <a:pt x="918705" y="391629"/>
                  </a:lnTo>
                  <a:lnTo>
                    <a:pt x="910463" y="338670"/>
                  </a:lnTo>
                  <a:lnTo>
                    <a:pt x="898144" y="287616"/>
                  </a:lnTo>
                  <a:lnTo>
                    <a:pt x="881938" y="238734"/>
                  </a:lnTo>
                  <a:lnTo>
                    <a:pt x="862076" y="192252"/>
                  </a:lnTo>
                  <a:lnTo>
                    <a:pt x="838758" y="148450"/>
                  </a:lnTo>
                  <a:lnTo>
                    <a:pt x="812228" y="107569"/>
                  </a:lnTo>
                  <a:lnTo>
                    <a:pt x="782675" y="69875"/>
                  </a:lnTo>
                  <a:lnTo>
                    <a:pt x="750316" y="35636"/>
                  </a:lnTo>
                  <a:lnTo>
                    <a:pt x="715391" y="5080"/>
                  </a:lnTo>
                  <a:lnTo>
                    <a:pt x="682244" y="0"/>
                  </a:lnTo>
                  <a:lnTo>
                    <a:pt x="677672" y="0"/>
                  </a:lnTo>
                  <a:lnTo>
                    <a:pt x="638149" y="16814"/>
                  </a:lnTo>
                  <a:lnTo>
                    <a:pt x="619252" y="55372"/>
                  </a:lnTo>
                  <a:lnTo>
                    <a:pt x="619239" y="63246"/>
                  </a:lnTo>
                  <a:lnTo>
                    <a:pt x="621284" y="86741"/>
                  </a:lnTo>
                  <a:lnTo>
                    <a:pt x="615861" y="122897"/>
                  </a:lnTo>
                  <a:lnTo>
                    <a:pt x="600214" y="155638"/>
                  </a:lnTo>
                  <a:lnTo>
                    <a:pt x="579831" y="186855"/>
                  </a:lnTo>
                  <a:lnTo>
                    <a:pt x="560197" y="218389"/>
                  </a:lnTo>
                  <a:lnTo>
                    <a:pt x="545719" y="252806"/>
                  </a:lnTo>
                  <a:lnTo>
                    <a:pt x="537502" y="290106"/>
                  </a:lnTo>
                  <a:lnTo>
                    <a:pt x="535736" y="328637"/>
                  </a:lnTo>
                  <a:lnTo>
                    <a:pt x="540639" y="366788"/>
                  </a:lnTo>
                  <a:lnTo>
                    <a:pt x="545465" y="366039"/>
                  </a:lnTo>
                  <a:lnTo>
                    <a:pt x="547878" y="366039"/>
                  </a:lnTo>
                  <a:lnTo>
                    <a:pt x="577354" y="378993"/>
                  </a:lnTo>
                  <a:lnTo>
                    <a:pt x="603440" y="407924"/>
                  </a:lnTo>
                  <a:lnTo>
                    <a:pt x="629983" y="437946"/>
                  </a:lnTo>
                  <a:lnTo>
                    <a:pt x="660908" y="454164"/>
                  </a:lnTo>
                  <a:lnTo>
                    <a:pt x="666115" y="454482"/>
                  </a:lnTo>
                  <a:lnTo>
                    <a:pt x="689432" y="448894"/>
                  </a:lnTo>
                  <a:lnTo>
                    <a:pt x="734695" y="424268"/>
                  </a:lnTo>
                  <a:lnTo>
                    <a:pt x="757301" y="418668"/>
                  </a:lnTo>
                  <a:lnTo>
                    <a:pt x="761492" y="418668"/>
                  </a:lnTo>
                  <a:lnTo>
                    <a:pt x="765810" y="419341"/>
                  </a:lnTo>
                  <a:lnTo>
                    <a:pt x="770001" y="420903"/>
                  </a:lnTo>
                  <a:lnTo>
                    <a:pt x="781558" y="427431"/>
                  </a:lnTo>
                  <a:lnTo>
                    <a:pt x="792010" y="436562"/>
                  </a:lnTo>
                  <a:lnTo>
                    <a:pt x="802157" y="446493"/>
                  </a:lnTo>
                  <a:lnTo>
                    <a:pt x="812800" y="455447"/>
                  </a:lnTo>
                  <a:lnTo>
                    <a:pt x="821690" y="460717"/>
                  </a:lnTo>
                  <a:lnTo>
                    <a:pt x="830973" y="464261"/>
                  </a:lnTo>
                  <a:lnTo>
                    <a:pt x="840562" y="466267"/>
                  </a:lnTo>
                  <a:lnTo>
                    <a:pt x="850392" y="466890"/>
                  </a:lnTo>
                  <a:lnTo>
                    <a:pt x="867562" y="465277"/>
                  </a:lnTo>
                  <a:lnTo>
                    <a:pt x="884948" y="460984"/>
                  </a:lnTo>
                  <a:lnTo>
                    <a:pt x="902157" y="454901"/>
                  </a:lnTo>
                  <a:lnTo>
                    <a:pt x="922655" y="446227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0" name="object 10"/>
            <p:cNvSpPr/>
            <p:nvPr/>
          </p:nvSpPr>
          <p:spPr>
            <a:xfrm>
              <a:off x="8213903" y="3713479"/>
              <a:ext cx="786130" cy="949960"/>
            </a:xfrm>
            <a:custGeom>
              <a:avLst/>
              <a:gdLst/>
              <a:ahLst/>
              <a:cxnLst/>
              <a:rect l="l" t="t" r="r" b="b"/>
              <a:pathLst>
                <a:path w="786129" h="949960">
                  <a:moveTo>
                    <a:pt x="475462" y="836244"/>
                  </a:moveTo>
                  <a:lnTo>
                    <a:pt x="456425" y="788085"/>
                  </a:lnTo>
                  <a:lnTo>
                    <a:pt x="406057" y="754037"/>
                  </a:lnTo>
                  <a:lnTo>
                    <a:pt x="378409" y="740841"/>
                  </a:lnTo>
                  <a:lnTo>
                    <a:pt x="342569" y="718058"/>
                  </a:lnTo>
                  <a:lnTo>
                    <a:pt x="310438" y="688365"/>
                  </a:lnTo>
                  <a:lnTo>
                    <a:pt x="282714" y="652805"/>
                  </a:lnTo>
                  <a:lnTo>
                    <a:pt x="260057" y="612406"/>
                  </a:lnTo>
                  <a:lnTo>
                    <a:pt x="243166" y="568185"/>
                  </a:lnTo>
                  <a:lnTo>
                    <a:pt x="232740" y="521195"/>
                  </a:lnTo>
                  <a:lnTo>
                    <a:pt x="229247" y="472694"/>
                  </a:lnTo>
                  <a:lnTo>
                    <a:pt x="232638" y="424205"/>
                  </a:lnTo>
                  <a:lnTo>
                    <a:pt x="242544" y="376974"/>
                  </a:lnTo>
                  <a:lnTo>
                    <a:pt x="258610" y="332244"/>
                  </a:lnTo>
                  <a:lnTo>
                    <a:pt x="280479" y="291249"/>
                  </a:lnTo>
                  <a:lnTo>
                    <a:pt x="307797" y="255206"/>
                  </a:lnTo>
                  <a:lnTo>
                    <a:pt x="333362" y="228993"/>
                  </a:lnTo>
                  <a:lnTo>
                    <a:pt x="346100" y="215785"/>
                  </a:lnTo>
                  <a:lnTo>
                    <a:pt x="381076" y="159626"/>
                  </a:lnTo>
                  <a:lnTo>
                    <a:pt x="390448" y="114719"/>
                  </a:lnTo>
                  <a:lnTo>
                    <a:pt x="387108" y="71589"/>
                  </a:lnTo>
                  <a:lnTo>
                    <a:pt x="371944" y="34963"/>
                  </a:lnTo>
                  <a:lnTo>
                    <a:pt x="309829" y="0"/>
                  </a:lnTo>
                  <a:lnTo>
                    <a:pt x="302628" y="317"/>
                  </a:lnTo>
                  <a:lnTo>
                    <a:pt x="236537" y="21704"/>
                  </a:lnTo>
                  <a:lnTo>
                    <a:pt x="195681" y="42608"/>
                  </a:lnTo>
                  <a:lnTo>
                    <a:pt x="157441" y="68211"/>
                  </a:lnTo>
                  <a:lnTo>
                    <a:pt x="122301" y="98806"/>
                  </a:lnTo>
                  <a:lnTo>
                    <a:pt x="90779" y="134670"/>
                  </a:lnTo>
                  <a:lnTo>
                    <a:pt x="63360" y="176098"/>
                  </a:lnTo>
                  <a:lnTo>
                    <a:pt x="40589" y="223354"/>
                  </a:lnTo>
                  <a:lnTo>
                    <a:pt x="25311" y="267081"/>
                  </a:lnTo>
                  <a:lnTo>
                    <a:pt x="13855" y="312229"/>
                  </a:lnTo>
                  <a:lnTo>
                    <a:pt x="5981" y="358508"/>
                  </a:lnTo>
                  <a:lnTo>
                    <a:pt x="1447" y="405612"/>
                  </a:lnTo>
                  <a:lnTo>
                    <a:pt x="0" y="453250"/>
                  </a:lnTo>
                  <a:lnTo>
                    <a:pt x="1397" y="501103"/>
                  </a:lnTo>
                  <a:lnTo>
                    <a:pt x="5372" y="548881"/>
                  </a:lnTo>
                  <a:lnTo>
                    <a:pt x="11709" y="596277"/>
                  </a:lnTo>
                  <a:lnTo>
                    <a:pt x="20142" y="642988"/>
                  </a:lnTo>
                  <a:lnTo>
                    <a:pt x="35001" y="689203"/>
                  </a:lnTo>
                  <a:lnTo>
                    <a:pt x="51066" y="725944"/>
                  </a:lnTo>
                  <a:lnTo>
                    <a:pt x="73634" y="767803"/>
                  </a:lnTo>
                  <a:lnTo>
                    <a:pt x="103263" y="811809"/>
                  </a:lnTo>
                  <a:lnTo>
                    <a:pt x="140512" y="854976"/>
                  </a:lnTo>
                  <a:lnTo>
                    <a:pt x="185940" y="894321"/>
                  </a:lnTo>
                  <a:lnTo>
                    <a:pt x="240106" y="926871"/>
                  </a:lnTo>
                  <a:lnTo>
                    <a:pt x="287566" y="943851"/>
                  </a:lnTo>
                  <a:lnTo>
                    <a:pt x="336753" y="949820"/>
                  </a:lnTo>
                  <a:lnTo>
                    <a:pt x="352069" y="949210"/>
                  </a:lnTo>
                  <a:lnTo>
                    <a:pt x="397332" y="939660"/>
                  </a:lnTo>
                  <a:lnTo>
                    <a:pt x="445262" y="910907"/>
                  </a:lnTo>
                  <a:lnTo>
                    <a:pt x="467817" y="877785"/>
                  </a:lnTo>
                  <a:lnTo>
                    <a:pt x="473887" y="857453"/>
                  </a:lnTo>
                  <a:lnTo>
                    <a:pt x="475462" y="836244"/>
                  </a:lnTo>
                  <a:close/>
                </a:path>
                <a:path w="786129" h="949960">
                  <a:moveTo>
                    <a:pt x="785571" y="476491"/>
                  </a:moveTo>
                  <a:lnTo>
                    <a:pt x="783412" y="412318"/>
                  </a:lnTo>
                  <a:lnTo>
                    <a:pt x="775792" y="356768"/>
                  </a:lnTo>
                  <a:lnTo>
                    <a:pt x="762977" y="302628"/>
                  </a:lnTo>
                  <a:lnTo>
                    <a:pt x="745134" y="250583"/>
                  </a:lnTo>
                  <a:lnTo>
                    <a:pt x="722452" y="201345"/>
                  </a:lnTo>
                  <a:lnTo>
                    <a:pt x="692010" y="150660"/>
                  </a:lnTo>
                  <a:lnTo>
                    <a:pt x="649300" y="120396"/>
                  </a:lnTo>
                  <a:lnTo>
                    <a:pt x="641273" y="121640"/>
                  </a:lnTo>
                  <a:lnTo>
                    <a:pt x="608698" y="160616"/>
                  </a:lnTo>
                  <a:lnTo>
                    <a:pt x="605320" y="180975"/>
                  </a:lnTo>
                  <a:lnTo>
                    <a:pt x="606183" y="202209"/>
                  </a:lnTo>
                  <a:lnTo>
                    <a:pt x="610565" y="222846"/>
                  </a:lnTo>
                  <a:lnTo>
                    <a:pt x="617613" y="242023"/>
                  </a:lnTo>
                  <a:lnTo>
                    <a:pt x="626275" y="260286"/>
                  </a:lnTo>
                  <a:lnTo>
                    <a:pt x="645236" y="295910"/>
                  </a:lnTo>
                  <a:lnTo>
                    <a:pt x="664870" y="340652"/>
                  </a:lnTo>
                  <a:lnTo>
                    <a:pt x="679665" y="388023"/>
                  </a:lnTo>
                  <a:lnTo>
                    <a:pt x="689432" y="437210"/>
                  </a:lnTo>
                  <a:lnTo>
                    <a:pt x="694004" y="487413"/>
                  </a:lnTo>
                  <a:lnTo>
                    <a:pt x="694601" y="513334"/>
                  </a:lnTo>
                  <a:lnTo>
                    <a:pt x="695629" y="539216"/>
                  </a:lnTo>
                  <a:lnTo>
                    <a:pt x="705942" y="588238"/>
                  </a:lnTo>
                  <a:lnTo>
                    <a:pt x="736676" y="616000"/>
                  </a:lnTo>
                  <a:lnTo>
                    <a:pt x="743648" y="614680"/>
                  </a:lnTo>
                  <a:lnTo>
                    <a:pt x="774141" y="571957"/>
                  </a:lnTo>
                  <a:lnTo>
                    <a:pt x="783945" y="508546"/>
                  </a:lnTo>
                  <a:lnTo>
                    <a:pt x="785571" y="476491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0" y="2978913"/>
            <a:ext cx="1704848" cy="4991608"/>
            <a:chOff x="0" y="1861820"/>
            <a:chExt cx="1065530" cy="3119755"/>
          </a:xfrm>
        </p:grpSpPr>
        <p:sp>
          <p:nvSpPr>
            <p:cNvPr id="12" name="object 12"/>
            <p:cNvSpPr/>
            <p:nvPr/>
          </p:nvSpPr>
          <p:spPr>
            <a:xfrm>
              <a:off x="354245" y="1861820"/>
              <a:ext cx="106045" cy="3119755"/>
            </a:xfrm>
            <a:custGeom>
              <a:avLst/>
              <a:gdLst/>
              <a:ahLst/>
              <a:cxnLst/>
              <a:rect l="l" t="t" r="r" b="b"/>
              <a:pathLst>
                <a:path w="106045" h="3119754">
                  <a:moveTo>
                    <a:pt x="68372" y="0"/>
                  </a:moveTo>
                  <a:lnTo>
                    <a:pt x="61603" y="0"/>
                  </a:lnTo>
                  <a:lnTo>
                    <a:pt x="55609" y="507"/>
                  </a:lnTo>
                  <a:lnTo>
                    <a:pt x="52357" y="507"/>
                  </a:lnTo>
                  <a:lnTo>
                    <a:pt x="16378" y="17144"/>
                  </a:lnTo>
                  <a:lnTo>
                    <a:pt x="12930" y="476626"/>
                  </a:lnTo>
                  <a:lnTo>
                    <a:pt x="5842" y="1500778"/>
                  </a:lnTo>
                  <a:lnTo>
                    <a:pt x="0" y="2558162"/>
                  </a:lnTo>
                  <a:lnTo>
                    <a:pt x="287" y="3117341"/>
                  </a:lnTo>
                  <a:lnTo>
                    <a:pt x="103615" y="3119577"/>
                  </a:lnTo>
                  <a:lnTo>
                    <a:pt x="105477" y="1576552"/>
                  </a:lnTo>
                  <a:lnTo>
                    <a:pt x="105710" y="511115"/>
                  </a:lnTo>
                  <a:lnTo>
                    <a:pt x="103615" y="17144"/>
                  </a:lnTo>
                  <a:lnTo>
                    <a:pt x="98588" y="8251"/>
                  </a:lnTo>
                  <a:lnTo>
                    <a:pt x="89951" y="3048"/>
                  </a:lnTo>
                  <a:lnTo>
                    <a:pt x="79335" y="607"/>
                  </a:lnTo>
                  <a:lnTo>
                    <a:pt x="68372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1910207"/>
              <a:ext cx="1065530" cy="329565"/>
            </a:xfrm>
            <a:custGeom>
              <a:avLst/>
              <a:gdLst/>
              <a:ahLst/>
              <a:cxnLst/>
              <a:rect l="l" t="t" r="r" b="b"/>
              <a:pathLst>
                <a:path w="1065530" h="329564">
                  <a:moveTo>
                    <a:pt x="893013" y="0"/>
                  </a:moveTo>
                  <a:lnTo>
                    <a:pt x="885837" y="0"/>
                  </a:lnTo>
                  <a:lnTo>
                    <a:pt x="667715" y="12461"/>
                  </a:lnTo>
                  <a:lnTo>
                    <a:pt x="362279" y="39877"/>
                  </a:lnTo>
                  <a:lnTo>
                    <a:pt x="90388" y="67294"/>
                  </a:lnTo>
                  <a:lnTo>
                    <a:pt x="0" y="76881"/>
                  </a:lnTo>
                  <a:lnTo>
                    <a:pt x="0" y="328997"/>
                  </a:lnTo>
                  <a:lnTo>
                    <a:pt x="456915" y="292258"/>
                  </a:lnTo>
                  <a:lnTo>
                    <a:pt x="781829" y="265652"/>
                  </a:lnTo>
                  <a:lnTo>
                    <a:pt x="935050" y="252094"/>
                  </a:lnTo>
                  <a:lnTo>
                    <a:pt x="1006047" y="177990"/>
                  </a:lnTo>
                  <a:lnTo>
                    <a:pt x="1048033" y="126043"/>
                  </a:lnTo>
                  <a:lnTo>
                    <a:pt x="1065225" y="97028"/>
                  </a:lnTo>
                  <a:lnTo>
                    <a:pt x="1038723" y="76676"/>
                  </a:lnTo>
                  <a:lnTo>
                    <a:pt x="983662" y="44037"/>
                  </a:lnTo>
                  <a:lnTo>
                    <a:pt x="929226" y="13731"/>
                  </a:lnTo>
                  <a:lnTo>
                    <a:pt x="904595" y="381"/>
                  </a:lnTo>
                  <a:lnTo>
                    <a:pt x="893013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2003044"/>
              <a:ext cx="1065530" cy="236220"/>
            </a:xfrm>
            <a:custGeom>
              <a:avLst/>
              <a:gdLst/>
              <a:ahLst/>
              <a:cxnLst/>
              <a:rect l="l" t="t" r="r" b="b"/>
              <a:pathLst>
                <a:path w="1065530" h="236219">
                  <a:moveTo>
                    <a:pt x="1061618" y="0"/>
                  </a:moveTo>
                  <a:lnTo>
                    <a:pt x="1034808" y="27900"/>
                  </a:lnTo>
                  <a:lnTo>
                    <a:pt x="996146" y="48989"/>
                  </a:lnTo>
                  <a:lnTo>
                    <a:pt x="935011" y="70290"/>
                  </a:lnTo>
                  <a:lnTo>
                    <a:pt x="894453" y="80543"/>
                  </a:lnTo>
                  <a:lnTo>
                    <a:pt x="846398" y="90278"/>
                  </a:lnTo>
                  <a:lnTo>
                    <a:pt x="790223" y="99304"/>
                  </a:lnTo>
                  <a:lnTo>
                    <a:pt x="725300" y="107430"/>
                  </a:lnTo>
                  <a:lnTo>
                    <a:pt x="651004" y="114466"/>
                  </a:lnTo>
                  <a:lnTo>
                    <a:pt x="566709" y="120221"/>
                  </a:lnTo>
                  <a:lnTo>
                    <a:pt x="471790" y="124505"/>
                  </a:lnTo>
                  <a:lnTo>
                    <a:pt x="365620" y="127126"/>
                  </a:lnTo>
                  <a:lnTo>
                    <a:pt x="303475" y="128153"/>
                  </a:lnTo>
                  <a:lnTo>
                    <a:pt x="245714" y="129407"/>
                  </a:lnTo>
                  <a:lnTo>
                    <a:pt x="192178" y="130866"/>
                  </a:lnTo>
                  <a:lnTo>
                    <a:pt x="142707" y="132508"/>
                  </a:lnTo>
                  <a:lnTo>
                    <a:pt x="97144" y="134311"/>
                  </a:lnTo>
                  <a:lnTo>
                    <a:pt x="55328" y="136253"/>
                  </a:lnTo>
                  <a:lnTo>
                    <a:pt x="0" y="139368"/>
                  </a:lnTo>
                  <a:lnTo>
                    <a:pt x="0" y="236160"/>
                  </a:lnTo>
                  <a:lnTo>
                    <a:pt x="456915" y="199421"/>
                  </a:lnTo>
                  <a:lnTo>
                    <a:pt x="781829" y="172815"/>
                  </a:lnTo>
                  <a:lnTo>
                    <a:pt x="935050" y="159257"/>
                  </a:lnTo>
                  <a:lnTo>
                    <a:pt x="1006047" y="85153"/>
                  </a:lnTo>
                  <a:lnTo>
                    <a:pt x="1048033" y="33206"/>
                  </a:lnTo>
                  <a:lnTo>
                    <a:pt x="1065225" y="4191"/>
                  </a:lnTo>
                  <a:lnTo>
                    <a:pt x="1064945" y="3048"/>
                  </a:lnTo>
                  <a:lnTo>
                    <a:pt x="1061618" y="0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5" name="object 15"/>
            <p:cNvSpPr/>
            <p:nvPr/>
          </p:nvSpPr>
          <p:spPr>
            <a:xfrm>
              <a:off x="401637" y="1963673"/>
              <a:ext cx="30480" cy="207010"/>
            </a:xfrm>
            <a:custGeom>
              <a:avLst/>
              <a:gdLst/>
              <a:ahLst/>
              <a:cxnLst/>
              <a:rect l="l" t="t" r="r" b="b"/>
              <a:pathLst>
                <a:path w="30479" h="207010">
                  <a:moveTo>
                    <a:pt x="30175" y="183642"/>
                  </a:moveTo>
                  <a:lnTo>
                    <a:pt x="23533" y="176784"/>
                  </a:lnTo>
                  <a:lnTo>
                    <a:pt x="15240" y="176784"/>
                  </a:lnTo>
                  <a:lnTo>
                    <a:pt x="6921" y="176784"/>
                  </a:lnTo>
                  <a:lnTo>
                    <a:pt x="0" y="183642"/>
                  </a:lnTo>
                  <a:lnTo>
                    <a:pt x="0" y="200279"/>
                  </a:lnTo>
                  <a:lnTo>
                    <a:pt x="6921" y="206883"/>
                  </a:lnTo>
                  <a:lnTo>
                    <a:pt x="23533" y="206883"/>
                  </a:lnTo>
                  <a:lnTo>
                    <a:pt x="30175" y="200279"/>
                  </a:lnTo>
                  <a:lnTo>
                    <a:pt x="30175" y="183642"/>
                  </a:lnTo>
                  <a:close/>
                </a:path>
                <a:path w="30479" h="207010">
                  <a:moveTo>
                    <a:pt x="30175" y="6985"/>
                  </a:moveTo>
                  <a:lnTo>
                    <a:pt x="23533" y="0"/>
                  </a:lnTo>
                  <a:lnTo>
                    <a:pt x="15240" y="0"/>
                  </a:lnTo>
                  <a:lnTo>
                    <a:pt x="6921" y="0"/>
                  </a:lnTo>
                  <a:lnTo>
                    <a:pt x="0" y="6985"/>
                  </a:lnTo>
                  <a:lnTo>
                    <a:pt x="0" y="23622"/>
                  </a:lnTo>
                  <a:lnTo>
                    <a:pt x="6921" y="30480"/>
                  </a:lnTo>
                  <a:lnTo>
                    <a:pt x="23533" y="30480"/>
                  </a:lnTo>
                  <a:lnTo>
                    <a:pt x="30175" y="23622"/>
                  </a:lnTo>
                  <a:lnTo>
                    <a:pt x="30175" y="6985"/>
                  </a:lnTo>
                  <a:close/>
                </a:path>
              </a:pathLst>
            </a:custGeom>
            <a:solidFill>
              <a:srgbClr val="2A4663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2337580"/>
              <a:ext cx="916305" cy="297180"/>
            </a:xfrm>
            <a:custGeom>
              <a:avLst/>
              <a:gdLst/>
              <a:ahLst/>
              <a:cxnLst/>
              <a:rect l="l" t="t" r="r" b="b"/>
              <a:pathLst>
                <a:path w="916305" h="297180">
                  <a:moveTo>
                    <a:pt x="0" y="0"/>
                  </a:moveTo>
                  <a:lnTo>
                    <a:pt x="0" y="255392"/>
                  </a:lnTo>
                  <a:lnTo>
                    <a:pt x="167334" y="269757"/>
                  </a:lnTo>
                  <a:lnTo>
                    <a:pt x="481905" y="283827"/>
                  </a:lnTo>
                  <a:lnTo>
                    <a:pt x="771086" y="293228"/>
                  </a:lnTo>
                  <a:lnTo>
                    <a:pt x="897915" y="296654"/>
                  </a:lnTo>
                  <a:lnTo>
                    <a:pt x="915924" y="46591"/>
                  </a:lnTo>
                  <a:lnTo>
                    <a:pt x="458072" y="22588"/>
                  </a:lnTo>
                  <a:lnTo>
                    <a:pt x="134445" y="60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7" name="object 17"/>
            <p:cNvSpPr/>
            <p:nvPr/>
          </p:nvSpPr>
          <p:spPr>
            <a:xfrm>
              <a:off x="0" y="2506772"/>
              <a:ext cx="907415" cy="127635"/>
            </a:xfrm>
            <a:custGeom>
              <a:avLst/>
              <a:gdLst/>
              <a:ahLst/>
              <a:cxnLst/>
              <a:rect l="l" t="t" r="r" b="b"/>
              <a:pathLst>
                <a:path w="907415" h="127635">
                  <a:moveTo>
                    <a:pt x="0" y="0"/>
                  </a:moveTo>
                  <a:lnTo>
                    <a:pt x="0" y="86201"/>
                  </a:lnTo>
                  <a:lnTo>
                    <a:pt x="167260" y="100565"/>
                  </a:lnTo>
                  <a:lnTo>
                    <a:pt x="481940" y="114634"/>
                  </a:lnTo>
                  <a:lnTo>
                    <a:pt x="771282" y="124036"/>
                  </a:lnTo>
                  <a:lnTo>
                    <a:pt x="898194" y="127461"/>
                  </a:lnTo>
                  <a:lnTo>
                    <a:pt x="907072" y="3890"/>
                  </a:lnTo>
                  <a:lnTo>
                    <a:pt x="875068" y="11011"/>
                  </a:lnTo>
                  <a:lnTo>
                    <a:pt x="836248" y="18340"/>
                  </a:lnTo>
                  <a:lnTo>
                    <a:pt x="790456" y="25404"/>
                  </a:lnTo>
                  <a:lnTo>
                    <a:pt x="737540" y="31725"/>
                  </a:lnTo>
                  <a:lnTo>
                    <a:pt x="677345" y="36828"/>
                  </a:lnTo>
                  <a:lnTo>
                    <a:pt x="609718" y="40239"/>
                  </a:lnTo>
                  <a:lnTo>
                    <a:pt x="534504" y="41482"/>
                  </a:lnTo>
                  <a:lnTo>
                    <a:pt x="490227" y="41079"/>
                  </a:lnTo>
                  <a:lnTo>
                    <a:pt x="443625" y="39817"/>
                  </a:lnTo>
                  <a:lnTo>
                    <a:pt x="394671" y="37613"/>
                  </a:lnTo>
                  <a:lnTo>
                    <a:pt x="343340" y="34385"/>
                  </a:lnTo>
                  <a:lnTo>
                    <a:pt x="289604" y="30050"/>
                  </a:lnTo>
                  <a:lnTo>
                    <a:pt x="233438" y="24527"/>
                  </a:lnTo>
                  <a:lnTo>
                    <a:pt x="107780" y="9948"/>
                  </a:lnTo>
                  <a:lnTo>
                    <a:pt x="46306" y="3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8" name="object 18"/>
            <p:cNvSpPr/>
            <p:nvPr/>
          </p:nvSpPr>
          <p:spPr>
            <a:xfrm>
              <a:off x="394716" y="2381630"/>
              <a:ext cx="30480" cy="207010"/>
            </a:xfrm>
            <a:custGeom>
              <a:avLst/>
              <a:gdLst/>
              <a:ahLst/>
              <a:cxnLst/>
              <a:rect l="l" t="t" r="r" b="b"/>
              <a:pathLst>
                <a:path w="30479" h="207010">
                  <a:moveTo>
                    <a:pt x="30175" y="183388"/>
                  </a:moveTo>
                  <a:lnTo>
                    <a:pt x="23241" y="176657"/>
                  </a:lnTo>
                  <a:lnTo>
                    <a:pt x="14960" y="176657"/>
                  </a:lnTo>
                  <a:lnTo>
                    <a:pt x="6642" y="176657"/>
                  </a:lnTo>
                  <a:lnTo>
                    <a:pt x="0" y="183388"/>
                  </a:lnTo>
                  <a:lnTo>
                    <a:pt x="0" y="200279"/>
                  </a:lnTo>
                  <a:lnTo>
                    <a:pt x="6642" y="206883"/>
                  </a:lnTo>
                  <a:lnTo>
                    <a:pt x="23241" y="206883"/>
                  </a:lnTo>
                  <a:lnTo>
                    <a:pt x="30175" y="200279"/>
                  </a:lnTo>
                  <a:lnTo>
                    <a:pt x="30175" y="183388"/>
                  </a:lnTo>
                  <a:close/>
                </a:path>
                <a:path w="30479" h="207010">
                  <a:moveTo>
                    <a:pt x="30175" y="6858"/>
                  </a:moveTo>
                  <a:lnTo>
                    <a:pt x="23241" y="0"/>
                  </a:lnTo>
                  <a:lnTo>
                    <a:pt x="14960" y="0"/>
                  </a:lnTo>
                  <a:lnTo>
                    <a:pt x="6642" y="0"/>
                  </a:lnTo>
                  <a:lnTo>
                    <a:pt x="0" y="6858"/>
                  </a:lnTo>
                  <a:lnTo>
                    <a:pt x="0" y="23495"/>
                  </a:lnTo>
                  <a:lnTo>
                    <a:pt x="6642" y="30226"/>
                  </a:lnTo>
                  <a:lnTo>
                    <a:pt x="23241" y="30226"/>
                  </a:lnTo>
                  <a:lnTo>
                    <a:pt x="30175" y="23495"/>
                  </a:lnTo>
                  <a:lnTo>
                    <a:pt x="30175" y="6858"/>
                  </a:lnTo>
                  <a:close/>
                </a:path>
              </a:pathLst>
            </a:custGeom>
            <a:solidFill>
              <a:srgbClr val="2A4663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2742692"/>
              <a:ext cx="1007110" cy="296545"/>
            </a:xfrm>
            <a:custGeom>
              <a:avLst/>
              <a:gdLst/>
              <a:ahLst/>
              <a:cxnLst/>
              <a:rect l="l" t="t" r="r" b="b"/>
              <a:pathLst>
                <a:path w="1007110" h="296544">
                  <a:moveTo>
                    <a:pt x="856996" y="0"/>
                  </a:moveTo>
                  <a:lnTo>
                    <a:pt x="689970" y="7500"/>
                  </a:lnTo>
                  <a:lnTo>
                    <a:pt x="366271" y="24002"/>
                  </a:lnTo>
                  <a:lnTo>
                    <a:pt x="0" y="43170"/>
                  </a:lnTo>
                  <a:lnTo>
                    <a:pt x="0" y="296091"/>
                  </a:lnTo>
                  <a:lnTo>
                    <a:pt x="53238" y="294661"/>
                  </a:lnTo>
                  <a:lnTo>
                    <a:pt x="342495" y="285289"/>
                  </a:lnTo>
                  <a:lnTo>
                    <a:pt x="657090" y="271226"/>
                  </a:lnTo>
                  <a:lnTo>
                    <a:pt x="859980" y="253745"/>
                  </a:lnTo>
                  <a:lnTo>
                    <a:pt x="932614" y="199961"/>
                  </a:lnTo>
                  <a:lnTo>
                    <a:pt x="982899" y="160305"/>
                  </a:lnTo>
                  <a:lnTo>
                    <a:pt x="1006487" y="136651"/>
                  </a:lnTo>
                  <a:lnTo>
                    <a:pt x="985661" y="110194"/>
                  </a:lnTo>
                  <a:lnTo>
                    <a:pt x="937255" y="64246"/>
                  </a:lnTo>
                  <a:lnTo>
                    <a:pt x="886145" y="20369"/>
                  </a:lnTo>
                  <a:lnTo>
                    <a:pt x="856996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0" name="object 20"/>
            <p:cNvSpPr/>
            <p:nvPr/>
          </p:nvSpPr>
          <p:spPr>
            <a:xfrm>
              <a:off x="0" y="2907030"/>
              <a:ext cx="978535" cy="132080"/>
            </a:xfrm>
            <a:custGeom>
              <a:avLst/>
              <a:gdLst/>
              <a:ahLst/>
              <a:cxnLst/>
              <a:rect l="l" t="t" r="r" b="b"/>
              <a:pathLst>
                <a:path w="978535" h="132080">
                  <a:moveTo>
                    <a:pt x="977988" y="0"/>
                  </a:moveTo>
                  <a:lnTo>
                    <a:pt x="936050" y="552"/>
                  </a:lnTo>
                  <a:lnTo>
                    <a:pt x="889309" y="2300"/>
                  </a:lnTo>
                  <a:lnTo>
                    <a:pt x="837523" y="5381"/>
                  </a:lnTo>
                  <a:lnTo>
                    <a:pt x="780453" y="9934"/>
                  </a:lnTo>
                  <a:lnTo>
                    <a:pt x="717855" y="16095"/>
                  </a:lnTo>
                  <a:lnTo>
                    <a:pt x="590906" y="30796"/>
                  </a:lnTo>
                  <a:lnTo>
                    <a:pt x="534770" y="36320"/>
                  </a:lnTo>
                  <a:lnTo>
                    <a:pt x="481058" y="40654"/>
                  </a:lnTo>
                  <a:lnTo>
                    <a:pt x="429743" y="43883"/>
                  </a:lnTo>
                  <a:lnTo>
                    <a:pt x="380800" y="46087"/>
                  </a:lnTo>
                  <a:lnTo>
                    <a:pt x="334203" y="47349"/>
                  </a:lnTo>
                  <a:lnTo>
                    <a:pt x="289928" y="47751"/>
                  </a:lnTo>
                  <a:lnTo>
                    <a:pt x="214714" y="46509"/>
                  </a:lnTo>
                  <a:lnTo>
                    <a:pt x="147087" y="43098"/>
                  </a:lnTo>
                  <a:lnTo>
                    <a:pt x="86896" y="37994"/>
                  </a:lnTo>
                  <a:lnTo>
                    <a:pt x="33993" y="31673"/>
                  </a:lnTo>
                  <a:lnTo>
                    <a:pt x="0" y="26427"/>
                  </a:lnTo>
                  <a:lnTo>
                    <a:pt x="0" y="131753"/>
                  </a:lnTo>
                  <a:lnTo>
                    <a:pt x="53238" y="130323"/>
                  </a:lnTo>
                  <a:lnTo>
                    <a:pt x="342495" y="120951"/>
                  </a:lnTo>
                  <a:lnTo>
                    <a:pt x="657090" y="106888"/>
                  </a:lnTo>
                  <a:lnTo>
                    <a:pt x="859980" y="89407"/>
                  </a:lnTo>
                  <a:lnTo>
                    <a:pt x="902987" y="57896"/>
                  </a:lnTo>
                  <a:lnTo>
                    <a:pt x="941553" y="28811"/>
                  </a:lnTo>
                  <a:lnTo>
                    <a:pt x="977988" y="0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1" name="object 21"/>
            <p:cNvSpPr/>
            <p:nvPr/>
          </p:nvSpPr>
          <p:spPr>
            <a:xfrm>
              <a:off x="399427" y="2788158"/>
              <a:ext cx="30480" cy="207010"/>
            </a:xfrm>
            <a:custGeom>
              <a:avLst/>
              <a:gdLst/>
              <a:ahLst/>
              <a:cxnLst/>
              <a:rect l="l" t="t" r="r" b="b"/>
              <a:pathLst>
                <a:path w="30479" h="207010">
                  <a:moveTo>
                    <a:pt x="30454" y="183642"/>
                  </a:moveTo>
                  <a:lnTo>
                    <a:pt x="23533" y="176784"/>
                  </a:lnTo>
                  <a:lnTo>
                    <a:pt x="15214" y="176784"/>
                  </a:lnTo>
                  <a:lnTo>
                    <a:pt x="6921" y="176784"/>
                  </a:lnTo>
                  <a:lnTo>
                    <a:pt x="0" y="183642"/>
                  </a:lnTo>
                  <a:lnTo>
                    <a:pt x="0" y="200279"/>
                  </a:lnTo>
                  <a:lnTo>
                    <a:pt x="6921" y="206883"/>
                  </a:lnTo>
                  <a:lnTo>
                    <a:pt x="23533" y="206883"/>
                  </a:lnTo>
                  <a:lnTo>
                    <a:pt x="30454" y="200279"/>
                  </a:lnTo>
                  <a:lnTo>
                    <a:pt x="30454" y="183642"/>
                  </a:lnTo>
                  <a:close/>
                </a:path>
                <a:path w="30479" h="207010">
                  <a:moveTo>
                    <a:pt x="30454" y="6985"/>
                  </a:moveTo>
                  <a:lnTo>
                    <a:pt x="23533" y="0"/>
                  </a:lnTo>
                  <a:lnTo>
                    <a:pt x="15214" y="0"/>
                  </a:lnTo>
                  <a:lnTo>
                    <a:pt x="6921" y="0"/>
                  </a:lnTo>
                  <a:lnTo>
                    <a:pt x="0" y="6985"/>
                  </a:lnTo>
                  <a:lnTo>
                    <a:pt x="0" y="23622"/>
                  </a:lnTo>
                  <a:lnTo>
                    <a:pt x="6921" y="30226"/>
                  </a:lnTo>
                  <a:lnTo>
                    <a:pt x="23533" y="30226"/>
                  </a:lnTo>
                  <a:lnTo>
                    <a:pt x="30454" y="23622"/>
                  </a:lnTo>
                  <a:lnTo>
                    <a:pt x="30454" y="6985"/>
                  </a:lnTo>
                  <a:close/>
                </a:path>
              </a:pathLst>
            </a:custGeom>
            <a:solidFill>
              <a:srgbClr val="2A4663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27165" y="2004948"/>
              <a:ext cx="603250" cy="130175"/>
            </a:xfrm>
            <a:custGeom>
              <a:avLst/>
              <a:gdLst/>
              <a:ahLst/>
              <a:cxnLst/>
              <a:rect l="l" t="t" r="r" b="b"/>
              <a:pathLst>
                <a:path w="603250" h="130175">
                  <a:moveTo>
                    <a:pt x="82270" y="124714"/>
                  </a:moveTo>
                  <a:lnTo>
                    <a:pt x="72313" y="102997"/>
                  </a:lnTo>
                  <a:lnTo>
                    <a:pt x="68757" y="95250"/>
                  </a:lnTo>
                  <a:lnTo>
                    <a:pt x="55384" y="66078"/>
                  </a:lnTo>
                  <a:lnTo>
                    <a:pt x="55384" y="93091"/>
                  </a:lnTo>
                  <a:lnTo>
                    <a:pt x="22440" y="95250"/>
                  </a:lnTo>
                  <a:lnTo>
                    <a:pt x="36017" y="49530"/>
                  </a:lnTo>
                  <a:lnTo>
                    <a:pt x="55384" y="93091"/>
                  </a:lnTo>
                  <a:lnTo>
                    <a:pt x="55384" y="66078"/>
                  </a:lnTo>
                  <a:lnTo>
                    <a:pt x="47802" y="49530"/>
                  </a:lnTo>
                  <a:lnTo>
                    <a:pt x="42100" y="37084"/>
                  </a:lnTo>
                  <a:lnTo>
                    <a:pt x="28244" y="37973"/>
                  </a:lnTo>
                  <a:lnTo>
                    <a:pt x="0" y="130175"/>
                  </a:lnTo>
                  <a:lnTo>
                    <a:pt x="12763" y="129413"/>
                  </a:lnTo>
                  <a:lnTo>
                    <a:pt x="19405" y="105791"/>
                  </a:lnTo>
                  <a:lnTo>
                    <a:pt x="59817" y="102997"/>
                  </a:lnTo>
                  <a:lnTo>
                    <a:pt x="69786" y="125476"/>
                  </a:lnTo>
                  <a:lnTo>
                    <a:pt x="82270" y="124714"/>
                  </a:lnTo>
                  <a:close/>
                </a:path>
                <a:path w="603250" h="130175">
                  <a:moveTo>
                    <a:pt x="169506" y="85090"/>
                  </a:moveTo>
                  <a:lnTo>
                    <a:pt x="165620" y="28829"/>
                  </a:lnTo>
                  <a:lnTo>
                    <a:pt x="153428" y="29718"/>
                  </a:lnTo>
                  <a:lnTo>
                    <a:pt x="157022" y="84201"/>
                  </a:lnTo>
                  <a:lnTo>
                    <a:pt x="157861" y="93980"/>
                  </a:lnTo>
                  <a:lnTo>
                    <a:pt x="156502" y="101092"/>
                  </a:lnTo>
                  <a:lnTo>
                    <a:pt x="153174" y="105537"/>
                  </a:lnTo>
                  <a:lnTo>
                    <a:pt x="150101" y="109982"/>
                  </a:lnTo>
                  <a:lnTo>
                    <a:pt x="144576" y="112522"/>
                  </a:lnTo>
                  <a:lnTo>
                    <a:pt x="134200" y="113157"/>
                  </a:lnTo>
                  <a:lnTo>
                    <a:pt x="127495" y="113157"/>
                  </a:lnTo>
                  <a:lnTo>
                    <a:pt x="122567" y="111252"/>
                  </a:lnTo>
                  <a:lnTo>
                    <a:pt x="115481" y="103632"/>
                  </a:lnTo>
                  <a:lnTo>
                    <a:pt x="113284" y="96901"/>
                  </a:lnTo>
                  <a:lnTo>
                    <a:pt x="109118" y="32639"/>
                  </a:lnTo>
                  <a:lnTo>
                    <a:pt x="96951" y="33274"/>
                  </a:lnTo>
                  <a:lnTo>
                    <a:pt x="100558" y="89535"/>
                  </a:lnTo>
                  <a:lnTo>
                    <a:pt x="123837" y="122936"/>
                  </a:lnTo>
                  <a:lnTo>
                    <a:pt x="134543" y="122936"/>
                  </a:lnTo>
                  <a:lnTo>
                    <a:pt x="168325" y="100584"/>
                  </a:lnTo>
                  <a:lnTo>
                    <a:pt x="169506" y="93306"/>
                  </a:lnTo>
                  <a:lnTo>
                    <a:pt x="169506" y="85090"/>
                  </a:lnTo>
                  <a:close/>
                </a:path>
                <a:path w="603250" h="130175">
                  <a:moveTo>
                    <a:pt x="225869" y="23749"/>
                  </a:moveTo>
                  <a:lnTo>
                    <a:pt x="225005" y="23622"/>
                  </a:lnTo>
                  <a:lnTo>
                    <a:pt x="223393" y="23622"/>
                  </a:lnTo>
                  <a:lnTo>
                    <a:pt x="225869" y="23749"/>
                  </a:lnTo>
                  <a:close/>
                </a:path>
                <a:path w="603250" h="130175">
                  <a:moveTo>
                    <a:pt x="252298" y="97282"/>
                  </a:moveTo>
                  <a:lnTo>
                    <a:pt x="251841" y="90297"/>
                  </a:lnTo>
                  <a:lnTo>
                    <a:pt x="251307" y="82550"/>
                  </a:lnTo>
                  <a:lnTo>
                    <a:pt x="251218" y="81153"/>
                  </a:lnTo>
                  <a:lnTo>
                    <a:pt x="248704" y="75692"/>
                  </a:lnTo>
                  <a:lnTo>
                    <a:pt x="244017" y="71501"/>
                  </a:lnTo>
                  <a:lnTo>
                    <a:pt x="239572" y="67310"/>
                  </a:lnTo>
                  <a:lnTo>
                    <a:pt x="232651" y="64770"/>
                  </a:lnTo>
                  <a:lnTo>
                    <a:pt x="223494" y="63754"/>
                  </a:lnTo>
                  <a:lnTo>
                    <a:pt x="216039" y="62611"/>
                  </a:lnTo>
                  <a:lnTo>
                    <a:pt x="197472" y="45212"/>
                  </a:lnTo>
                  <a:lnTo>
                    <a:pt x="199123" y="41275"/>
                  </a:lnTo>
                  <a:lnTo>
                    <a:pt x="202438" y="38481"/>
                  </a:lnTo>
                  <a:lnTo>
                    <a:pt x="206044" y="35687"/>
                  </a:lnTo>
                  <a:lnTo>
                    <a:pt x="211035" y="34036"/>
                  </a:lnTo>
                  <a:lnTo>
                    <a:pt x="217690" y="33528"/>
                  </a:lnTo>
                  <a:lnTo>
                    <a:pt x="224396" y="33528"/>
                  </a:lnTo>
                  <a:lnTo>
                    <a:pt x="226466" y="33782"/>
                  </a:lnTo>
                  <a:lnTo>
                    <a:pt x="229603" y="34417"/>
                  </a:lnTo>
                  <a:lnTo>
                    <a:pt x="233768" y="35179"/>
                  </a:lnTo>
                  <a:lnTo>
                    <a:pt x="238175" y="36576"/>
                  </a:lnTo>
                  <a:lnTo>
                    <a:pt x="242900" y="38481"/>
                  </a:lnTo>
                  <a:lnTo>
                    <a:pt x="242798" y="37084"/>
                  </a:lnTo>
                  <a:lnTo>
                    <a:pt x="242697" y="35687"/>
                  </a:lnTo>
                  <a:lnTo>
                    <a:pt x="242582" y="34036"/>
                  </a:lnTo>
                  <a:lnTo>
                    <a:pt x="242544" y="33528"/>
                  </a:lnTo>
                  <a:lnTo>
                    <a:pt x="242112" y="27432"/>
                  </a:lnTo>
                  <a:lnTo>
                    <a:pt x="242062" y="26670"/>
                  </a:lnTo>
                  <a:lnTo>
                    <a:pt x="237617" y="25527"/>
                  </a:lnTo>
                  <a:lnTo>
                    <a:pt x="232930" y="24638"/>
                  </a:lnTo>
                  <a:lnTo>
                    <a:pt x="228485" y="24130"/>
                  </a:lnTo>
                  <a:lnTo>
                    <a:pt x="226745" y="23876"/>
                  </a:lnTo>
                  <a:lnTo>
                    <a:pt x="215480" y="23876"/>
                  </a:lnTo>
                  <a:lnTo>
                    <a:pt x="205790" y="24384"/>
                  </a:lnTo>
                  <a:lnTo>
                    <a:pt x="198031" y="27432"/>
                  </a:lnTo>
                  <a:lnTo>
                    <a:pt x="192760" y="32131"/>
                  </a:lnTo>
                  <a:lnTo>
                    <a:pt x="187515" y="37084"/>
                  </a:lnTo>
                  <a:lnTo>
                    <a:pt x="185280" y="43815"/>
                  </a:lnTo>
                  <a:lnTo>
                    <a:pt x="185496" y="49911"/>
                  </a:lnTo>
                  <a:lnTo>
                    <a:pt x="220726" y="75311"/>
                  </a:lnTo>
                  <a:lnTo>
                    <a:pt x="226847" y="76200"/>
                  </a:lnTo>
                  <a:lnTo>
                    <a:pt x="231533" y="77851"/>
                  </a:lnTo>
                  <a:lnTo>
                    <a:pt x="234289" y="80137"/>
                  </a:lnTo>
                  <a:lnTo>
                    <a:pt x="237363" y="82550"/>
                  </a:lnTo>
                  <a:lnTo>
                    <a:pt x="238734" y="85852"/>
                  </a:lnTo>
                  <a:lnTo>
                    <a:pt x="238899" y="88646"/>
                  </a:lnTo>
                  <a:lnTo>
                    <a:pt x="239014" y="90297"/>
                  </a:lnTo>
                  <a:lnTo>
                    <a:pt x="239572" y="95250"/>
                  </a:lnTo>
                  <a:lnTo>
                    <a:pt x="237896" y="99441"/>
                  </a:lnTo>
                  <a:lnTo>
                    <a:pt x="234289" y="102235"/>
                  </a:lnTo>
                  <a:lnTo>
                    <a:pt x="230695" y="105283"/>
                  </a:lnTo>
                  <a:lnTo>
                    <a:pt x="225450" y="106934"/>
                  </a:lnTo>
                  <a:lnTo>
                    <a:pt x="216789" y="107569"/>
                  </a:lnTo>
                  <a:lnTo>
                    <a:pt x="211594" y="107569"/>
                  </a:lnTo>
                  <a:lnTo>
                    <a:pt x="189433" y="101092"/>
                  </a:lnTo>
                  <a:lnTo>
                    <a:pt x="190169" y="112153"/>
                  </a:lnTo>
                  <a:lnTo>
                    <a:pt x="209765" y="117475"/>
                  </a:lnTo>
                  <a:lnTo>
                    <a:pt x="219087" y="117475"/>
                  </a:lnTo>
                  <a:lnTo>
                    <a:pt x="245783" y="107569"/>
                  </a:lnTo>
                  <a:lnTo>
                    <a:pt x="249821" y="104140"/>
                  </a:lnTo>
                  <a:lnTo>
                    <a:pt x="252298" y="97282"/>
                  </a:lnTo>
                  <a:close/>
                </a:path>
                <a:path w="603250" h="130175">
                  <a:moveTo>
                    <a:pt x="330136" y="28321"/>
                  </a:moveTo>
                  <a:lnTo>
                    <a:pt x="329577" y="18034"/>
                  </a:lnTo>
                  <a:lnTo>
                    <a:pt x="253415" y="22987"/>
                  </a:lnTo>
                  <a:lnTo>
                    <a:pt x="254254" y="33274"/>
                  </a:lnTo>
                  <a:lnTo>
                    <a:pt x="286092" y="31115"/>
                  </a:lnTo>
                  <a:lnTo>
                    <a:pt x="291350" y="110871"/>
                  </a:lnTo>
                  <a:lnTo>
                    <a:pt x="303555" y="109982"/>
                  </a:lnTo>
                  <a:lnTo>
                    <a:pt x="298284" y="30226"/>
                  </a:lnTo>
                  <a:lnTo>
                    <a:pt x="330136" y="28321"/>
                  </a:lnTo>
                  <a:close/>
                </a:path>
                <a:path w="603250" h="130175">
                  <a:moveTo>
                    <a:pt x="416255" y="102489"/>
                  </a:moveTo>
                  <a:lnTo>
                    <a:pt x="402399" y="78740"/>
                  </a:lnTo>
                  <a:lnTo>
                    <a:pt x="399364" y="74041"/>
                  </a:lnTo>
                  <a:lnTo>
                    <a:pt x="396875" y="70104"/>
                  </a:lnTo>
                  <a:lnTo>
                    <a:pt x="394106" y="67310"/>
                  </a:lnTo>
                  <a:lnTo>
                    <a:pt x="391350" y="64516"/>
                  </a:lnTo>
                  <a:lnTo>
                    <a:pt x="388835" y="62865"/>
                  </a:lnTo>
                  <a:lnTo>
                    <a:pt x="386080" y="62103"/>
                  </a:lnTo>
                  <a:lnTo>
                    <a:pt x="391071" y="60452"/>
                  </a:lnTo>
                  <a:lnTo>
                    <a:pt x="394017" y="58166"/>
                  </a:lnTo>
                  <a:lnTo>
                    <a:pt x="394677" y="57658"/>
                  </a:lnTo>
                  <a:lnTo>
                    <a:pt x="397154" y="53467"/>
                  </a:lnTo>
                  <a:lnTo>
                    <a:pt x="399364" y="49530"/>
                  </a:lnTo>
                  <a:lnTo>
                    <a:pt x="400354" y="45466"/>
                  </a:lnTo>
                  <a:lnTo>
                    <a:pt x="400481" y="44958"/>
                  </a:lnTo>
                  <a:lnTo>
                    <a:pt x="400202" y="39370"/>
                  </a:lnTo>
                  <a:lnTo>
                    <a:pt x="399415" y="31115"/>
                  </a:lnTo>
                  <a:lnTo>
                    <a:pt x="399364" y="30480"/>
                  </a:lnTo>
                  <a:lnTo>
                    <a:pt x="397090" y="25273"/>
                  </a:lnTo>
                  <a:lnTo>
                    <a:pt x="397027" y="25146"/>
                  </a:lnTo>
                  <a:lnTo>
                    <a:pt x="396595" y="24130"/>
                  </a:lnTo>
                  <a:lnTo>
                    <a:pt x="387477" y="17627"/>
                  </a:lnTo>
                  <a:lnTo>
                    <a:pt x="387477" y="45466"/>
                  </a:lnTo>
                  <a:lnTo>
                    <a:pt x="386359" y="49276"/>
                  </a:lnTo>
                  <a:lnTo>
                    <a:pt x="355333" y="58166"/>
                  </a:lnTo>
                  <a:lnTo>
                    <a:pt x="353098" y="26289"/>
                  </a:lnTo>
                  <a:lnTo>
                    <a:pt x="368350" y="25273"/>
                  </a:lnTo>
                  <a:lnTo>
                    <a:pt x="368935" y="25273"/>
                  </a:lnTo>
                  <a:lnTo>
                    <a:pt x="369493" y="25146"/>
                  </a:lnTo>
                  <a:lnTo>
                    <a:pt x="375081" y="25146"/>
                  </a:lnTo>
                  <a:lnTo>
                    <a:pt x="379183" y="26289"/>
                  </a:lnTo>
                  <a:lnTo>
                    <a:pt x="381914" y="28575"/>
                  </a:lnTo>
                  <a:lnTo>
                    <a:pt x="385241" y="31115"/>
                  </a:lnTo>
                  <a:lnTo>
                    <a:pt x="386918" y="34925"/>
                  </a:lnTo>
                  <a:lnTo>
                    <a:pt x="387438" y="44958"/>
                  </a:lnTo>
                  <a:lnTo>
                    <a:pt x="387477" y="45466"/>
                  </a:lnTo>
                  <a:lnTo>
                    <a:pt x="387477" y="17627"/>
                  </a:lnTo>
                  <a:lnTo>
                    <a:pt x="386448" y="16891"/>
                  </a:lnTo>
                  <a:lnTo>
                    <a:pt x="380415" y="15240"/>
                  </a:lnTo>
                  <a:lnTo>
                    <a:pt x="367792" y="15240"/>
                  </a:lnTo>
                  <a:lnTo>
                    <a:pt x="340372" y="17145"/>
                  </a:lnTo>
                  <a:lnTo>
                    <a:pt x="346125" y="106426"/>
                  </a:lnTo>
                  <a:lnTo>
                    <a:pt x="346176" y="107188"/>
                  </a:lnTo>
                  <a:lnTo>
                    <a:pt x="358381" y="106426"/>
                  </a:lnTo>
                  <a:lnTo>
                    <a:pt x="356082" y="71501"/>
                  </a:lnTo>
                  <a:lnTo>
                    <a:pt x="355955" y="69596"/>
                  </a:lnTo>
                  <a:lnTo>
                    <a:pt x="355892" y="68453"/>
                  </a:lnTo>
                  <a:lnTo>
                    <a:pt x="369189" y="67310"/>
                  </a:lnTo>
                  <a:lnTo>
                    <a:pt x="374865" y="67310"/>
                  </a:lnTo>
                  <a:lnTo>
                    <a:pt x="390232" y="81153"/>
                  </a:lnTo>
                  <a:lnTo>
                    <a:pt x="403237" y="103378"/>
                  </a:lnTo>
                  <a:lnTo>
                    <a:pt x="416255" y="102489"/>
                  </a:lnTo>
                  <a:close/>
                </a:path>
                <a:path w="603250" h="130175">
                  <a:moveTo>
                    <a:pt x="502678" y="96647"/>
                  </a:moveTo>
                  <a:lnTo>
                    <a:pt x="492760" y="75057"/>
                  </a:lnTo>
                  <a:lnTo>
                    <a:pt x="489204" y="67310"/>
                  </a:lnTo>
                  <a:lnTo>
                    <a:pt x="475830" y="38188"/>
                  </a:lnTo>
                  <a:lnTo>
                    <a:pt x="475830" y="65151"/>
                  </a:lnTo>
                  <a:lnTo>
                    <a:pt x="442861" y="67310"/>
                  </a:lnTo>
                  <a:lnTo>
                    <a:pt x="456145" y="21590"/>
                  </a:lnTo>
                  <a:lnTo>
                    <a:pt x="475830" y="65151"/>
                  </a:lnTo>
                  <a:lnTo>
                    <a:pt x="475830" y="38188"/>
                  </a:lnTo>
                  <a:lnTo>
                    <a:pt x="468210" y="21590"/>
                  </a:lnTo>
                  <a:lnTo>
                    <a:pt x="462508" y="9144"/>
                  </a:lnTo>
                  <a:lnTo>
                    <a:pt x="448665" y="10033"/>
                  </a:lnTo>
                  <a:lnTo>
                    <a:pt x="420128" y="102235"/>
                  </a:lnTo>
                  <a:lnTo>
                    <a:pt x="433171" y="101346"/>
                  </a:lnTo>
                  <a:lnTo>
                    <a:pt x="439813" y="77851"/>
                  </a:lnTo>
                  <a:lnTo>
                    <a:pt x="480237" y="75057"/>
                  </a:lnTo>
                  <a:lnTo>
                    <a:pt x="489915" y="97536"/>
                  </a:lnTo>
                  <a:lnTo>
                    <a:pt x="502678" y="96647"/>
                  </a:lnTo>
                  <a:close/>
                </a:path>
                <a:path w="603250" h="130175">
                  <a:moveTo>
                    <a:pt x="580504" y="91694"/>
                  </a:moveTo>
                  <a:lnTo>
                    <a:pt x="579945" y="81407"/>
                  </a:lnTo>
                  <a:lnTo>
                    <a:pt x="536181" y="84201"/>
                  </a:lnTo>
                  <a:lnTo>
                    <a:pt x="530656" y="4445"/>
                  </a:lnTo>
                  <a:lnTo>
                    <a:pt x="518452" y="5334"/>
                  </a:lnTo>
                  <a:lnTo>
                    <a:pt x="524560" y="95250"/>
                  </a:lnTo>
                  <a:lnTo>
                    <a:pt x="580504" y="91694"/>
                  </a:lnTo>
                  <a:close/>
                </a:path>
                <a:path w="603250" h="130175">
                  <a:moveTo>
                    <a:pt x="602640" y="90043"/>
                  </a:moveTo>
                  <a:lnTo>
                    <a:pt x="596836" y="0"/>
                  </a:lnTo>
                  <a:lnTo>
                    <a:pt x="584631" y="889"/>
                  </a:lnTo>
                  <a:lnTo>
                    <a:pt x="590753" y="90932"/>
                  </a:lnTo>
                  <a:lnTo>
                    <a:pt x="602640" y="90043"/>
                  </a:lnTo>
                  <a:close/>
                </a:path>
              </a:pathLst>
            </a:custGeom>
            <a:solidFill>
              <a:srgbClr val="A9C9EE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1905" y="1999107"/>
              <a:ext cx="82550" cy="930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6672" y="2435098"/>
              <a:ext cx="240931" cy="9334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29361" y="2857373"/>
              <a:ext cx="30480" cy="116839"/>
            </a:xfrm>
            <a:custGeom>
              <a:avLst/>
              <a:gdLst/>
              <a:ahLst/>
              <a:cxnLst/>
              <a:rect l="l" t="t" r="r" b="b"/>
              <a:pathLst>
                <a:path w="30479" h="116839">
                  <a:moveTo>
                    <a:pt x="23812" y="0"/>
                  </a:moveTo>
                  <a:lnTo>
                    <a:pt x="11645" y="888"/>
                  </a:lnTo>
                  <a:lnTo>
                    <a:pt x="17729" y="92328"/>
                  </a:lnTo>
                  <a:lnTo>
                    <a:pt x="16891" y="97789"/>
                  </a:lnTo>
                  <a:lnTo>
                    <a:pt x="13004" y="104266"/>
                  </a:lnTo>
                  <a:lnTo>
                    <a:pt x="9131" y="105790"/>
                  </a:lnTo>
                  <a:lnTo>
                    <a:pt x="0" y="106425"/>
                  </a:lnTo>
                  <a:lnTo>
                    <a:pt x="838" y="116712"/>
                  </a:lnTo>
                  <a:lnTo>
                    <a:pt x="14401" y="115824"/>
                  </a:lnTo>
                  <a:lnTo>
                    <a:pt x="21056" y="113029"/>
                  </a:lnTo>
                  <a:lnTo>
                    <a:pt x="28536" y="102488"/>
                  </a:lnTo>
                  <a:lnTo>
                    <a:pt x="30175" y="94487"/>
                  </a:lnTo>
                  <a:lnTo>
                    <a:pt x="23812" y="0"/>
                  </a:lnTo>
                  <a:close/>
                </a:path>
              </a:pathLst>
            </a:custGeom>
            <a:solidFill>
              <a:srgbClr val="A9C9EE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5231" y="2831719"/>
              <a:ext cx="340944" cy="112649"/>
            </a:xfrm>
            <a:prstGeom prst="rect">
              <a:avLst/>
            </a:prstGeom>
          </p:spPr>
        </p:pic>
      </p:grpSp>
      <p:sp>
        <p:nvSpPr>
          <p:cNvPr id="27" name="object 27"/>
          <p:cNvSpPr/>
          <p:nvPr/>
        </p:nvSpPr>
        <p:spPr>
          <a:xfrm>
            <a:off x="1783018" y="7840654"/>
            <a:ext cx="73152" cy="130048"/>
          </a:xfrm>
          <a:custGeom>
            <a:avLst/>
            <a:gdLst/>
            <a:ahLst/>
            <a:cxnLst/>
            <a:rect l="l" t="t" r="r" b="b"/>
            <a:pathLst>
              <a:path w="45719" h="81279">
                <a:moveTo>
                  <a:pt x="45415" y="41033"/>
                </a:moveTo>
                <a:lnTo>
                  <a:pt x="44094" y="25247"/>
                </a:lnTo>
                <a:lnTo>
                  <a:pt x="39598" y="12242"/>
                </a:lnTo>
                <a:lnTo>
                  <a:pt x="32613" y="3378"/>
                </a:lnTo>
                <a:lnTo>
                  <a:pt x="23393" y="0"/>
                </a:lnTo>
                <a:lnTo>
                  <a:pt x="14592" y="3111"/>
                </a:lnTo>
                <a:lnTo>
                  <a:pt x="7251" y="11620"/>
                </a:lnTo>
                <a:lnTo>
                  <a:pt x="2133" y="24307"/>
                </a:lnTo>
                <a:lnTo>
                  <a:pt x="0" y="39928"/>
                </a:lnTo>
                <a:lnTo>
                  <a:pt x="1295" y="55689"/>
                </a:lnTo>
                <a:lnTo>
                  <a:pt x="5803" y="68643"/>
                </a:lnTo>
                <a:lnTo>
                  <a:pt x="12788" y="77495"/>
                </a:lnTo>
                <a:lnTo>
                  <a:pt x="21793" y="80949"/>
                </a:lnTo>
                <a:lnTo>
                  <a:pt x="30645" y="77838"/>
                </a:lnTo>
                <a:lnTo>
                  <a:pt x="38061" y="69316"/>
                </a:lnTo>
                <a:lnTo>
                  <a:pt x="43243" y="56629"/>
                </a:lnTo>
                <a:lnTo>
                  <a:pt x="45415" y="41033"/>
                </a:lnTo>
                <a:close/>
              </a:path>
            </a:pathLst>
          </a:custGeom>
          <a:solidFill>
            <a:srgbClr val="073762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8" name="object 28"/>
          <p:cNvSpPr/>
          <p:nvPr/>
        </p:nvSpPr>
        <p:spPr>
          <a:xfrm>
            <a:off x="1290523" y="5355944"/>
            <a:ext cx="394206" cy="890016"/>
          </a:xfrm>
          <a:custGeom>
            <a:avLst/>
            <a:gdLst/>
            <a:ahLst/>
            <a:cxnLst/>
            <a:rect l="l" t="t" r="r" b="b"/>
            <a:pathLst>
              <a:path w="246380" h="556260">
                <a:moveTo>
                  <a:pt x="176352" y="0"/>
                </a:moveTo>
                <a:lnTo>
                  <a:pt x="59740" y="0"/>
                </a:lnTo>
                <a:lnTo>
                  <a:pt x="36459" y="5911"/>
                </a:lnTo>
                <a:lnTo>
                  <a:pt x="17473" y="22050"/>
                </a:lnTo>
                <a:lnTo>
                  <a:pt x="4685" y="46023"/>
                </a:lnTo>
                <a:lnTo>
                  <a:pt x="0" y="75437"/>
                </a:lnTo>
                <a:lnTo>
                  <a:pt x="0" y="556018"/>
                </a:lnTo>
                <a:lnTo>
                  <a:pt x="236067" y="556018"/>
                </a:lnTo>
                <a:lnTo>
                  <a:pt x="236067" y="75437"/>
                </a:lnTo>
                <a:lnTo>
                  <a:pt x="231384" y="46023"/>
                </a:lnTo>
                <a:lnTo>
                  <a:pt x="218601" y="22050"/>
                </a:lnTo>
                <a:lnTo>
                  <a:pt x="199623" y="5911"/>
                </a:lnTo>
                <a:lnTo>
                  <a:pt x="176352" y="0"/>
                </a:lnTo>
                <a:close/>
              </a:path>
              <a:path w="246380" h="556260">
                <a:moveTo>
                  <a:pt x="186601" y="0"/>
                </a:moveTo>
                <a:lnTo>
                  <a:pt x="69976" y="0"/>
                </a:lnTo>
                <a:lnTo>
                  <a:pt x="46785" y="5911"/>
                </a:lnTo>
                <a:lnTo>
                  <a:pt x="27798" y="22050"/>
                </a:lnTo>
                <a:lnTo>
                  <a:pt x="14971" y="46023"/>
                </a:lnTo>
                <a:lnTo>
                  <a:pt x="10261" y="75437"/>
                </a:lnTo>
                <a:lnTo>
                  <a:pt x="10261" y="556018"/>
                </a:lnTo>
                <a:lnTo>
                  <a:pt x="246316" y="556018"/>
                </a:lnTo>
                <a:lnTo>
                  <a:pt x="246316" y="75437"/>
                </a:lnTo>
                <a:lnTo>
                  <a:pt x="241631" y="46023"/>
                </a:lnTo>
                <a:lnTo>
                  <a:pt x="228846" y="22050"/>
                </a:lnTo>
                <a:lnTo>
                  <a:pt x="209867" y="5911"/>
                </a:lnTo>
                <a:lnTo>
                  <a:pt x="186601" y="0"/>
                </a:lnTo>
                <a:close/>
              </a:path>
            </a:pathLst>
          </a:custGeom>
          <a:ln w="27650">
            <a:solidFill>
              <a:srgbClr val="073762"/>
            </a:solidFill>
          </a:ln>
        </p:spPr>
        <p:txBody>
          <a:bodyPr wrap="square" lIns="0" tIns="0" rIns="0" bIns="0" rtlCol="0"/>
          <a:lstStyle/>
          <a:p>
            <a:endParaRPr sz="2880"/>
          </a:p>
        </p:txBody>
      </p: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2335" y="7839943"/>
            <a:ext cx="252435" cy="13023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03207" y="7839943"/>
            <a:ext cx="217971" cy="130230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904910" y="6032805"/>
            <a:ext cx="1078992" cy="1828800"/>
            <a:chOff x="565569" y="3770503"/>
            <a:chExt cx="674370" cy="1143000"/>
          </a:xfrm>
        </p:grpSpPr>
        <p:sp>
          <p:nvSpPr>
            <p:cNvPr id="32" name="object 32"/>
            <p:cNvSpPr/>
            <p:nvPr/>
          </p:nvSpPr>
          <p:spPr>
            <a:xfrm>
              <a:off x="565569" y="3770503"/>
              <a:ext cx="264795" cy="1143000"/>
            </a:xfrm>
            <a:custGeom>
              <a:avLst/>
              <a:gdLst/>
              <a:ahLst/>
              <a:cxnLst/>
              <a:rect l="l" t="t" r="r" b="b"/>
              <a:pathLst>
                <a:path w="264794" h="1143000">
                  <a:moveTo>
                    <a:pt x="264337" y="0"/>
                  </a:moveTo>
                  <a:lnTo>
                    <a:pt x="54432" y="0"/>
                  </a:lnTo>
                  <a:lnTo>
                    <a:pt x="33250" y="5417"/>
                  </a:lnTo>
                  <a:lnTo>
                    <a:pt x="15948" y="20193"/>
                  </a:lnTo>
                  <a:lnTo>
                    <a:pt x="4279" y="42112"/>
                  </a:lnTo>
                  <a:lnTo>
                    <a:pt x="0" y="68961"/>
                  </a:lnTo>
                  <a:lnTo>
                    <a:pt x="0" y="1073480"/>
                  </a:lnTo>
                  <a:lnTo>
                    <a:pt x="4279" y="1100331"/>
                  </a:lnTo>
                  <a:lnTo>
                    <a:pt x="15948" y="1122232"/>
                  </a:lnTo>
                  <a:lnTo>
                    <a:pt x="33250" y="1136984"/>
                  </a:lnTo>
                  <a:lnTo>
                    <a:pt x="54432" y="1142390"/>
                  </a:lnTo>
                  <a:lnTo>
                    <a:pt x="264337" y="1142390"/>
                  </a:lnTo>
                  <a:lnTo>
                    <a:pt x="264337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3" name="object 33"/>
            <p:cNvSpPr/>
            <p:nvPr/>
          </p:nvSpPr>
          <p:spPr>
            <a:xfrm>
              <a:off x="633437" y="3770503"/>
              <a:ext cx="606425" cy="1143000"/>
            </a:xfrm>
            <a:custGeom>
              <a:avLst/>
              <a:gdLst/>
              <a:ahLst/>
              <a:cxnLst/>
              <a:rect l="l" t="t" r="r" b="b"/>
              <a:pathLst>
                <a:path w="606425" h="1143000">
                  <a:moveTo>
                    <a:pt x="606399" y="68961"/>
                  </a:moveTo>
                  <a:lnTo>
                    <a:pt x="602094" y="42113"/>
                  </a:lnTo>
                  <a:lnTo>
                    <a:pt x="590359" y="20193"/>
                  </a:lnTo>
                  <a:lnTo>
                    <a:pt x="572998" y="5422"/>
                  </a:lnTo>
                  <a:lnTo>
                    <a:pt x="551802" y="0"/>
                  </a:lnTo>
                  <a:lnTo>
                    <a:pt x="490321" y="0"/>
                  </a:lnTo>
                  <a:lnTo>
                    <a:pt x="143979" y="0"/>
                  </a:lnTo>
                  <a:lnTo>
                    <a:pt x="120929" y="0"/>
                  </a:lnTo>
                  <a:lnTo>
                    <a:pt x="120929" y="1135481"/>
                  </a:lnTo>
                  <a:lnTo>
                    <a:pt x="82511" y="1135481"/>
                  </a:lnTo>
                  <a:lnTo>
                    <a:pt x="63423" y="1130604"/>
                  </a:lnTo>
                  <a:lnTo>
                    <a:pt x="47802" y="1117282"/>
                  </a:lnTo>
                  <a:lnTo>
                    <a:pt x="37249" y="1097572"/>
                  </a:lnTo>
                  <a:lnTo>
                    <a:pt x="33388" y="1073480"/>
                  </a:lnTo>
                  <a:lnTo>
                    <a:pt x="33388" y="68961"/>
                  </a:lnTo>
                  <a:lnTo>
                    <a:pt x="37249" y="44869"/>
                  </a:lnTo>
                  <a:lnTo>
                    <a:pt x="47802" y="25171"/>
                  </a:lnTo>
                  <a:lnTo>
                    <a:pt x="63423" y="11874"/>
                  </a:lnTo>
                  <a:lnTo>
                    <a:pt x="82511" y="6985"/>
                  </a:lnTo>
                  <a:lnTo>
                    <a:pt x="120865" y="6985"/>
                  </a:lnTo>
                  <a:lnTo>
                    <a:pt x="105359" y="20193"/>
                  </a:lnTo>
                  <a:lnTo>
                    <a:pt x="93675" y="42113"/>
                  </a:lnTo>
                  <a:lnTo>
                    <a:pt x="89395" y="1073480"/>
                  </a:lnTo>
                  <a:lnTo>
                    <a:pt x="105359" y="1122235"/>
                  </a:lnTo>
                  <a:lnTo>
                    <a:pt x="120929" y="1135481"/>
                  </a:lnTo>
                  <a:lnTo>
                    <a:pt x="120929" y="0"/>
                  </a:lnTo>
                  <a:lnTo>
                    <a:pt x="82511" y="0"/>
                  </a:lnTo>
                  <a:lnTo>
                    <a:pt x="61226" y="5422"/>
                  </a:lnTo>
                  <a:lnTo>
                    <a:pt x="43865" y="20193"/>
                  </a:lnTo>
                  <a:lnTo>
                    <a:pt x="32181" y="42113"/>
                  </a:lnTo>
                  <a:lnTo>
                    <a:pt x="27901" y="68961"/>
                  </a:lnTo>
                  <a:lnTo>
                    <a:pt x="27901" y="825627"/>
                  </a:lnTo>
                  <a:lnTo>
                    <a:pt x="1917" y="825627"/>
                  </a:lnTo>
                  <a:lnTo>
                    <a:pt x="1917" y="830707"/>
                  </a:lnTo>
                  <a:lnTo>
                    <a:pt x="0" y="830707"/>
                  </a:lnTo>
                  <a:lnTo>
                    <a:pt x="0" y="1033907"/>
                  </a:lnTo>
                  <a:lnTo>
                    <a:pt x="2451" y="1033907"/>
                  </a:lnTo>
                  <a:lnTo>
                    <a:pt x="2451" y="1038987"/>
                  </a:lnTo>
                  <a:lnTo>
                    <a:pt x="27901" y="1038987"/>
                  </a:lnTo>
                  <a:lnTo>
                    <a:pt x="27901" y="1073480"/>
                  </a:lnTo>
                  <a:lnTo>
                    <a:pt x="32181" y="1100340"/>
                  </a:lnTo>
                  <a:lnTo>
                    <a:pt x="43865" y="1122235"/>
                  </a:lnTo>
                  <a:lnTo>
                    <a:pt x="61226" y="1136992"/>
                  </a:lnTo>
                  <a:lnTo>
                    <a:pt x="82511" y="1142390"/>
                  </a:lnTo>
                  <a:lnTo>
                    <a:pt x="143979" y="1142390"/>
                  </a:lnTo>
                  <a:lnTo>
                    <a:pt x="490321" y="1142390"/>
                  </a:lnTo>
                  <a:lnTo>
                    <a:pt x="551802" y="1142390"/>
                  </a:lnTo>
                  <a:lnTo>
                    <a:pt x="572998" y="1136992"/>
                  </a:lnTo>
                  <a:lnTo>
                    <a:pt x="590359" y="1122235"/>
                  </a:lnTo>
                  <a:lnTo>
                    <a:pt x="602094" y="1100340"/>
                  </a:lnTo>
                  <a:lnTo>
                    <a:pt x="606399" y="1073480"/>
                  </a:lnTo>
                  <a:lnTo>
                    <a:pt x="606399" y="68961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4" name="object 34"/>
            <p:cNvSpPr/>
            <p:nvPr/>
          </p:nvSpPr>
          <p:spPr>
            <a:xfrm>
              <a:off x="984161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487" y="0"/>
                  </a:moveTo>
                  <a:lnTo>
                    <a:pt x="6896" y="0"/>
                  </a:lnTo>
                  <a:lnTo>
                    <a:pt x="3009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3009" y="488657"/>
                  </a:lnTo>
                  <a:lnTo>
                    <a:pt x="17487" y="488657"/>
                  </a:lnTo>
                  <a:lnTo>
                    <a:pt x="20497" y="484657"/>
                  </a:lnTo>
                  <a:lnTo>
                    <a:pt x="20497" y="381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2619" y="3966387"/>
              <a:ext cx="105676" cy="11642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850049" y="3966387"/>
              <a:ext cx="290195" cy="116839"/>
            </a:xfrm>
            <a:custGeom>
              <a:avLst/>
              <a:gdLst/>
              <a:ahLst/>
              <a:cxnLst/>
              <a:rect l="l" t="t" r="r" b="b"/>
              <a:pathLst>
                <a:path w="290194" h="116839">
                  <a:moveTo>
                    <a:pt x="283591" y="0"/>
                  </a:moveTo>
                  <a:lnTo>
                    <a:pt x="13436" y="0"/>
                  </a:lnTo>
                  <a:lnTo>
                    <a:pt x="6007" y="0"/>
                  </a:lnTo>
                  <a:lnTo>
                    <a:pt x="0" y="7569"/>
                  </a:lnTo>
                  <a:lnTo>
                    <a:pt x="0" y="108826"/>
                  </a:lnTo>
                  <a:lnTo>
                    <a:pt x="6007" y="116420"/>
                  </a:lnTo>
                  <a:lnTo>
                    <a:pt x="283591" y="116420"/>
                  </a:lnTo>
                  <a:lnTo>
                    <a:pt x="289610" y="108826"/>
                  </a:lnTo>
                  <a:lnTo>
                    <a:pt x="289610" y="7569"/>
                  </a:lnTo>
                  <a:lnTo>
                    <a:pt x="283591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7" name="object 37"/>
            <p:cNvSpPr/>
            <p:nvPr/>
          </p:nvSpPr>
          <p:spPr>
            <a:xfrm>
              <a:off x="849337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487" y="0"/>
                  </a:moveTo>
                  <a:lnTo>
                    <a:pt x="6896" y="0"/>
                  </a:lnTo>
                  <a:lnTo>
                    <a:pt x="3009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3009" y="488657"/>
                  </a:lnTo>
                  <a:lnTo>
                    <a:pt x="17487" y="488657"/>
                  </a:lnTo>
                  <a:lnTo>
                    <a:pt x="20497" y="484657"/>
                  </a:lnTo>
                  <a:lnTo>
                    <a:pt x="20497" y="381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8" name="object 38"/>
            <p:cNvSpPr/>
            <p:nvPr/>
          </p:nvSpPr>
          <p:spPr>
            <a:xfrm>
              <a:off x="855878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500" y="0"/>
                  </a:moveTo>
                  <a:lnTo>
                    <a:pt x="6896" y="0"/>
                  </a:lnTo>
                  <a:lnTo>
                    <a:pt x="3187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3187" y="488657"/>
                  </a:lnTo>
                  <a:lnTo>
                    <a:pt x="17500" y="488657"/>
                  </a:lnTo>
                  <a:lnTo>
                    <a:pt x="20497" y="484657"/>
                  </a:lnTo>
                  <a:lnTo>
                    <a:pt x="20497" y="3810"/>
                  </a:lnTo>
                  <a:lnTo>
                    <a:pt x="17500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9" name="object 39"/>
            <p:cNvSpPr/>
            <p:nvPr/>
          </p:nvSpPr>
          <p:spPr>
            <a:xfrm>
              <a:off x="1105916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487" y="0"/>
                  </a:moveTo>
                  <a:lnTo>
                    <a:pt x="6883" y="0"/>
                  </a:lnTo>
                  <a:lnTo>
                    <a:pt x="2984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2984" y="488657"/>
                  </a:lnTo>
                  <a:lnTo>
                    <a:pt x="17487" y="488657"/>
                  </a:lnTo>
                  <a:lnTo>
                    <a:pt x="20472" y="484657"/>
                  </a:lnTo>
                  <a:lnTo>
                    <a:pt x="20472" y="381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40" name="object 40"/>
            <p:cNvSpPr/>
            <p:nvPr/>
          </p:nvSpPr>
          <p:spPr>
            <a:xfrm>
              <a:off x="1112443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487" y="0"/>
                  </a:moveTo>
                  <a:lnTo>
                    <a:pt x="6896" y="0"/>
                  </a:lnTo>
                  <a:lnTo>
                    <a:pt x="2997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2997" y="488657"/>
                  </a:lnTo>
                  <a:lnTo>
                    <a:pt x="17487" y="488657"/>
                  </a:lnTo>
                  <a:lnTo>
                    <a:pt x="20497" y="484657"/>
                  </a:lnTo>
                  <a:lnTo>
                    <a:pt x="20497" y="381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-7618" y="1017829"/>
            <a:ext cx="4560824" cy="763014"/>
            <a:chOff x="-4762" y="636143"/>
            <a:chExt cx="2850515" cy="476884"/>
          </a:xfrm>
        </p:grpSpPr>
        <p:sp>
          <p:nvSpPr>
            <p:cNvPr id="42" name="object 42"/>
            <p:cNvSpPr/>
            <p:nvPr/>
          </p:nvSpPr>
          <p:spPr>
            <a:xfrm>
              <a:off x="0" y="861713"/>
              <a:ext cx="2266315" cy="246379"/>
            </a:xfrm>
            <a:custGeom>
              <a:avLst/>
              <a:gdLst/>
              <a:ahLst/>
              <a:cxnLst/>
              <a:rect l="l" t="t" r="r" b="b"/>
              <a:pathLst>
                <a:path w="2266315" h="246380">
                  <a:moveTo>
                    <a:pt x="0" y="15410"/>
                  </a:moveTo>
                  <a:lnTo>
                    <a:pt x="49217" y="8243"/>
                  </a:lnTo>
                  <a:lnTo>
                    <a:pt x="92977" y="3912"/>
                  </a:lnTo>
                  <a:lnTo>
                    <a:pt x="137406" y="1193"/>
                  </a:lnTo>
                  <a:lnTo>
                    <a:pt x="182459" y="0"/>
                  </a:lnTo>
                  <a:lnTo>
                    <a:pt x="228094" y="246"/>
                  </a:lnTo>
                  <a:lnTo>
                    <a:pt x="274266" y="1847"/>
                  </a:lnTo>
                  <a:lnTo>
                    <a:pt x="320930" y="4718"/>
                  </a:lnTo>
                  <a:lnTo>
                    <a:pt x="368043" y="8772"/>
                  </a:lnTo>
                  <a:lnTo>
                    <a:pt x="415561" y="13924"/>
                  </a:lnTo>
                  <a:lnTo>
                    <a:pt x="463440" y="20088"/>
                  </a:lnTo>
                  <a:lnTo>
                    <a:pt x="511635" y="27180"/>
                  </a:lnTo>
                  <a:lnTo>
                    <a:pt x="560104" y="35113"/>
                  </a:lnTo>
                  <a:lnTo>
                    <a:pt x="608800" y="43801"/>
                  </a:lnTo>
                  <a:lnTo>
                    <a:pt x="657682" y="53160"/>
                  </a:lnTo>
                  <a:lnTo>
                    <a:pt x="706704" y="63104"/>
                  </a:lnTo>
                  <a:lnTo>
                    <a:pt x="755822" y="73548"/>
                  </a:lnTo>
                  <a:lnTo>
                    <a:pt x="804993" y="84404"/>
                  </a:lnTo>
                  <a:lnTo>
                    <a:pt x="854173" y="95590"/>
                  </a:lnTo>
                  <a:lnTo>
                    <a:pt x="903317" y="107017"/>
                  </a:lnTo>
                  <a:lnTo>
                    <a:pt x="952381" y="118602"/>
                  </a:lnTo>
                  <a:lnTo>
                    <a:pt x="1001322" y="130259"/>
                  </a:lnTo>
                  <a:lnTo>
                    <a:pt x="1050095" y="141901"/>
                  </a:lnTo>
                  <a:lnTo>
                    <a:pt x="1098657" y="153444"/>
                  </a:lnTo>
                  <a:lnTo>
                    <a:pt x="1146962" y="164802"/>
                  </a:lnTo>
                  <a:lnTo>
                    <a:pt x="1194968" y="175890"/>
                  </a:lnTo>
                  <a:lnTo>
                    <a:pt x="1242631" y="186621"/>
                  </a:lnTo>
                  <a:lnTo>
                    <a:pt x="1289905" y="196911"/>
                  </a:lnTo>
                  <a:lnTo>
                    <a:pt x="1336748" y="206673"/>
                  </a:lnTo>
                  <a:lnTo>
                    <a:pt x="1383115" y="215823"/>
                  </a:lnTo>
                  <a:lnTo>
                    <a:pt x="1428961" y="224275"/>
                  </a:lnTo>
                  <a:lnTo>
                    <a:pt x="1474244" y="231942"/>
                  </a:lnTo>
                  <a:lnTo>
                    <a:pt x="1518920" y="238741"/>
                  </a:lnTo>
                  <a:lnTo>
                    <a:pt x="1566625" y="243899"/>
                  </a:lnTo>
                  <a:lnTo>
                    <a:pt x="1614494" y="245929"/>
                  </a:lnTo>
                  <a:lnTo>
                    <a:pt x="1662464" y="245026"/>
                  </a:lnTo>
                  <a:lnTo>
                    <a:pt x="1710469" y="241384"/>
                  </a:lnTo>
                  <a:lnTo>
                    <a:pt x="1758445" y="235197"/>
                  </a:lnTo>
                  <a:lnTo>
                    <a:pt x="1806328" y="226659"/>
                  </a:lnTo>
                  <a:lnTo>
                    <a:pt x="1854053" y="215965"/>
                  </a:lnTo>
                  <a:lnTo>
                    <a:pt x="1901555" y="203308"/>
                  </a:lnTo>
                  <a:lnTo>
                    <a:pt x="1948769" y="188883"/>
                  </a:lnTo>
                  <a:lnTo>
                    <a:pt x="1995632" y="172884"/>
                  </a:lnTo>
                  <a:lnTo>
                    <a:pt x="2042079" y="155506"/>
                  </a:lnTo>
                  <a:lnTo>
                    <a:pt x="2088044" y="136942"/>
                  </a:lnTo>
                  <a:lnTo>
                    <a:pt x="2133464" y="117387"/>
                  </a:lnTo>
                  <a:lnTo>
                    <a:pt x="2178274" y="97036"/>
                  </a:lnTo>
                  <a:lnTo>
                    <a:pt x="2222410" y="76081"/>
                  </a:lnTo>
                  <a:lnTo>
                    <a:pt x="2265807" y="54718"/>
                  </a:lnTo>
                </a:path>
              </a:pathLst>
            </a:custGeom>
            <a:ln w="9525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43" name="object 43"/>
            <p:cNvSpPr/>
            <p:nvPr/>
          </p:nvSpPr>
          <p:spPr>
            <a:xfrm>
              <a:off x="2291143" y="636143"/>
              <a:ext cx="554355" cy="387350"/>
            </a:xfrm>
            <a:custGeom>
              <a:avLst/>
              <a:gdLst/>
              <a:ahLst/>
              <a:cxnLst/>
              <a:rect l="l" t="t" r="r" b="b"/>
              <a:pathLst>
                <a:path w="554355" h="387350">
                  <a:moveTo>
                    <a:pt x="213296" y="0"/>
                  </a:moveTo>
                  <a:lnTo>
                    <a:pt x="210248" y="508"/>
                  </a:lnTo>
                  <a:lnTo>
                    <a:pt x="180530" y="16256"/>
                  </a:lnTo>
                  <a:lnTo>
                    <a:pt x="174859" y="21326"/>
                  </a:lnTo>
                  <a:lnTo>
                    <a:pt x="172402" y="28051"/>
                  </a:lnTo>
                  <a:lnTo>
                    <a:pt x="173279" y="35133"/>
                  </a:lnTo>
                  <a:lnTo>
                    <a:pt x="177609" y="41275"/>
                  </a:lnTo>
                  <a:lnTo>
                    <a:pt x="272859" y="124460"/>
                  </a:lnTo>
                  <a:lnTo>
                    <a:pt x="277360" y="131099"/>
                  </a:lnTo>
                  <a:lnTo>
                    <a:pt x="149288" y="197993"/>
                  </a:lnTo>
                  <a:lnTo>
                    <a:pt x="146621" y="198374"/>
                  </a:lnTo>
                  <a:lnTo>
                    <a:pt x="144081" y="198120"/>
                  </a:lnTo>
                  <a:lnTo>
                    <a:pt x="140271" y="197358"/>
                  </a:lnTo>
                  <a:lnTo>
                    <a:pt x="21145" y="138303"/>
                  </a:lnTo>
                  <a:lnTo>
                    <a:pt x="19240" y="137668"/>
                  </a:lnTo>
                  <a:lnTo>
                    <a:pt x="14922" y="137160"/>
                  </a:lnTo>
                  <a:lnTo>
                    <a:pt x="12509" y="137414"/>
                  </a:lnTo>
                  <a:lnTo>
                    <a:pt x="10223" y="138176"/>
                  </a:lnTo>
                  <a:lnTo>
                    <a:pt x="3147" y="143281"/>
                  </a:lnTo>
                  <a:lnTo>
                    <a:pt x="0" y="150733"/>
                  </a:lnTo>
                  <a:lnTo>
                    <a:pt x="1043" y="158732"/>
                  </a:lnTo>
                  <a:lnTo>
                    <a:pt x="6540" y="165481"/>
                  </a:lnTo>
                  <a:lnTo>
                    <a:pt x="95313" y="228219"/>
                  </a:lnTo>
                  <a:lnTo>
                    <a:pt x="97345" y="235839"/>
                  </a:lnTo>
                  <a:lnTo>
                    <a:pt x="94932" y="242316"/>
                  </a:lnTo>
                  <a:lnTo>
                    <a:pt x="55562" y="341503"/>
                  </a:lnTo>
                  <a:lnTo>
                    <a:pt x="54572" y="348888"/>
                  </a:lnTo>
                  <a:lnTo>
                    <a:pt x="56975" y="355441"/>
                  </a:lnTo>
                  <a:lnTo>
                    <a:pt x="61974" y="360326"/>
                  </a:lnTo>
                  <a:lnTo>
                    <a:pt x="68770" y="362712"/>
                  </a:lnTo>
                  <a:lnTo>
                    <a:pt x="70548" y="362966"/>
                  </a:lnTo>
                  <a:lnTo>
                    <a:pt x="72453" y="362839"/>
                  </a:lnTo>
                  <a:lnTo>
                    <a:pt x="78803" y="361188"/>
                  </a:lnTo>
                  <a:lnTo>
                    <a:pt x="82232" y="358648"/>
                  </a:lnTo>
                  <a:lnTo>
                    <a:pt x="154114" y="244348"/>
                  </a:lnTo>
                  <a:lnTo>
                    <a:pt x="157797" y="241808"/>
                  </a:lnTo>
                  <a:lnTo>
                    <a:pt x="291020" y="216535"/>
                  </a:lnTo>
                  <a:lnTo>
                    <a:pt x="294068" y="216535"/>
                  </a:lnTo>
                  <a:lnTo>
                    <a:pt x="300321" y="218576"/>
                  </a:lnTo>
                  <a:lnTo>
                    <a:pt x="305133" y="222773"/>
                  </a:lnTo>
                  <a:lnTo>
                    <a:pt x="307873" y="228518"/>
                  </a:lnTo>
                  <a:lnTo>
                    <a:pt x="307911" y="235204"/>
                  </a:lnTo>
                  <a:lnTo>
                    <a:pt x="280479" y="368173"/>
                  </a:lnTo>
                  <a:lnTo>
                    <a:pt x="280495" y="374782"/>
                  </a:lnTo>
                  <a:lnTo>
                    <a:pt x="283178" y="380476"/>
                  </a:lnTo>
                  <a:lnTo>
                    <a:pt x="287909" y="384621"/>
                  </a:lnTo>
                  <a:lnTo>
                    <a:pt x="294068" y="386588"/>
                  </a:lnTo>
                  <a:lnTo>
                    <a:pt x="295719" y="386842"/>
                  </a:lnTo>
                  <a:lnTo>
                    <a:pt x="297370" y="386715"/>
                  </a:lnTo>
                  <a:lnTo>
                    <a:pt x="345884" y="377698"/>
                  </a:lnTo>
                  <a:lnTo>
                    <a:pt x="350456" y="373380"/>
                  </a:lnTo>
                  <a:lnTo>
                    <a:pt x="352234" y="367792"/>
                  </a:lnTo>
                  <a:lnTo>
                    <a:pt x="405955" y="178435"/>
                  </a:lnTo>
                  <a:lnTo>
                    <a:pt x="410527" y="174117"/>
                  </a:lnTo>
                  <a:lnTo>
                    <a:pt x="480980" y="156479"/>
                  </a:lnTo>
                  <a:lnTo>
                    <a:pt x="519152" y="141345"/>
                  </a:lnTo>
                  <a:lnTo>
                    <a:pt x="554327" y="113801"/>
                  </a:lnTo>
                  <a:lnTo>
                    <a:pt x="553783" y="105489"/>
                  </a:lnTo>
                  <a:lnTo>
                    <a:pt x="548953" y="98534"/>
                  </a:lnTo>
                  <a:lnTo>
                    <a:pt x="540575" y="94996"/>
                  </a:lnTo>
                  <a:lnTo>
                    <a:pt x="519543" y="94061"/>
                  </a:lnTo>
                  <a:lnTo>
                    <a:pt x="490331" y="96091"/>
                  </a:lnTo>
                  <a:lnTo>
                    <a:pt x="452046" y="102621"/>
                  </a:lnTo>
                  <a:lnTo>
                    <a:pt x="401637" y="115824"/>
                  </a:lnTo>
                  <a:lnTo>
                    <a:pt x="399351" y="115951"/>
                  </a:lnTo>
                  <a:lnTo>
                    <a:pt x="394652" y="115443"/>
                  </a:lnTo>
                  <a:lnTo>
                    <a:pt x="392239" y="114681"/>
                  </a:lnTo>
                  <a:lnTo>
                    <a:pt x="221424" y="1524"/>
                  </a:lnTo>
                  <a:lnTo>
                    <a:pt x="218884" y="508"/>
                  </a:lnTo>
                  <a:lnTo>
                    <a:pt x="216344" y="254"/>
                  </a:lnTo>
                  <a:lnTo>
                    <a:pt x="213296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0" y="0"/>
            <a:ext cx="0" cy="17748448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458720">
              <a:spcBef>
                <a:spcPts val="160"/>
              </a:spcBef>
            </a:pPr>
            <a:r>
              <a:rPr sz="5760" b="1" spc="232" dirty="0">
                <a:solidFill>
                  <a:srgbClr val="073762"/>
                </a:solidFill>
                <a:latin typeface="Trebuchet MS"/>
                <a:cs typeface="Trebuchet MS"/>
              </a:rPr>
              <a:t>AI</a:t>
            </a:r>
            <a:r>
              <a:rPr sz="5760" b="1" spc="-28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56" dirty="0">
                <a:solidFill>
                  <a:srgbClr val="073762"/>
                </a:solidFill>
                <a:latin typeface="Trebuchet MS"/>
                <a:cs typeface="Trebuchet MS"/>
              </a:rPr>
              <a:t>Skills</a:t>
            </a:r>
            <a:r>
              <a:rPr sz="5760" b="1" spc="-28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224" dirty="0">
                <a:solidFill>
                  <a:srgbClr val="073762"/>
                </a:solidFill>
                <a:latin typeface="Trebuchet MS"/>
                <a:cs typeface="Trebuchet MS"/>
              </a:rPr>
              <a:t>Teachers</a:t>
            </a:r>
            <a:r>
              <a:rPr sz="5760" b="1" spc="-248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32" dirty="0">
                <a:solidFill>
                  <a:srgbClr val="073762"/>
                </a:solidFill>
                <a:latin typeface="Trebuchet MS"/>
                <a:cs typeface="Trebuchet MS"/>
              </a:rPr>
              <a:t>Need</a:t>
            </a:r>
            <a:endParaRPr sz="5760">
              <a:latin typeface="Trebuchet MS"/>
              <a:cs typeface="Trebuchet MS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1964395" y="1364080"/>
            <a:ext cx="11864848" cy="1239520"/>
            <a:chOff x="1227747" y="852550"/>
            <a:chExt cx="7415530" cy="774700"/>
          </a:xfrm>
        </p:grpSpPr>
        <p:sp>
          <p:nvSpPr>
            <p:cNvPr id="46" name="object 46"/>
            <p:cNvSpPr/>
            <p:nvPr/>
          </p:nvSpPr>
          <p:spPr>
            <a:xfrm>
              <a:off x="1240447" y="865250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7265250" y="0"/>
                  </a:moveTo>
                  <a:lnTo>
                    <a:pt x="124802" y="0"/>
                  </a:lnTo>
                  <a:lnTo>
                    <a:pt x="76209" y="9806"/>
                  </a:lnTo>
                  <a:lnTo>
                    <a:pt x="36541" y="36544"/>
                  </a:lnTo>
                  <a:lnTo>
                    <a:pt x="9802" y="76188"/>
                  </a:lnTo>
                  <a:lnTo>
                    <a:pt x="0" y="124713"/>
                  </a:lnTo>
                  <a:lnTo>
                    <a:pt x="0" y="623951"/>
                  </a:lnTo>
                  <a:lnTo>
                    <a:pt x="9802" y="672550"/>
                  </a:lnTo>
                  <a:lnTo>
                    <a:pt x="36541" y="712231"/>
                  </a:lnTo>
                  <a:lnTo>
                    <a:pt x="76209" y="738983"/>
                  </a:lnTo>
                  <a:lnTo>
                    <a:pt x="124802" y="748791"/>
                  </a:lnTo>
                  <a:lnTo>
                    <a:pt x="7265250" y="748791"/>
                  </a:lnTo>
                  <a:lnTo>
                    <a:pt x="7313776" y="738983"/>
                  </a:lnTo>
                  <a:lnTo>
                    <a:pt x="7353420" y="712231"/>
                  </a:lnTo>
                  <a:lnTo>
                    <a:pt x="7380158" y="672550"/>
                  </a:lnTo>
                  <a:lnTo>
                    <a:pt x="7389964" y="623951"/>
                  </a:lnTo>
                  <a:lnTo>
                    <a:pt x="7389964" y="124713"/>
                  </a:lnTo>
                  <a:lnTo>
                    <a:pt x="7380158" y="76188"/>
                  </a:lnTo>
                  <a:lnTo>
                    <a:pt x="7353420" y="36544"/>
                  </a:lnTo>
                  <a:lnTo>
                    <a:pt x="7313776" y="9806"/>
                  </a:lnTo>
                  <a:lnTo>
                    <a:pt x="7265250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47" name="object 47"/>
            <p:cNvSpPr/>
            <p:nvPr/>
          </p:nvSpPr>
          <p:spPr>
            <a:xfrm>
              <a:off x="1240447" y="865250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0" y="124713"/>
                  </a:moveTo>
                  <a:lnTo>
                    <a:pt x="9802" y="76188"/>
                  </a:lnTo>
                  <a:lnTo>
                    <a:pt x="36541" y="36544"/>
                  </a:lnTo>
                  <a:lnTo>
                    <a:pt x="76209" y="9806"/>
                  </a:lnTo>
                  <a:lnTo>
                    <a:pt x="124802" y="0"/>
                  </a:lnTo>
                  <a:lnTo>
                    <a:pt x="7265250" y="0"/>
                  </a:lnTo>
                  <a:lnTo>
                    <a:pt x="7313776" y="9806"/>
                  </a:lnTo>
                  <a:lnTo>
                    <a:pt x="7353420" y="36544"/>
                  </a:lnTo>
                  <a:lnTo>
                    <a:pt x="7380158" y="76188"/>
                  </a:lnTo>
                  <a:lnTo>
                    <a:pt x="7389964" y="124713"/>
                  </a:lnTo>
                  <a:lnTo>
                    <a:pt x="7389964" y="623951"/>
                  </a:lnTo>
                  <a:lnTo>
                    <a:pt x="7380158" y="672550"/>
                  </a:lnTo>
                  <a:lnTo>
                    <a:pt x="7353420" y="712231"/>
                  </a:lnTo>
                  <a:lnTo>
                    <a:pt x="7313776" y="738983"/>
                  </a:lnTo>
                  <a:lnTo>
                    <a:pt x="7265250" y="748791"/>
                  </a:lnTo>
                  <a:lnTo>
                    <a:pt x="124802" y="748791"/>
                  </a:lnTo>
                  <a:lnTo>
                    <a:pt x="76209" y="738983"/>
                  </a:lnTo>
                  <a:lnTo>
                    <a:pt x="36541" y="712231"/>
                  </a:lnTo>
                  <a:lnTo>
                    <a:pt x="9802" y="672550"/>
                  </a:lnTo>
                  <a:lnTo>
                    <a:pt x="0" y="623951"/>
                  </a:lnTo>
                  <a:lnTo>
                    <a:pt x="0" y="124713"/>
                  </a:lnTo>
                  <a:close/>
                </a:path>
              </a:pathLst>
            </a:custGeom>
            <a:ln w="25400">
              <a:solidFill>
                <a:srgbClr val="CA5C5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1964395" y="2709467"/>
            <a:ext cx="11864848" cy="1239520"/>
            <a:chOff x="1227747" y="1693417"/>
            <a:chExt cx="7415530" cy="774700"/>
          </a:xfrm>
        </p:grpSpPr>
        <p:sp>
          <p:nvSpPr>
            <p:cNvPr id="49" name="object 49"/>
            <p:cNvSpPr/>
            <p:nvPr/>
          </p:nvSpPr>
          <p:spPr>
            <a:xfrm>
              <a:off x="1240447" y="1706117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7265250" y="0"/>
                  </a:moveTo>
                  <a:lnTo>
                    <a:pt x="124802" y="0"/>
                  </a:lnTo>
                  <a:lnTo>
                    <a:pt x="76209" y="9808"/>
                  </a:lnTo>
                  <a:lnTo>
                    <a:pt x="36541" y="36560"/>
                  </a:lnTo>
                  <a:lnTo>
                    <a:pt x="9802" y="76241"/>
                  </a:lnTo>
                  <a:lnTo>
                    <a:pt x="0" y="124841"/>
                  </a:lnTo>
                  <a:lnTo>
                    <a:pt x="0" y="624078"/>
                  </a:lnTo>
                  <a:lnTo>
                    <a:pt x="9802" y="672677"/>
                  </a:lnTo>
                  <a:lnTo>
                    <a:pt x="36541" y="712358"/>
                  </a:lnTo>
                  <a:lnTo>
                    <a:pt x="76209" y="739110"/>
                  </a:lnTo>
                  <a:lnTo>
                    <a:pt x="124802" y="748919"/>
                  </a:lnTo>
                  <a:lnTo>
                    <a:pt x="7265250" y="748919"/>
                  </a:lnTo>
                  <a:lnTo>
                    <a:pt x="7313776" y="739110"/>
                  </a:lnTo>
                  <a:lnTo>
                    <a:pt x="7353420" y="712358"/>
                  </a:lnTo>
                  <a:lnTo>
                    <a:pt x="7380158" y="672677"/>
                  </a:lnTo>
                  <a:lnTo>
                    <a:pt x="7389964" y="624078"/>
                  </a:lnTo>
                  <a:lnTo>
                    <a:pt x="7389964" y="124841"/>
                  </a:lnTo>
                  <a:lnTo>
                    <a:pt x="7380158" y="76241"/>
                  </a:lnTo>
                  <a:lnTo>
                    <a:pt x="7353420" y="36560"/>
                  </a:lnTo>
                  <a:lnTo>
                    <a:pt x="7313776" y="9808"/>
                  </a:lnTo>
                  <a:lnTo>
                    <a:pt x="7265250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50" name="object 50"/>
            <p:cNvSpPr/>
            <p:nvPr/>
          </p:nvSpPr>
          <p:spPr>
            <a:xfrm>
              <a:off x="1240447" y="1706117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0" y="124841"/>
                  </a:moveTo>
                  <a:lnTo>
                    <a:pt x="9802" y="76241"/>
                  </a:lnTo>
                  <a:lnTo>
                    <a:pt x="36541" y="36560"/>
                  </a:lnTo>
                  <a:lnTo>
                    <a:pt x="76209" y="9808"/>
                  </a:lnTo>
                  <a:lnTo>
                    <a:pt x="124802" y="0"/>
                  </a:lnTo>
                  <a:lnTo>
                    <a:pt x="7265250" y="0"/>
                  </a:lnTo>
                  <a:lnTo>
                    <a:pt x="7313776" y="9808"/>
                  </a:lnTo>
                  <a:lnTo>
                    <a:pt x="7353420" y="36560"/>
                  </a:lnTo>
                  <a:lnTo>
                    <a:pt x="7380158" y="76241"/>
                  </a:lnTo>
                  <a:lnTo>
                    <a:pt x="7389964" y="124841"/>
                  </a:lnTo>
                  <a:lnTo>
                    <a:pt x="7389964" y="624078"/>
                  </a:lnTo>
                  <a:lnTo>
                    <a:pt x="7380158" y="672677"/>
                  </a:lnTo>
                  <a:lnTo>
                    <a:pt x="7353420" y="712358"/>
                  </a:lnTo>
                  <a:lnTo>
                    <a:pt x="7313776" y="739110"/>
                  </a:lnTo>
                  <a:lnTo>
                    <a:pt x="7265250" y="748919"/>
                  </a:lnTo>
                  <a:lnTo>
                    <a:pt x="124802" y="748919"/>
                  </a:lnTo>
                  <a:lnTo>
                    <a:pt x="76209" y="739110"/>
                  </a:lnTo>
                  <a:lnTo>
                    <a:pt x="36541" y="712358"/>
                  </a:lnTo>
                  <a:lnTo>
                    <a:pt x="9802" y="672677"/>
                  </a:lnTo>
                  <a:lnTo>
                    <a:pt x="0" y="624078"/>
                  </a:lnTo>
                  <a:lnTo>
                    <a:pt x="0" y="124841"/>
                  </a:lnTo>
                  <a:close/>
                </a:path>
              </a:pathLst>
            </a:custGeom>
            <a:ln w="25400">
              <a:solidFill>
                <a:srgbClr val="CA5C5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1964395" y="4055058"/>
            <a:ext cx="11864848" cy="1239520"/>
            <a:chOff x="1227747" y="2534411"/>
            <a:chExt cx="7415530" cy="774700"/>
          </a:xfrm>
        </p:grpSpPr>
        <p:sp>
          <p:nvSpPr>
            <p:cNvPr id="52" name="object 52"/>
            <p:cNvSpPr/>
            <p:nvPr/>
          </p:nvSpPr>
          <p:spPr>
            <a:xfrm>
              <a:off x="1240447" y="2547111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7265250" y="0"/>
                  </a:moveTo>
                  <a:lnTo>
                    <a:pt x="124802" y="0"/>
                  </a:lnTo>
                  <a:lnTo>
                    <a:pt x="76209" y="9808"/>
                  </a:lnTo>
                  <a:lnTo>
                    <a:pt x="36541" y="36560"/>
                  </a:lnTo>
                  <a:lnTo>
                    <a:pt x="9802" y="76241"/>
                  </a:lnTo>
                  <a:lnTo>
                    <a:pt x="0" y="124840"/>
                  </a:lnTo>
                  <a:lnTo>
                    <a:pt x="0" y="624077"/>
                  </a:lnTo>
                  <a:lnTo>
                    <a:pt x="9802" y="672603"/>
                  </a:lnTo>
                  <a:lnTo>
                    <a:pt x="36541" y="712247"/>
                  </a:lnTo>
                  <a:lnTo>
                    <a:pt x="76209" y="738985"/>
                  </a:lnTo>
                  <a:lnTo>
                    <a:pt x="124802" y="748792"/>
                  </a:lnTo>
                  <a:lnTo>
                    <a:pt x="7265250" y="748792"/>
                  </a:lnTo>
                  <a:lnTo>
                    <a:pt x="7313776" y="738985"/>
                  </a:lnTo>
                  <a:lnTo>
                    <a:pt x="7353420" y="712247"/>
                  </a:lnTo>
                  <a:lnTo>
                    <a:pt x="7380158" y="672603"/>
                  </a:lnTo>
                  <a:lnTo>
                    <a:pt x="7389964" y="624077"/>
                  </a:lnTo>
                  <a:lnTo>
                    <a:pt x="7389964" y="124840"/>
                  </a:lnTo>
                  <a:lnTo>
                    <a:pt x="7380158" y="76241"/>
                  </a:lnTo>
                  <a:lnTo>
                    <a:pt x="7353420" y="36560"/>
                  </a:lnTo>
                  <a:lnTo>
                    <a:pt x="7313776" y="9808"/>
                  </a:lnTo>
                  <a:lnTo>
                    <a:pt x="7265250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53" name="object 53"/>
            <p:cNvSpPr/>
            <p:nvPr/>
          </p:nvSpPr>
          <p:spPr>
            <a:xfrm>
              <a:off x="1240447" y="2547111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0" y="124840"/>
                  </a:moveTo>
                  <a:lnTo>
                    <a:pt x="9802" y="76241"/>
                  </a:lnTo>
                  <a:lnTo>
                    <a:pt x="36541" y="36560"/>
                  </a:lnTo>
                  <a:lnTo>
                    <a:pt x="76209" y="9808"/>
                  </a:lnTo>
                  <a:lnTo>
                    <a:pt x="124802" y="0"/>
                  </a:lnTo>
                  <a:lnTo>
                    <a:pt x="7265250" y="0"/>
                  </a:lnTo>
                  <a:lnTo>
                    <a:pt x="7313776" y="9808"/>
                  </a:lnTo>
                  <a:lnTo>
                    <a:pt x="7353420" y="36560"/>
                  </a:lnTo>
                  <a:lnTo>
                    <a:pt x="7380158" y="76241"/>
                  </a:lnTo>
                  <a:lnTo>
                    <a:pt x="7389964" y="124840"/>
                  </a:lnTo>
                  <a:lnTo>
                    <a:pt x="7389964" y="624077"/>
                  </a:lnTo>
                  <a:lnTo>
                    <a:pt x="7380158" y="672603"/>
                  </a:lnTo>
                  <a:lnTo>
                    <a:pt x="7353420" y="712247"/>
                  </a:lnTo>
                  <a:lnTo>
                    <a:pt x="7313776" y="738985"/>
                  </a:lnTo>
                  <a:lnTo>
                    <a:pt x="7265250" y="748792"/>
                  </a:lnTo>
                  <a:lnTo>
                    <a:pt x="124802" y="748792"/>
                  </a:lnTo>
                  <a:lnTo>
                    <a:pt x="76209" y="738985"/>
                  </a:lnTo>
                  <a:lnTo>
                    <a:pt x="36541" y="712247"/>
                  </a:lnTo>
                  <a:lnTo>
                    <a:pt x="9802" y="672603"/>
                  </a:lnTo>
                  <a:lnTo>
                    <a:pt x="0" y="624077"/>
                  </a:lnTo>
                  <a:lnTo>
                    <a:pt x="0" y="124840"/>
                  </a:lnTo>
                  <a:close/>
                </a:path>
              </a:pathLst>
            </a:custGeom>
            <a:ln w="25400">
              <a:solidFill>
                <a:srgbClr val="CA5C5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1964395" y="5400648"/>
            <a:ext cx="11864848" cy="1239520"/>
            <a:chOff x="1227747" y="3375405"/>
            <a:chExt cx="7415530" cy="774700"/>
          </a:xfrm>
        </p:grpSpPr>
        <p:sp>
          <p:nvSpPr>
            <p:cNvPr id="55" name="object 55"/>
            <p:cNvSpPr/>
            <p:nvPr/>
          </p:nvSpPr>
          <p:spPr>
            <a:xfrm>
              <a:off x="1240447" y="3388105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7265250" y="0"/>
                  </a:moveTo>
                  <a:lnTo>
                    <a:pt x="124802" y="0"/>
                  </a:lnTo>
                  <a:lnTo>
                    <a:pt x="76209" y="9808"/>
                  </a:lnTo>
                  <a:lnTo>
                    <a:pt x="36541" y="36560"/>
                  </a:lnTo>
                  <a:lnTo>
                    <a:pt x="9802" y="76241"/>
                  </a:lnTo>
                  <a:lnTo>
                    <a:pt x="0" y="124841"/>
                  </a:lnTo>
                  <a:lnTo>
                    <a:pt x="0" y="623989"/>
                  </a:lnTo>
                  <a:lnTo>
                    <a:pt x="9802" y="672566"/>
                  </a:lnTo>
                  <a:lnTo>
                    <a:pt x="36541" y="712236"/>
                  </a:lnTo>
                  <a:lnTo>
                    <a:pt x="76209" y="738983"/>
                  </a:lnTo>
                  <a:lnTo>
                    <a:pt x="124802" y="748792"/>
                  </a:lnTo>
                  <a:lnTo>
                    <a:pt x="7265250" y="748792"/>
                  </a:lnTo>
                  <a:lnTo>
                    <a:pt x="7313776" y="738983"/>
                  </a:lnTo>
                  <a:lnTo>
                    <a:pt x="7353420" y="712236"/>
                  </a:lnTo>
                  <a:lnTo>
                    <a:pt x="7380158" y="672566"/>
                  </a:lnTo>
                  <a:lnTo>
                    <a:pt x="7389964" y="623989"/>
                  </a:lnTo>
                  <a:lnTo>
                    <a:pt x="7389964" y="124841"/>
                  </a:lnTo>
                  <a:lnTo>
                    <a:pt x="7380158" y="76241"/>
                  </a:lnTo>
                  <a:lnTo>
                    <a:pt x="7353420" y="36560"/>
                  </a:lnTo>
                  <a:lnTo>
                    <a:pt x="7313776" y="9808"/>
                  </a:lnTo>
                  <a:lnTo>
                    <a:pt x="7265250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56" name="object 56"/>
            <p:cNvSpPr/>
            <p:nvPr/>
          </p:nvSpPr>
          <p:spPr>
            <a:xfrm>
              <a:off x="1240447" y="3388105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0" y="124841"/>
                  </a:moveTo>
                  <a:lnTo>
                    <a:pt x="9802" y="76241"/>
                  </a:lnTo>
                  <a:lnTo>
                    <a:pt x="36541" y="36560"/>
                  </a:lnTo>
                  <a:lnTo>
                    <a:pt x="76209" y="9808"/>
                  </a:lnTo>
                  <a:lnTo>
                    <a:pt x="124802" y="0"/>
                  </a:lnTo>
                  <a:lnTo>
                    <a:pt x="7265250" y="0"/>
                  </a:lnTo>
                  <a:lnTo>
                    <a:pt x="7313776" y="9808"/>
                  </a:lnTo>
                  <a:lnTo>
                    <a:pt x="7353420" y="36560"/>
                  </a:lnTo>
                  <a:lnTo>
                    <a:pt x="7380158" y="76241"/>
                  </a:lnTo>
                  <a:lnTo>
                    <a:pt x="7389964" y="124841"/>
                  </a:lnTo>
                  <a:lnTo>
                    <a:pt x="7389964" y="623989"/>
                  </a:lnTo>
                  <a:lnTo>
                    <a:pt x="7380158" y="672566"/>
                  </a:lnTo>
                  <a:lnTo>
                    <a:pt x="7353420" y="712236"/>
                  </a:lnTo>
                  <a:lnTo>
                    <a:pt x="7313776" y="738983"/>
                  </a:lnTo>
                  <a:lnTo>
                    <a:pt x="7265250" y="748792"/>
                  </a:lnTo>
                  <a:lnTo>
                    <a:pt x="124802" y="748792"/>
                  </a:lnTo>
                  <a:lnTo>
                    <a:pt x="76209" y="738983"/>
                  </a:lnTo>
                  <a:lnTo>
                    <a:pt x="36541" y="712236"/>
                  </a:lnTo>
                  <a:lnTo>
                    <a:pt x="9802" y="672566"/>
                  </a:lnTo>
                  <a:lnTo>
                    <a:pt x="0" y="623989"/>
                  </a:lnTo>
                  <a:lnTo>
                    <a:pt x="0" y="124841"/>
                  </a:lnTo>
                  <a:close/>
                </a:path>
              </a:pathLst>
            </a:custGeom>
            <a:ln w="25400">
              <a:solidFill>
                <a:srgbClr val="CA5C5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1964395" y="6746158"/>
            <a:ext cx="11864848" cy="1239520"/>
            <a:chOff x="1227747" y="4216349"/>
            <a:chExt cx="7415530" cy="774700"/>
          </a:xfrm>
        </p:grpSpPr>
        <p:sp>
          <p:nvSpPr>
            <p:cNvPr id="58" name="object 58"/>
            <p:cNvSpPr/>
            <p:nvPr/>
          </p:nvSpPr>
          <p:spPr>
            <a:xfrm>
              <a:off x="1240447" y="4229049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7265250" y="0"/>
                  </a:moveTo>
                  <a:lnTo>
                    <a:pt x="124802" y="0"/>
                  </a:lnTo>
                  <a:lnTo>
                    <a:pt x="76209" y="9808"/>
                  </a:lnTo>
                  <a:lnTo>
                    <a:pt x="36541" y="36555"/>
                  </a:lnTo>
                  <a:lnTo>
                    <a:pt x="9802" y="76225"/>
                  </a:lnTo>
                  <a:lnTo>
                    <a:pt x="0" y="124802"/>
                  </a:lnTo>
                  <a:lnTo>
                    <a:pt x="0" y="624001"/>
                  </a:lnTo>
                  <a:lnTo>
                    <a:pt x="9802" y="672579"/>
                  </a:lnTo>
                  <a:lnTo>
                    <a:pt x="36541" y="712249"/>
                  </a:lnTo>
                  <a:lnTo>
                    <a:pt x="76209" y="738996"/>
                  </a:lnTo>
                  <a:lnTo>
                    <a:pt x="124802" y="748804"/>
                  </a:lnTo>
                  <a:lnTo>
                    <a:pt x="7265250" y="748804"/>
                  </a:lnTo>
                  <a:lnTo>
                    <a:pt x="7313776" y="738996"/>
                  </a:lnTo>
                  <a:lnTo>
                    <a:pt x="7353420" y="712249"/>
                  </a:lnTo>
                  <a:lnTo>
                    <a:pt x="7380158" y="672579"/>
                  </a:lnTo>
                  <a:lnTo>
                    <a:pt x="7389964" y="624001"/>
                  </a:lnTo>
                  <a:lnTo>
                    <a:pt x="7389964" y="124802"/>
                  </a:lnTo>
                  <a:lnTo>
                    <a:pt x="7380158" y="76225"/>
                  </a:lnTo>
                  <a:lnTo>
                    <a:pt x="7353420" y="36555"/>
                  </a:lnTo>
                  <a:lnTo>
                    <a:pt x="7313776" y="9808"/>
                  </a:lnTo>
                  <a:lnTo>
                    <a:pt x="7265250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59" name="object 59"/>
            <p:cNvSpPr/>
            <p:nvPr/>
          </p:nvSpPr>
          <p:spPr>
            <a:xfrm>
              <a:off x="1240447" y="4229049"/>
              <a:ext cx="7390130" cy="749300"/>
            </a:xfrm>
            <a:custGeom>
              <a:avLst/>
              <a:gdLst/>
              <a:ahLst/>
              <a:cxnLst/>
              <a:rect l="l" t="t" r="r" b="b"/>
              <a:pathLst>
                <a:path w="7390130" h="749300">
                  <a:moveTo>
                    <a:pt x="0" y="124802"/>
                  </a:moveTo>
                  <a:lnTo>
                    <a:pt x="9802" y="76225"/>
                  </a:lnTo>
                  <a:lnTo>
                    <a:pt x="36541" y="36555"/>
                  </a:lnTo>
                  <a:lnTo>
                    <a:pt x="76209" y="9808"/>
                  </a:lnTo>
                  <a:lnTo>
                    <a:pt x="124802" y="0"/>
                  </a:lnTo>
                  <a:lnTo>
                    <a:pt x="7265250" y="0"/>
                  </a:lnTo>
                  <a:lnTo>
                    <a:pt x="7313776" y="9808"/>
                  </a:lnTo>
                  <a:lnTo>
                    <a:pt x="7353420" y="36555"/>
                  </a:lnTo>
                  <a:lnTo>
                    <a:pt x="7380158" y="76225"/>
                  </a:lnTo>
                  <a:lnTo>
                    <a:pt x="7389964" y="124802"/>
                  </a:lnTo>
                  <a:lnTo>
                    <a:pt x="7389964" y="624001"/>
                  </a:lnTo>
                  <a:lnTo>
                    <a:pt x="7380158" y="672579"/>
                  </a:lnTo>
                  <a:lnTo>
                    <a:pt x="7353420" y="712249"/>
                  </a:lnTo>
                  <a:lnTo>
                    <a:pt x="7313776" y="738996"/>
                  </a:lnTo>
                  <a:lnTo>
                    <a:pt x="7265250" y="748804"/>
                  </a:lnTo>
                  <a:lnTo>
                    <a:pt x="124802" y="748804"/>
                  </a:lnTo>
                  <a:lnTo>
                    <a:pt x="76209" y="738996"/>
                  </a:lnTo>
                  <a:lnTo>
                    <a:pt x="36541" y="712249"/>
                  </a:lnTo>
                  <a:lnTo>
                    <a:pt x="9802" y="672579"/>
                  </a:lnTo>
                  <a:lnTo>
                    <a:pt x="0" y="624001"/>
                  </a:lnTo>
                  <a:lnTo>
                    <a:pt x="0" y="124802"/>
                  </a:lnTo>
                  <a:close/>
                </a:path>
              </a:pathLst>
            </a:custGeom>
            <a:ln w="25400">
              <a:solidFill>
                <a:srgbClr val="CA5C5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2235200" y="1509491"/>
            <a:ext cx="11319254" cy="6070444"/>
          </a:xfrm>
          <a:prstGeom prst="rect">
            <a:avLst/>
          </a:prstGeom>
        </p:spPr>
        <p:txBody>
          <a:bodyPr vert="horz" wrap="square" lIns="0" tIns="21336" rIns="0" bIns="0" rtlCol="0">
            <a:spAutoFit/>
          </a:bodyPr>
          <a:lstStyle/>
          <a:p>
            <a:pPr marL="3048" algn="ctr">
              <a:spcBef>
                <a:spcPts val="168"/>
              </a:spcBef>
            </a:pP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Asking</a:t>
            </a:r>
            <a:r>
              <a:rPr sz="5120" spc="-8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</a:t>
            </a:r>
            <a:r>
              <a:rPr sz="5120" spc="-3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prompts</a:t>
            </a:r>
            <a:endParaRPr sz="51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70632" marR="2752342" algn="ctr">
              <a:lnSpc>
                <a:spcPct val="172500"/>
              </a:lnSpc>
            </a:pPr>
            <a:r>
              <a:rPr sz="512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Evaluating</a:t>
            </a:r>
            <a:r>
              <a:rPr sz="5120" spc="-24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5120" spc="3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 </a:t>
            </a: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sz="5120" spc="-4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judgement</a:t>
            </a:r>
            <a:endParaRPr sz="51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" marR="8128" indent="3048" algn="ctr">
              <a:lnSpc>
                <a:spcPct val="172500"/>
              </a:lnSpc>
            </a:pPr>
            <a:r>
              <a:rPr sz="512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Designing</a:t>
            </a:r>
            <a:r>
              <a:rPr sz="5120" spc="-29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AI-</a:t>
            </a: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supported</a:t>
            </a:r>
            <a:r>
              <a:rPr sz="5120" spc="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activities</a:t>
            </a:r>
            <a:endParaRPr lang="ru-RU" sz="5120" spc="-16" dirty="0">
              <a:solidFill>
                <a:srgbClr val="0737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" marR="8128" indent="3048" algn="ctr">
              <a:lnSpc>
                <a:spcPct val="172500"/>
              </a:lnSpc>
            </a:pPr>
            <a:r>
              <a:rPr sz="5120" spc="-4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Teaching</a:t>
            </a:r>
            <a:r>
              <a:rPr sz="5120" spc="-10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r>
              <a:rPr sz="5120" spc="-5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sz="5120" spc="-6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5120" spc="-8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sz="5120" spc="-33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5120" spc="-6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12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wisely</a:t>
            </a:r>
            <a:endParaRPr sz="51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9DC402F-066D-47AC-B45C-A0114CCCA376}"/>
              </a:ext>
            </a:extLst>
          </p:cNvPr>
          <p:cNvSpPr txBox="1"/>
          <p:nvPr/>
        </p:nvSpPr>
        <p:spPr>
          <a:xfrm>
            <a:off x="5069305" y="385011"/>
            <a:ext cx="6095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pc="14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4400" b="1" spc="-17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-3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en-US" sz="4400" b="1" spc="-17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-14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</a:t>
            </a:r>
            <a:r>
              <a:rPr lang="en-US" sz="4400" b="1" spc="-155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-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5723" y="196893"/>
            <a:ext cx="20385024" cy="1034005"/>
          </a:xfrm>
          <a:prstGeom prst="rect">
            <a:avLst/>
          </a:prstGeom>
        </p:spPr>
        <p:txBody>
          <a:bodyPr vert="horz" wrap="square" lIns="0" tIns="146181" rIns="0" bIns="0" rtlCol="0">
            <a:spAutoFit/>
          </a:bodyPr>
          <a:lstStyle/>
          <a:p>
            <a:pPr marL="964184">
              <a:spcBef>
                <a:spcPts val="160"/>
              </a:spcBef>
            </a:pPr>
            <a:r>
              <a:rPr sz="5760" b="1" spc="232" dirty="0">
                <a:solidFill>
                  <a:srgbClr val="073762"/>
                </a:solidFill>
                <a:latin typeface="Trebuchet MS"/>
                <a:cs typeface="Trebuchet MS"/>
              </a:rPr>
              <a:t>AI</a:t>
            </a:r>
            <a:r>
              <a:rPr sz="5760" b="1" spc="-28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168" dirty="0">
                <a:solidFill>
                  <a:srgbClr val="073762"/>
                </a:solidFill>
                <a:latin typeface="Trebuchet MS"/>
                <a:cs typeface="Trebuchet MS"/>
              </a:rPr>
              <a:t>for</a:t>
            </a:r>
            <a:r>
              <a:rPr sz="5760" b="1" spc="-28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120" dirty="0">
                <a:solidFill>
                  <a:srgbClr val="073762"/>
                </a:solidFill>
                <a:latin typeface="Trebuchet MS"/>
                <a:cs typeface="Trebuchet MS"/>
              </a:rPr>
              <a:t>Lesson</a:t>
            </a:r>
            <a:r>
              <a:rPr sz="5760" b="1" spc="-256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32" dirty="0">
                <a:solidFill>
                  <a:srgbClr val="073762"/>
                </a:solidFill>
                <a:latin typeface="Trebuchet MS"/>
                <a:cs typeface="Trebuchet MS"/>
              </a:rPr>
              <a:t>Planning</a:t>
            </a:r>
            <a:r>
              <a:rPr sz="5760" b="1" spc="-32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16" dirty="0">
                <a:solidFill>
                  <a:srgbClr val="073762"/>
                </a:solidFill>
                <a:latin typeface="Trebuchet MS"/>
                <a:cs typeface="Trebuchet MS"/>
              </a:rPr>
              <a:t>(Apps)</a:t>
            </a:r>
            <a:endParaRPr sz="576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30856" y="1645920"/>
            <a:ext cx="4886960" cy="2932176"/>
          </a:xfrm>
          <a:custGeom>
            <a:avLst/>
            <a:gdLst/>
            <a:ahLst/>
            <a:cxnLst/>
            <a:rect l="l" t="t" r="r" b="b"/>
            <a:pathLst>
              <a:path w="3054350" h="1832610">
                <a:moveTo>
                  <a:pt x="0" y="1832356"/>
                </a:moveTo>
                <a:lnTo>
                  <a:pt x="3053968" y="1832356"/>
                </a:lnTo>
                <a:lnTo>
                  <a:pt x="3053968" y="0"/>
                </a:lnTo>
                <a:lnTo>
                  <a:pt x="0" y="0"/>
                </a:lnTo>
                <a:lnTo>
                  <a:pt x="0" y="1832356"/>
                </a:lnTo>
                <a:close/>
              </a:path>
            </a:pathLst>
          </a:custGeom>
          <a:ln w="25400">
            <a:solidFill>
              <a:srgbClr val="356B9C"/>
            </a:solidFill>
          </a:ln>
        </p:spPr>
        <p:txBody>
          <a:bodyPr wrap="square" lIns="0" tIns="0" rIns="0" bIns="0" rtlCol="0"/>
          <a:lstStyle/>
          <a:p>
            <a:pPr defTabSz="1463040"/>
            <a:endParaRPr sz="2880"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30856" y="1645921"/>
            <a:ext cx="4886960" cy="2741007"/>
          </a:xfrm>
          <a:prstGeom prst="rect">
            <a:avLst/>
          </a:prstGeom>
          <a:solidFill>
            <a:srgbClr val="073762"/>
          </a:solidFill>
        </p:spPr>
        <p:txBody>
          <a:bodyPr vert="horz" wrap="square" lIns="0" tIns="198120" rIns="0" bIns="0" rtlCol="0">
            <a:spAutoFit/>
          </a:bodyPr>
          <a:lstStyle/>
          <a:p>
            <a:pPr marL="646176" marR="632968" algn="ctr" defTabSz="1463040">
              <a:lnSpc>
                <a:spcPct val="86200"/>
              </a:lnSpc>
              <a:spcBef>
                <a:spcPts val="1560"/>
              </a:spcBef>
            </a:pPr>
            <a:r>
              <a:rPr sz="4800" kern="0" spc="-16" dirty="0">
                <a:solidFill>
                  <a:srgbClr val="E1EDF9"/>
                </a:solidFill>
                <a:latin typeface="Arial MT"/>
                <a:cs typeface="Arial MT"/>
              </a:rPr>
              <a:t>ChatGPT: </a:t>
            </a:r>
            <a:r>
              <a:rPr sz="4800" kern="0" dirty="0">
                <a:solidFill>
                  <a:srgbClr val="E1EDF9"/>
                </a:solidFill>
                <a:latin typeface="Arial MT"/>
                <a:cs typeface="Arial MT"/>
              </a:rPr>
              <a:t>lesson</a:t>
            </a:r>
            <a:r>
              <a:rPr sz="4800" kern="0" spc="-40" dirty="0">
                <a:solidFill>
                  <a:srgbClr val="E1EDF9"/>
                </a:solidFill>
                <a:latin typeface="Arial MT"/>
                <a:cs typeface="Arial MT"/>
              </a:rPr>
              <a:t> </a:t>
            </a:r>
            <a:r>
              <a:rPr sz="4800" kern="0" spc="-16" dirty="0">
                <a:solidFill>
                  <a:srgbClr val="E1EDF9"/>
                </a:solidFill>
                <a:latin typeface="Arial MT"/>
                <a:cs typeface="Arial MT"/>
              </a:rPr>
              <a:t>ideas, explanations, rubrics</a:t>
            </a:r>
            <a:endParaRPr sz="48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05698" y="1645920"/>
            <a:ext cx="4886960" cy="2424831"/>
          </a:xfrm>
          <a:prstGeom prst="rect">
            <a:avLst/>
          </a:prstGeom>
          <a:solidFill>
            <a:srgbClr val="073762"/>
          </a:solidFill>
          <a:ln w="25400">
            <a:solidFill>
              <a:srgbClr val="356B9C"/>
            </a:solidFill>
          </a:ln>
        </p:spPr>
        <p:txBody>
          <a:bodyPr vert="horz" wrap="square" lIns="0" tIns="514096" rIns="0" bIns="0" rtlCol="0">
            <a:spAutoFit/>
          </a:bodyPr>
          <a:lstStyle/>
          <a:p>
            <a:pPr marL="260096" marR="241808" algn="ctr" defTabSz="1463040">
              <a:lnSpc>
                <a:spcPct val="86200"/>
              </a:lnSpc>
              <a:spcBef>
                <a:spcPts val="4048"/>
              </a:spcBef>
            </a:pPr>
            <a:r>
              <a:rPr sz="4800" kern="0" spc="-16" dirty="0">
                <a:solidFill>
                  <a:srgbClr val="E1EDF9"/>
                </a:solidFill>
                <a:latin typeface="Arial MT"/>
                <a:cs typeface="Arial MT"/>
              </a:rPr>
              <a:t>MagicSchool</a:t>
            </a:r>
            <a:r>
              <a:rPr sz="4800" kern="0" spc="-208" dirty="0">
                <a:solidFill>
                  <a:srgbClr val="E1EDF9"/>
                </a:solidFill>
                <a:latin typeface="Arial MT"/>
                <a:cs typeface="Arial MT"/>
              </a:rPr>
              <a:t> </a:t>
            </a:r>
            <a:r>
              <a:rPr sz="4800" kern="0" spc="-40" dirty="0">
                <a:solidFill>
                  <a:srgbClr val="E1EDF9"/>
                </a:solidFill>
                <a:latin typeface="Arial MT"/>
                <a:cs typeface="Arial MT"/>
              </a:rPr>
              <a:t>AI: </a:t>
            </a:r>
            <a:r>
              <a:rPr sz="4800" kern="0" spc="-16" dirty="0">
                <a:solidFill>
                  <a:srgbClr val="E1EDF9"/>
                </a:solidFill>
                <a:latin typeface="Arial MT"/>
                <a:cs typeface="Arial MT"/>
              </a:rPr>
              <a:t>teacher-specific tools</a:t>
            </a:r>
            <a:endParaRPr sz="48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30856" y="5066447"/>
            <a:ext cx="4886960" cy="2425857"/>
          </a:xfrm>
          <a:prstGeom prst="rect">
            <a:avLst/>
          </a:prstGeom>
          <a:solidFill>
            <a:srgbClr val="073762"/>
          </a:solidFill>
          <a:ln w="25400">
            <a:solidFill>
              <a:srgbClr val="356B9C"/>
            </a:solidFill>
          </a:ln>
        </p:spPr>
        <p:txBody>
          <a:bodyPr vert="horz" wrap="square" lIns="0" tIns="515112" rIns="0" bIns="0" rtlCol="0">
            <a:spAutoFit/>
          </a:bodyPr>
          <a:lstStyle/>
          <a:p>
            <a:pPr marL="687832" marR="672592" indent="-2032" algn="ctr" defTabSz="1463040">
              <a:lnSpc>
                <a:spcPct val="86200"/>
              </a:lnSpc>
              <a:spcBef>
                <a:spcPts val="4056"/>
              </a:spcBef>
            </a:pPr>
            <a:r>
              <a:rPr sz="4800" kern="0" spc="-16" dirty="0">
                <a:solidFill>
                  <a:srgbClr val="E1EDF9"/>
                </a:solidFill>
                <a:latin typeface="Arial MT"/>
                <a:cs typeface="Arial MT"/>
              </a:rPr>
              <a:t>Diffit: differentiated materials</a:t>
            </a:r>
            <a:endParaRPr sz="48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05698" y="5066447"/>
            <a:ext cx="4886960" cy="2425857"/>
          </a:xfrm>
          <a:prstGeom prst="rect">
            <a:avLst/>
          </a:prstGeom>
          <a:solidFill>
            <a:srgbClr val="073762"/>
          </a:solidFill>
          <a:ln w="25400">
            <a:solidFill>
              <a:srgbClr val="356B9C"/>
            </a:solidFill>
          </a:ln>
        </p:spPr>
        <p:txBody>
          <a:bodyPr vert="horz" wrap="square" lIns="0" tIns="515112" rIns="0" bIns="0" rtlCol="0">
            <a:spAutoFit/>
          </a:bodyPr>
          <a:lstStyle/>
          <a:p>
            <a:pPr marL="341376" marR="326136" indent="-2032" algn="ctr" defTabSz="1463040">
              <a:lnSpc>
                <a:spcPct val="86200"/>
              </a:lnSpc>
              <a:spcBef>
                <a:spcPts val="4056"/>
              </a:spcBef>
            </a:pPr>
            <a:r>
              <a:rPr sz="4800" kern="0" spc="-16" dirty="0">
                <a:solidFill>
                  <a:srgbClr val="E1EDF9"/>
                </a:solidFill>
                <a:latin typeface="Arial MT"/>
                <a:cs typeface="Arial MT"/>
              </a:rPr>
              <a:t>Eduaide.ai: standards- </a:t>
            </a:r>
            <a:r>
              <a:rPr sz="4800" kern="0" dirty="0">
                <a:solidFill>
                  <a:srgbClr val="E1EDF9"/>
                </a:solidFill>
                <a:latin typeface="Arial MT"/>
                <a:cs typeface="Arial MT"/>
              </a:rPr>
              <a:t>aligned</a:t>
            </a:r>
            <a:r>
              <a:rPr sz="4800" kern="0" spc="-16" dirty="0">
                <a:solidFill>
                  <a:srgbClr val="E1EDF9"/>
                </a:solidFill>
                <a:latin typeface="Arial MT"/>
                <a:cs typeface="Arial MT"/>
              </a:rPr>
              <a:t> lessons</a:t>
            </a:r>
            <a:endParaRPr sz="4800" kern="0">
              <a:solidFill>
                <a:sysClr val="windowText" lastClr="000000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967833"/>
            <a:ext cx="14630400" cy="3262376"/>
          </a:xfrm>
          <a:custGeom>
            <a:avLst/>
            <a:gdLst/>
            <a:ahLst/>
            <a:cxnLst/>
            <a:rect l="l" t="t" r="r" b="b"/>
            <a:pathLst>
              <a:path w="9144000" h="2038985">
                <a:moveTo>
                  <a:pt x="0" y="1617067"/>
                </a:moveTo>
                <a:lnTo>
                  <a:pt x="0" y="2038604"/>
                </a:lnTo>
                <a:lnTo>
                  <a:pt x="9144000" y="2038604"/>
                </a:lnTo>
                <a:lnTo>
                  <a:pt x="9144000" y="1911553"/>
                </a:lnTo>
                <a:lnTo>
                  <a:pt x="1757426" y="1911553"/>
                </a:lnTo>
                <a:lnTo>
                  <a:pt x="1702469" y="1911329"/>
                </a:lnTo>
                <a:lnTo>
                  <a:pt x="1649032" y="1910660"/>
                </a:lnTo>
                <a:lnTo>
                  <a:pt x="1647933" y="1910660"/>
                </a:lnTo>
                <a:lnTo>
                  <a:pt x="1594796" y="1909547"/>
                </a:lnTo>
                <a:lnTo>
                  <a:pt x="1593650" y="1909547"/>
                </a:lnTo>
                <a:lnTo>
                  <a:pt x="1480162" y="1905733"/>
                </a:lnTo>
                <a:lnTo>
                  <a:pt x="1370047" y="1900111"/>
                </a:lnTo>
                <a:lnTo>
                  <a:pt x="1260666" y="1892581"/>
                </a:lnTo>
                <a:lnTo>
                  <a:pt x="1152209" y="1883127"/>
                </a:lnTo>
                <a:lnTo>
                  <a:pt x="1044863" y="1871731"/>
                </a:lnTo>
                <a:lnTo>
                  <a:pt x="991665" y="1865300"/>
                </a:lnTo>
                <a:lnTo>
                  <a:pt x="938816" y="1858377"/>
                </a:lnTo>
                <a:lnTo>
                  <a:pt x="886338" y="1850961"/>
                </a:lnTo>
                <a:lnTo>
                  <a:pt x="834257" y="1843048"/>
                </a:lnTo>
                <a:lnTo>
                  <a:pt x="782594" y="1834637"/>
                </a:lnTo>
                <a:lnTo>
                  <a:pt x="731374" y="1825726"/>
                </a:lnTo>
                <a:lnTo>
                  <a:pt x="680620" y="1816313"/>
                </a:lnTo>
                <a:lnTo>
                  <a:pt x="630356" y="1806395"/>
                </a:lnTo>
                <a:lnTo>
                  <a:pt x="580605" y="1795971"/>
                </a:lnTo>
                <a:lnTo>
                  <a:pt x="531391" y="1785038"/>
                </a:lnTo>
                <a:lnTo>
                  <a:pt x="482737" y="1773594"/>
                </a:lnTo>
                <a:lnTo>
                  <a:pt x="434667" y="1761637"/>
                </a:lnTo>
                <a:lnTo>
                  <a:pt x="387205" y="1749166"/>
                </a:lnTo>
                <a:lnTo>
                  <a:pt x="340373" y="1736177"/>
                </a:lnTo>
                <a:lnTo>
                  <a:pt x="294196" y="1722669"/>
                </a:lnTo>
                <a:lnTo>
                  <a:pt x="248698" y="1708639"/>
                </a:lnTo>
                <a:lnTo>
                  <a:pt x="203900" y="1694086"/>
                </a:lnTo>
                <a:lnTo>
                  <a:pt x="159828" y="1679008"/>
                </a:lnTo>
                <a:lnTo>
                  <a:pt x="116505" y="1663402"/>
                </a:lnTo>
                <a:lnTo>
                  <a:pt x="73953" y="1647266"/>
                </a:lnTo>
                <a:lnTo>
                  <a:pt x="32198" y="1630597"/>
                </a:lnTo>
                <a:lnTo>
                  <a:pt x="0" y="1617067"/>
                </a:lnTo>
                <a:close/>
              </a:path>
              <a:path w="9144000" h="2038985">
                <a:moveTo>
                  <a:pt x="7929753" y="0"/>
                </a:moveTo>
                <a:lnTo>
                  <a:pt x="7878520" y="194"/>
                </a:lnTo>
                <a:lnTo>
                  <a:pt x="7776037" y="1760"/>
                </a:lnTo>
                <a:lnTo>
                  <a:pt x="7673582" y="4919"/>
                </a:lnTo>
                <a:lnTo>
                  <a:pt x="7571219" y="9700"/>
                </a:lnTo>
                <a:lnTo>
                  <a:pt x="7469012" y="16130"/>
                </a:lnTo>
                <a:lnTo>
                  <a:pt x="7367023" y="24238"/>
                </a:lnTo>
                <a:lnTo>
                  <a:pt x="7265317" y="34052"/>
                </a:lnTo>
                <a:lnTo>
                  <a:pt x="7163956" y="45601"/>
                </a:lnTo>
                <a:lnTo>
                  <a:pt x="7063004" y="58913"/>
                </a:lnTo>
                <a:lnTo>
                  <a:pt x="6962525" y="74016"/>
                </a:lnTo>
                <a:lnTo>
                  <a:pt x="6862582" y="90938"/>
                </a:lnTo>
                <a:lnTo>
                  <a:pt x="6763238" y="109708"/>
                </a:lnTo>
                <a:lnTo>
                  <a:pt x="6713811" y="119795"/>
                </a:lnTo>
                <a:lnTo>
                  <a:pt x="6664557" y="130354"/>
                </a:lnTo>
                <a:lnTo>
                  <a:pt x="6615485" y="141390"/>
                </a:lnTo>
                <a:lnTo>
                  <a:pt x="6566603" y="152905"/>
                </a:lnTo>
                <a:lnTo>
                  <a:pt x="6517917" y="164903"/>
                </a:lnTo>
                <a:lnTo>
                  <a:pt x="6469438" y="177388"/>
                </a:lnTo>
                <a:lnTo>
                  <a:pt x="6421171" y="190363"/>
                </a:lnTo>
                <a:lnTo>
                  <a:pt x="6373126" y="203831"/>
                </a:lnTo>
                <a:lnTo>
                  <a:pt x="6325310" y="217797"/>
                </a:lnTo>
                <a:lnTo>
                  <a:pt x="6277731" y="232264"/>
                </a:lnTo>
                <a:lnTo>
                  <a:pt x="6230397" y="247235"/>
                </a:lnTo>
                <a:lnTo>
                  <a:pt x="6183315" y="262715"/>
                </a:lnTo>
                <a:lnTo>
                  <a:pt x="6136495" y="278705"/>
                </a:lnTo>
                <a:lnTo>
                  <a:pt x="6089944" y="295211"/>
                </a:lnTo>
                <a:lnTo>
                  <a:pt x="6043669" y="312235"/>
                </a:lnTo>
                <a:lnTo>
                  <a:pt x="5997679" y="329781"/>
                </a:lnTo>
                <a:lnTo>
                  <a:pt x="5951982" y="347853"/>
                </a:lnTo>
                <a:lnTo>
                  <a:pt x="5904580" y="367262"/>
                </a:lnTo>
                <a:lnTo>
                  <a:pt x="5857586" y="387184"/>
                </a:lnTo>
                <a:lnTo>
                  <a:pt x="5810982" y="407597"/>
                </a:lnTo>
                <a:lnTo>
                  <a:pt x="5764753" y="428482"/>
                </a:lnTo>
                <a:lnTo>
                  <a:pt x="5718884" y="449819"/>
                </a:lnTo>
                <a:lnTo>
                  <a:pt x="5673357" y="471588"/>
                </a:lnTo>
                <a:lnTo>
                  <a:pt x="5628158" y="493769"/>
                </a:lnTo>
                <a:lnTo>
                  <a:pt x="5583270" y="516343"/>
                </a:lnTo>
                <a:lnTo>
                  <a:pt x="5538677" y="539288"/>
                </a:lnTo>
                <a:lnTo>
                  <a:pt x="5494363" y="562586"/>
                </a:lnTo>
                <a:lnTo>
                  <a:pt x="5450313" y="586216"/>
                </a:lnTo>
                <a:lnTo>
                  <a:pt x="5362940" y="634393"/>
                </a:lnTo>
                <a:lnTo>
                  <a:pt x="5276430" y="683659"/>
                </a:lnTo>
                <a:lnTo>
                  <a:pt x="5190654" y="733856"/>
                </a:lnTo>
                <a:lnTo>
                  <a:pt x="5063091" y="810547"/>
                </a:lnTo>
                <a:lnTo>
                  <a:pt x="4557912" y="1123876"/>
                </a:lnTo>
                <a:lnTo>
                  <a:pt x="4388094" y="1226612"/>
                </a:lnTo>
                <a:lnTo>
                  <a:pt x="4302345" y="1276942"/>
                </a:lnTo>
                <a:lnTo>
                  <a:pt x="4215865" y="1326367"/>
                </a:lnTo>
                <a:lnTo>
                  <a:pt x="4128528" y="1374728"/>
                </a:lnTo>
                <a:lnTo>
                  <a:pt x="4084498" y="1398459"/>
                </a:lnTo>
                <a:lnTo>
                  <a:pt x="4040206" y="1421865"/>
                </a:lnTo>
                <a:lnTo>
                  <a:pt x="3995636" y="1444924"/>
                </a:lnTo>
                <a:lnTo>
                  <a:pt x="3950771" y="1467618"/>
                </a:lnTo>
                <a:lnTo>
                  <a:pt x="3905597" y="1489926"/>
                </a:lnTo>
                <a:lnTo>
                  <a:pt x="3860096" y="1511828"/>
                </a:lnTo>
                <a:lnTo>
                  <a:pt x="3814254" y="1533305"/>
                </a:lnTo>
                <a:lnTo>
                  <a:pt x="3768054" y="1554336"/>
                </a:lnTo>
                <a:lnTo>
                  <a:pt x="3721480" y="1574901"/>
                </a:lnTo>
                <a:lnTo>
                  <a:pt x="3683563" y="1591012"/>
                </a:lnTo>
                <a:lnTo>
                  <a:pt x="3644788" y="1606753"/>
                </a:lnTo>
                <a:lnTo>
                  <a:pt x="3605176" y="1622124"/>
                </a:lnTo>
                <a:lnTo>
                  <a:pt x="3564752" y="1637121"/>
                </a:lnTo>
                <a:lnTo>
                  <a:pt x="3523537" y="1651744"/>
                </a:lnTo>
                <a:lnTo>
                  <a:pt x="3481554" y="1665989"/>
                </a:lnTo>
                <a:lnTo>
                  <a:pt x="3438824" y="1679855"/>
                </a:lnTo>
                <a:lnTo>
                  <a:pt x="3395372" y="1693340"/>
                </a:lnTo>
                <a:lnTo>
                  <a:pt x="3351219" y="1706442"/>
                </a:lnTo>
                <a:lnTo>
                  <a:pt x="3306387" y="1719159"/>
                </a:lnTo>
                <a:lnTo>
                  <a:pt x="3260899" y="1731489"/>
                </a:lnTo>
                <a:lnTo>
                  <a:pt x="3214778" y="1743429"/>
                </a:lnTo>
                <a:lnTo>
                  <a:pt x="3168046" y="1754978"/>
                </a:lnTo>
                <a:lnTo>
                  <a:pt x="3120726" y="1766134"/>
                </a:lnTo>
                <a:lnTo>
                  <a:pt x="3072839" y="1776895"/>
                </a:lnTo>
                <a:lnTo>
                  <a:pt x="3024409" y="1787258"/>
                </a:lnTo>
                <a:lnTo>
                  <a:pt x="2975458" y="1797222"/>
                </a:lnTo>
                <a:lnTo>
                  <a:pt x="2926008" y="1806785"/>
                </a:lnTo>
                <a:lnTo>
                  <a:pt x="2825702" y="1824699"/>
                </a:lnTo>
                <a:lnTo>
                  <a:pt x="2723671" y="1840983"/>
                </a:lnTo>
                <a:lnTo>
                  <a:pt x="2620095" y="1855622"/>
                </a:lnTo>
                <a:lnTo>
                  <a:pt x="2515153" y="1868599"/>
                </a:lnTo>
                <a:lnTo>
                  <a:pt x="2409026" y="1879898"/>
                </a:lnTo>
                <a:lnTo>
                  <a:pt x="2301892" y="1889503"/>
                </a:lnTo>
                <a:lnTo>
                  <a:pt x="2193933" y="1897398"/>
                </a:lnTo>
                <a:lnTo>
                  <a:pt x="2085326" y="1903566"/>
                </a:lnTo>
                <a:lnTo>
                  <a:pt x="1976253" y="1907992"/>
                </a:lnTo>
                <a:lnTo>
                  <a:pt x="1866893" y="1910660"/>
                </a:lnTo>
                <a:lnTo>
                  <a:pt x="1757426" y="1911553"/>
                </a:lnTo>
                <a:lnTo>
                  <a:pt x="9144000" y="1911553"/>
                </a:lnTo>
                <a:lnTo>
                  <a:pt x="9144000" y="96754"/>
                </a:lnTo>
                <a:lnTo>
                  <a:pt x="8977664" y="73048"/>
                </a:lnTo>
                <a:lnTo>
                  <a:pt x="8824740" y="53968"/>
                </a:lnTo>
                <a:lnTo>
                  <a:pt x="8671373" y="37539"/>
                </a:lnTo>
                <a:lnTo>
                  <a:pt x="8517590" y="23904"/>
                </a:lnTo>
                <a:lnTo>
                  <a:pt x="8363413" y="13205"/>
                </a:lnTo>
                <a:lnTo>
                  <a:pt x="8260423" y="7774"/>
                </a:lnTo>
                <a:lnTo>
                  <a:pt x="8157277" y="3754"/>
                </a:lnTo>
                <a:lnTo>
                  <a:pt x="8017748" y="571"/>
                </a:lnTo>
                <a:lnTo>
                  <a:pt x="7989632" y="194"/>
                </a:lnTo>
                <a:lnTo>
                  <a:pt x="7929753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3" name="object 3"/>
          <p:cNvSpPr/>
          <p:nvPr/>
        </p:nvSpPr>
        <p:spPr>
          <a:xfrm>
            <a:off x="10158511" y="0"/>
            <a:ext cx="4398264" cy="863600"/>
          </a:xfrm>
          <a:custGeom>
            <a:avLst/>
            <a:gdLst/>
            <a:ahLst/>
            <a:cxnLst/>
            <a:rect l="l" t="t" r="r" b="b"/>
            <a:pathLst>
              <a:path w="2748915" h="539750">
                <a:moveTo>
                  <a:pt x="2748862" y="0"/>
                </a:moveTo>
                <a:lnTo>
                  <a:pt x="0" y="0"/>
                </a:lnTo>
                <a:lnTo>
                  <a:pt x="7482" y="7079"/>
                </a:lnTo>
                <a:lnTo>
                  <a:pt x="46889" y="37007"/>
                </a:lnTo>
                <a:lnTo>
                  <a:pt x="88621" y="61996"/>
                </a:lnTo>
                <a:lnTo>
                  <a:pt x="132215" y="81820"/>
                </a:lnTo>
                <a:lnTo>
                  <a:pt x="177207" y="96258"/>
                </a:lnTo>
                <a:lnTo>
                  <a:pt x="223135" y="105085"/>
                </a:lnTo>
                <a:lnTo>
                  <a:pt x="269535" y="108076"/>
                </a:lnTo>
                <a:lnTo>
                  <a:pt x="289077" y="107527"/>
                </a:lnTo>
                <a:lnTo>
                  <a:pt x="308619" y="105870"/>
                </a:lnTo>
                <a:lnTo>
                  <a:pt x="328114" y="103094"/>
                </a:lnTo>
                <a:lnTo>
                  <a:pt x="347513" y="99187"/>
                </a:lnTo>
                <a:lnTo>
                  <a:pt x="362658" y="95678"/>
                </a:lnTo>
                <a:lnTo>
                  <a:pt x="370337" y="94454"/>
                </a:lnTo>
                <a:lnTo>
                  <a:pt x="377993" y="93979"/>
                </a:lnTo>
                <a:lnTo>
                  <a:pt x="383200" y="93979"/>
                </a:lnTo>
                <a:lnTo>
                  <a:pt x="416712" y="115252"/>
                </a:lnTo>
                <a:lnTo>
                  <a:pt x="434762" y="142112"/>
                </a:lnTo>
                <a:lnTo>
                  <a:pt x="466112" y="185547"/>
                </a:lnTo>
                <a:lnTo>
                  <a:pt x="501177" y="224520"/>
                </a:lnTo>
                <a:lnTo>
                  <a:pt x="539488" y="258708"/>
                </a:lnTo>
                <a:lnTo>
                  <a:pt x="580576" y="287787"/>
                </a:lnTo>
                <a:lnTo>
                  <a:pt x="623971" y="311432"/>
                </a:lnTo>
                <a:lnTo>
                  <a:pt x="669207" y="329318"/>
                </a:lnTo>
                <a:lnTo>
                  <a:pt x="715813" y="341122"/>
                </a:lnTo>
                <a:lnTo>
                  <a:pt x="767480" y="346854"/>
                </a:lnTo>
                <a:lnTo>
                  <a:pt x="784647" y="347217"/>
                </a:lnTo>
                <a:lnTo>
                  <a:pt x="829867" y="344751"/>
                </a:lnTo>
                <a:lnTo>
                  <a:pt x="874818" y="337677"/>
                </a:lnTo>
                <a:lnTo>
                  <a:pt x="919450" y="326489"/>
                </a:lnTo>
                <a:lnTo>
                  <a:pt x="963715" y="311678"/>
                </a:lnTo>
                <a:lnTo>
                  <a:pt x="1007564" y="293735"/>
                </a:lnTo>
                <a:lnTo>
                  <a:pt x="1050948" y="273151"/>
                </a:lnTo>
                <a:lnTo>
                  <a:pt x="1093818" y="250419"/>
                </a:lnTo>
                <a:lnTo>
                  <a:pt x="1136126" y="226029"/>
                </a:lnTo>
                <a:lnTo>
                  <a:pt x="1177823" y="200473"/>
                </a:lnTo>
                <a:lnTo>
                  <a:pt x="1218860" y="174244"/>
                </a:lnTo>
                <a:lnTo>
                  <a:pt x="1254404" y="213423"/>
                </a:lnTo>
                <a:lnTo>
                  <a:pt x="1291366" y="250686"/>
                </a:lnTo>
                <a:lnTo>
                  <a:pt x="1329661" y="285975"/>
                </a:lnTo>
                <a:lnTo>
                  <a:pt x="1369201" y="319230"/>
                </a:lnTo>
                <a:lnTo>
                  <a:pt x="1409900" y="350392"/>
                </a:lnTo>
                <a:lnTo>
                  <a:pt x="1451671" y="379401"/>
                </a:lnTo>
                <a:lnTo>
                  <a:pt x="1494428" y="406198"/>
                </a:lnTo>
                <a:lnTo>
                  <a:pt x="1538083" y="430725"/>
                </a:lnTo>
                <a:lnTo>
                  <a:pt x="1582550" y="452921"/>
                </a:lnTo>
                <a:lnTo>
                  <a:pt x="1627742" y="472728"/>
                </a:lnTo>
                <a:lnTo>
                  <a:pt x="1673572" y="490087"/>
                </a:lnTo>
                <a:lnTo>
                  <a:pt x="1719955" y="504937"/>
                </a:lnTo>
                <a:lnTo>
                  <a:pt x="1766803" y="517220"/>
                </a:lnTo>
                <a:lnTo>
                  <a:pt x="1814029" y="526877"/>
                </a:lnTo>
                <a:lnTo>
                  <a:pt x="1861547" y="533848"/>
                </a:lnTo>
                <a:lnTo>
                  <a:pt x="1909270" y="538074"/>
                </a:lnTo>
                <a:lnTo>
                  <a:pt x="1957111" y="539496"/>
                </a:lnTo>
                <a:lnTo>
                  <a:pt x="1986636" y="538946"/>
                </a:lnTo>
                <a:lnTo>
                  <a:pt x="2045640" y="534513"/>
                </a:lnTo>
                <a:lnTo>
                  <a:pt x="2119151" y="522497"/>
                </a:lnTo>
                <a:lnTo>
                  <a:pt x="2162832" y="511750"/>
                </a:lnTo>
                <a:lnTo>
                  <a:pt x="2206042" y="498425"/>
                </a:lnTo>
                <a:lnTo>
                  <a:pt x="2248684" y="482587"/>
                </a:lnTo>
                <a:lnTo>
                  <a:pt x="2290666" y="464297"/>
                </a:lnTo>
                <a:lnTo>
                  <a:pt x="2331891" y="443618"/>
                </a:lnTo>
                <a:lnTo>
                  <a:pt x="2372264" y="420614"/>
                </a:lnTo>
                <a:lnTo>
                  <a:pt x="2411692" y="395347"/>
                </a:lnTo>
                <a:lnTo>
                  <a:pt x="2450078" y="367880"/>
                </a:lnTo>
                <a:lnTo>
                  <a:pt x="2487328" y="338275"/>
                </a:lnTo>
                <a:lnTo>
                  <a:pt x="2523346" y="306596"/>
                </a:lnTo>
                <a:lnTo>
                  <a:pt x="2558039" y="272904"/>
                </a:lnTo>
                <a:lnTo>
                  <a:pt x="2591310" y="237264"/>
                </a:lnTo>
                <a:lnTo>
                  <a:pt x="2623066" y="199738"/>
                </a:lnTo>
                <a:lnTo>
                  <a:pt x="2653210" y="160388"/>
                </a:lnTo>
                <a:lnTo>
                  <a:pt x="2681649" y="119277"/>
                </a:lnTo>
                <a:lnTo>
                  <a:pt x="2708287" y="76468"/>
                </a:lnTo>
                <a:lnTo>
                  <a:pt x="2733029" y="32024"/>
                </a:lnTo>
                <a:lnTo>
                  <a:pt x="27488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4" name="object 4"/>
          <p:cNvSpPr/>
          <p:nvPr/>
        </p:nvSpPr>
        <p:spPr>
          <a:xfrm>
            <a:off x="0" y="7373762"/>
            <a:ext cx="6563360" cy="856488"/>
          </a:xfrm>
          <a:custGeom>
            <a:avLst/>
            <a:gdLst/>
            <a:ahLst/>
            <a:cxnLst/>
            <a:rect l="l" t="t" r="r" b="b"/>
            <a:pathLst>
              <a:path w="4102100" h="535304">
                <a:moveTo>
                  <a:pt x="924052" y="0"/>
                </a:moveTo>
                <a:lnTo>
                  <a:pt x="877463" y="487"/>
                </a:lnTo>
                <a:lnTo>
                  <a:pt x="830876" y="1960"/>
                </a:lnTo>
                <a:lnTo>
                  <a:pt x="784325" y="4430"/>
                </a:lnTo>
                <a:lnTo>
                  <a:pt x="737844" y="7912"/>
                </a:lnTo>
                <a:lnTo>
                  <a:pt x="683727" y="13338"/>
                </a:lnTo>
                <a:lnTo>
                  <a:pt x="629948" y="20197"/>
                </a:lnTo>
                <a:lnTo>
                  <a:pt x="576578" y="28464"/>
                </a:lnTo>
                <a:lnTo>
                  <a:pt x="523687" y="38111"/>
                </a:lnTo>
                <a:lnTo>
                  <a:pt x="471346" y="49113"/>
                </a:lnTo>
                <a:lnTo>
                  <a:pt x="419626" y="61444"/>
                </a:lnTo>
                <a:lnTo>
                  <a:pt x="368596" y="75075"/>
                </a:lnTo>
                <a:lnTo>
                  <a:pt x="318328" y="89983"/>
                </a:lnTo>
                <a:lnTo>
                  <a:pt x="268893" y="106139"/>
                </a:lnTo>
                <a:lnTo>
                  <a:pt x="220360" y="123518"/>
                </a:lnTo>
                <a:lnTo>
                  <a:pt x="172800" y="142093"/>
                </a:lnTo>
                <a:lnTo>
                  <a:pt x="126285" y="161838"/>
                </a:lnTo>
                <a:lnTo>
                  <a:pt x="80883" y="182727"/>
                </a:lnTo>
                <a:lnTo>
                  <a:pt x="36667" y="204732"/>
                </a:lnTo>
                <a:lnTo>
                  <a:pt x="0" y="224446"/>
                </a:lnTo>
                <a:lnTo>
                  <a:pt x="0" y="534898"/>
                </a:lnTo>
                <a:lnTo>
                  <a:pt x="4101992" y="534898"/>
                </a:lnTo>
                <a:lnTo>
                  <a:pt x="4086012" y="523398"/>
                </a:lnTo>
                <a:lnTo>
                  <a:pt x="4044983" y="498299"/>
                </a:lnTo>
                <a:lnTo>
                  <a:pt x="4001172" y="475485"/>
                </a:lnTo>
                <a:lnTo>
                  <a:pt x="3954888" y="455041"/>
                </a:lnTo>
                <a:lnTo>
                  <a:pt x="3906440" y="437050"/>
                </a:lnTo>
                <a:lnTo>
                  <a:pt x="3856137" y="421597"/>
                </a:lnTo>
                <a:lnTo>
                  <a:pt x="3804289" y="408765"/>
                </a:lnTo>
                <a:lnTo>
                  <a:pt x="3751204" y="398638"/>
                </a:lnTo>
                <a:lnTo>
                  <a:pt x="3408045" y="397840"/>
                </a:lnTo>
                <a:lnTo>
                  <a:pt x="3399790" y="397167"/>
                </a:lnTo>
                <a:lnTo>
                  <a:pt x="3355371" y="378872"/>
                </a:lnTo>
                <a:lnTo>
                  <a:pt x="3326765" y="354901"/>
                </a:lnTo>
                <a:lnTo>
                  <a:pt x="3292803" y="327343"/>
                </a:lnTo>
                <a:lnTo>
                  <a:pt x="3291173" y="326212"/>
                </a:lnTo>
                <a:lnTo>
                  <a:pt x="2089150" y="326212"/>
                </a:lnTo>
                <a:lnTo>
                  <a:pt x="2049667" y="301244"/>
                </a:lnTo>
                <a:lnTo>
                  <a:pt x="2009038" y="277128"/>
                </a:lnTo>
                <a:lnTo>
                  <a:pt x="1967312" y="253883"/>
                </a:lnTo>
                <a:lnTo>
                  <a:pt x="1924538" y="231528"/>
                </a:lnTo>
                <a:lnTo>
                  <a:pt x="1880765" y="210080"/>
                </a:lnTo>
                <a:lnTo>
                  <a:pt x="1836040" y="189559"/>
                </a:lnTo>
                <a:lnTo>
                  <a:pt x="1790414" y="169983"/>
                </a:lnTo>
                <a:lnTo>
                  <a:pt x="1743935" y="151372"/>
                </a:lnTo>
                <a:lnTo>
                  <a:pt x="1696652" y="133744"/>
                </a:lnTo>
                <a:lnTo>
                  <a:pt x="1648613" y="117117"/>
                </a:lnTo>
                <a:lnTo>
                  <a:pt x="1599867" y="101511"/>
                </a:lnTo>
                <a:lnTo>
                  <a:pt x="1550463" y="86944"/>
                </a:lnTo>
                <a:lnTo>
                  <a:pt x="1500450" y="73434"/>
                </a:lnTo>
                <a:lnTo>
                  <a:pt x="1449877" y="61001"/>
                </a:lnTo>
                <a:lnTo>
                  <a:pt x="1398792" y="49664"/>
                </a:lnTo>
                <a:lnTo>
                  <a:pt x="1347244" y="39440"/>
                </a:lnTo>
                <a:lnTo>
                  <a:pt x="1295282" y="30349"/>
                </a:lnTo>
                <a:lnTo>
                  <a:pt x="1242954" y="22409"/>
                </a:lnTo>
                <a:lnTo>
                  <a:pt x="1190311" y="15640"/>
                </a:lnTo>
                <a:lnTo>
                  <a:pt x="1137399" y="10059"/>
                </a:lnTo>
                <a:lnTo>
                  <a:pt x="1084269" y="5686"/>
                </a:lnTo>
                <a:lnTo>
                  <a:pt x="1030968" y="2539"/>
                </a:lnTo>
                <a:lnTo>
                  <a:pt x="977546" y="638"/>
                </a:lnTo>
                <a:lnTo>
                  <a:pt x="924052" y="0"/>
                </a:lnTo>
                <a:close/>
              </a:path>
              <a:path w="4102100" h="535304">
                <a:moveTo>
                  <a:pt x="3587623" y="385330"/>
                </a:moveTo>
                <a:lnTo>
                  <a:pt x="3525901" y="387275"/>
                </a:lnTo>
                <a:lnTo>
                  <a:pt x="3464560" y="393191"/>
                </a:lnTo>
                <a:lnTo>
                  <a:pt x="3452645" y="394834"/>
                </a:lnTo>
                <a:lnTo>
                  <a:pt x="3440588" y="396330"/>
                </a:lnTo>
                <a:lnTo>
                  <a:pt x="3428484" y="397419"/>
                </a:lnTo>
                <a:lnTo>
                  <a:pt x="3416427" y="397840"/>
                </a:lnTo>
                <a:lnTo>
                  <a:pt x="3745327" y="397840"/>
                </a:lnTo>
                <a:lnTo>
                  <a:pt x="3697192" y="391301"/>
                </a:lnTo>
                <a:lnTo>
                  <a:pt x="3642562" y="386837"/>
                </a:lnTo>
                <a:lnTo>
                  <a:pt x="3587623" y="385330"/>
                </a:lnTo>
                <a:close/>
              </a:path>
              <a:path w="4102100" h="535304">
                <a:moveTo>
                  <a:pt x="2774569" y="171729"/>
                </a:moveTo>
                <a:lnTo>
                  <a:pt x="2723552" y="172863"/>
                </a:lnTo>
                <a:lnTo>
                  <a:pt x="2672739" y="176159"/>
                </a:lnTo>
                <a:lnTo>
                  <a:pt x="2622158" y="181458"/>
                </a:lnTo>
                <a:lnTo>
                  <a:pt x="2571837" y="188599"/>
                </a:lnTo>
                <a:lnTo>
                  <a:pt x="2521803" y="197423"/>
                </a:lnTo>
                <a:lnTo>
                  <a:pt x="2472087" y="207770"/>
                </a:lnTo>
                <a:lnTo>
                  <a:pt x="2422715" y="219481"/>
                </a:lnTo>
                <a:lnTo>
                  <a:pt x="2373717" y="232395"/>
                </a:lnTo>
                <a:lnTo>
                  <a:pt x="2325120" y="246353"/>
                </a:lnTo>
                <a:lnTo>
                  <a:pt x="2276953" y="261195"/>
                </a:lnTo>
                <a:lnTo>
                  <a:pt x="2229244" y="276762"/>
                </a:lnTo>
                <a:lnTo>
                  <a:pt x="2182021" y="292894"/>
                </a:lnTo>
                <a:lnTo>
                  <a:pt x="2089150" y="326212"/>
                </a:lnTo>
                <a:lnTo>
                  <a:pt x="3291173" y="326212"/>
                </a:lnTo>
                <a:lnTo>
                  <a:pt x="3255856" y="301695"/>
                </a:lnTo>
                <a:lnTo>
                  <a:pt x="3216178" y="278056"/>
                </a:lnTo>
                <a:lnTo>
                  <a:pt x="3174023" y="256525"/>
                </a:lnTo>
                <a:lnTo>
                  <a:pt x="3129645" y="237202"/>
                </a:lnTo>
                <a:lnTo>
                  <a:pt x="3083296" y="220186"/>
                </a:lnTo>
                <a:lnTo>
                  <a:pt x="3035232" y="205576"/>
                </a:lnTo>
                <a:lnTo>
                  <a:pt x="2985705" y="193472"/>
                </a:lnTo>
                <a:lnTo>
                  <a:pt x="2934970" y="183973"/>
                </a:lnTo>
                <a:lnTo>
                  <a:pt x="2883281" y="177177"/>
                </a:lnTo>
                <a:lnTo>
                  <a:pt x="2828877" y="173053"/>
                </a:lnTo>
                <a:lnTo>
                  <a:pt x="2774569" y="1717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5" name="object 5"/>
          <p:cNvGrpSpPr/>
          <p:nvPr/>
        </p:nvGrpSpPr>
        <p:grpSpPr>
          <a:xfrm>
            <a:off x="12948974" y="5780430"/>
            <a:ext cx="1572768" cy="2414016"/>
            <a:chOff x="8093109" y="3612769"/>
            <a:chExt cx="982980" cy="1508760"/>
          </a:xfrm>
        </p:grpSpPr>
        <p:sp>
          <p:nvSpPr>
            <p:cNvPr id="6" name="object 6"/>
            <p:cNvSpPr/>
            <p:nvPr/>
          </p:nvSpPr>
          <p:spPr>
            <a:xfrm>
              <a:off x="8107933" y="3736721"/>
              <a:ext cx="881380" cy="1343025"/>
            </a:xfrm>
            <a:custGeom>
              <a:avLst/>
              <a:gdLst/>
              <a:ahLst/>
              <a:cxnLst/>
              <a:rect l="l" t="t" r="r" b="b"/>
              <a:pathLst>
                <a:path w="881379" h="1343025">
                  <a:moveTo>
                    <a:pt x="506349" y="1035786"/>
                  </a:moveTo>
                  <a:lnTo>
                    <a:pt x="506349" y="1342450"/>
                  </a:lnTo>
                </a:path>
                <a:path w="881379" h="1343025">
                  <a:moveTo>
                    <a:pt x="881380" y="836587"/>
                  </a:moveTo>
                  <a:lnTo>
                    <a:pt x="849030" y="875632"/>
                  </a:lnTo>
                  <a:lnTo>
                    <a:pt x="813849" y="911054"/>
                  </a:lnTo>
                  <a:lnTo>
                    <a:pt x="776049" y="942593"/>
                  </a:lnTo>
                  <a:lnTo>
                    <a:pt x="735848" y="969990"/>
                  </a:lnTo>
                  <a:lnTo>
                    <a:pt x="693460" y="992986"/>
                  </a:lnTo>
                  <a:lnTo>
                    <a:pt x="649101" y="1011323"/>
                  </a:lnTo>
                  <a:lnTo>
                    <a:pt x="602986" y="1024741"/>
                  </a:lnTo>
                  <a:lnTo>
                    <a:pt x="555330" y="1032982"/>
                  </a:lnTo>
                  <a:lnTo>
                    <a:pt x="506349" y="1035786"/>
                  </a:lnTo>
                  <a:lnTo>
                    <a:pt x="462658" y="1033559"/>
                  </a:lnTo>
                  <a:lnTo>
                    <a:pt x="420000" y="1027000"/>
                  </a:lnTo>
                  <a:lnTo>
                    <a:pt x="378526" y="1016291"/>
                  </a:lnTo>
                  <a:lnTo>
                    <a:pt x="338388" y="1001614"/>
                  </a:lnTo>
                  <a:lnTo>
                    <a:pt x="299738" y="983150"/>
                  </a:lnTo>
                  <a:lnTo>
                    <a:pt x="262728" y="961083"/>
                  </a:lnTo>
                  <a:lnTo>
                    <a:pt x="227510" y="935594"/>
                  </a:lnTo>
                  <a:lnTo>
                    <a:pt x="194237" y="906866"/>
                  </a:lnTo>
                  <a:lnTo>
                    <a:pt x="163059" y="875080"/>
                  </a:lnTo>
                  <a:lnTo>
                    <a:pt x="134129" y="840418"/>
                  </a:lnTo>
                  <a:lnTo>
                    <a:pt x="107600" y="803064"/>
                  </a:lnTo>
                  <a:lnTo>
                    <a:pt x="83622" y="763198"/>
                  </a:lnTo>
                  <a:lnTo>
                    <a:pt x="62348" y="721003"/>
                  </a:lnTo>
                  <a:lnTo>
                    <a:pt x="43931" y="676661"/>
                  </a:lnTo>
                  <a:lnTo>
                    <a:pt x="28521" y="630354"/>
                  </a:lnTo>
                  <a:lnTo>
                    <a:pt x="16271" y="582264"/>
                  </a:lnTo>
                  <a:lnTo>
                    <a:pt x="7332" y="532574"/>
                  </a:lnTo>
                  <a:lnTo>
                    <a:pt x="1858" y="481465"/>
                  </a:lnTo>
                  <a:lnTo>
                    <a:pt x="0" y="429120"/>
                  </a:lnTo>
                  <a:lnTo>
                    <a:pt x="2068" y="373874"/>
                  </a:lnTo>
                  <a:lnTo>
                    <a:pt x="8154" y="320016"/>
                  </a:lnTo>
                  <a:lnTo>
                    <a:pt x="18081" y="267761"/>
                  </a:lnTo>
                  <a:lnTo>
                    <a:pt x="31670" y="217325"/>
                  </a:lnTo>
                  <a:lnTo>
                    <a:pt x="48744" y="168925"/>
                  </a:lnTo>
                  <a:lnTo>
                    <a:pt x="69125" y="122776"/>
                  </a:lnTo>
                  <a:lnTo>
                    <a:pt x="92636" y="79095"/>
                  </a:lnTo>
                  <a:lnTo>
                    <a:pt x="119099" y="38097"/>
                  </a:lnTo>
                  <a:lnTo>
                    <a:pt x="148336" y="0"/>
                  </a:lnTo>
                  <a:lnTo>
                    <a:pt x="881380" y="836587"/>
                  </a:lnTo>
                  <a:close/>
                </a:path>
              </a:pathLst>
            </a:custGeom>
            <a:ln w="29649">
              <a:solidFill>
                <a:srgbClr val="3B3B3A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7" name="object 7"/>
            <p:cNvSpPr/>
            <p:nvPr/>
          </p:nvSpPr>
          <p:spPr>
            <a:xfrm>
              <a:off x="8152764" y="3612769"/>
              <a:ext cx="923290" cy="1106170"/>
            </a:xfrm>
            <a:custGeom>
              <a:avLst/>
              <a:gdLst/>
              <a:ahLst/>
              <a:cxnLst/>
              <a:rect l="l" t="t" r="r" b="b"/>
              <a:pathLst>
                <a:path w="923290" h="1106170">
                  <a:moveTo>
                    <a:pt x="461517" y="0"/>
                  </a:moveTo>
                  <a:lnTo>
                    <a:pt x="417070" y="2530"/>
                  </a:lnTo>
                  <a:lnTo>
                    <a:pt x="373818" y="9969"/>
                  </a:lnTo>
                  <a:lnTo>
                    <a:pt x="331955" y="22083"/>
                  </a:lnTo>
                  <a:lnTo>
                    <a:pt x="291674" y="38642"/>
                  </a:lnTo>
                  <a:lnTo>
                    <a:pt x="253169" y="59414"/>
                  </a:lnTo>
                  <a:lnTo>
                    <a:pt x="216633" y="84168"/>
                  </a:lnTo>
                  <a:lnTo>
                    <a:pt x="182259" y="112673"/>
                  </a:lnTo>
                  <a:lnTo>
                    <a:pt x="150240" y="144696"/>
                  </a:lnTo>
                  <a:lnTo>
                    <a:pt x="120771" y="180007"/>
                  </a:lnTo>
                  <a:lnTo>
                    <a:pt x="94045" y="218373"/>
                  </a:lnTo>
                  <a:lnTo>
                    <a:pt x="70255" y="259565"/>
                  </a:lnTo>
                  <a:lnTo>
                    <a:pt x="49594" y="303350"/>
                  </a:lnTo>
                  <a:lnTo>
                    <a:pt x="32255" y="349496"/>
                  </a:lnTo>
                  <a:lnTo>
                    <a:pt x="18434" y="397773"/>
                  </a:lnTo>
                  <a:lnTo>
                    <a:pt x="8321" y="447949"/>
                  </a:lnTo>
                  <a:lnTo>
                    <a:pt x="2112" y="499792"/>
                  </a:lnTo>
                  <a:lnTo>
                    <a:pt x="0" y="553072"/>
                  </a:lnTo>
                  <a:lnTo>
                    <a:pt x="2112" y="606324"/>
                  </a:lnTo>
                  <a:lnTo>
                    <a:pt x="8321" y="658144"/>
                  </a:lnTo>
                  <a:lnTo>
                    <a:pt x="18434" y="708300"/>
                  </a:lnTo>
                  <a:lnTo>
                    <a:pt x="32255" y="756560"/>
                  </a:lnTo>
                  <a:lnTo>
                    <a:pt x="49594" y="802692"/>
                  </a:lnTo>
                  <a:lnTo>
                    <a:pt x="70255" y="846466"/>
                  </a:lnTo>
                  <a:lnTo>
                    <a:pt x="94045" y="887648"/>
                  </a:lnTo>
                  <a:lnTo>
                    <a:pt x="120771" y="926008"/>
                  </a:lnTo>
                  <a:lnTo>
                    <a:pt x="150240" y="961314"/>
                  </a:lnTo>
                  <a:lnTo>
                    <a:pt x="182259" y="993334"/>
                  </a:lnTo>
                  <a:lnTo>
                    <a:pt x="216633" y="1021836"/>
                  </a:lnTo>
                  <a:lnTo>
                    <a:pt x="253169" y="1046589"/>
                  </a:lnTo>
                  <a:lnTo>
                    <a:pt x="291674" y="1067360"/>
                  </a:lnTo>
                  <a:lnTo>
                    <a:pt x="331955" y="1083920"/>
                  </a:lnTo>
                  <a:lnTo>
                    <a:pt x="373818" y="1096034"/>
                  </a:lnTo>
                  <a:lnTo>
                    <a:pt x="417070" y="1103473"/>
                  </a:lnTo>
                  <a:lnTo>
                    <a:pt x="461517" y="1106004"/>
                  </a:lnTo>
                  <a:lnTo>
                    <a:pt x="505944" y="1103473"/>
                  </a:lnTo>
                  <a:lnTo>
                    <a:pt x="549177" y="1096034"/>
                  </a:lnTo>
                  <a:lnTo>
                    <a:pt x="591024" y="1083920"/>
                  </a:lnTo>
                  <a:lnTo>
                    <a:pt x="631290" y="1067360"/>
                  </a:lnTo>
                  <a:lnTo>
                    <a:pt x="669784" y="1046589"/>
                  </a:lnTo>
                  <a:lnTo>
                    <a:pt x="706310" y="1021836"/>
                  </a:lnTo>
                  <a:lnTo>
                    <a:pt x="740675" y="993334"/>
                  </a:lnTo>
                  <a:lnTo>
                    <a:pt x="772686" y="961314"/>
                  </a:lnTo>
                  <a:lnTo>
                    <a:pt x="802150" y="926008"/>
                  </a:lnTo>
                  <a:lnTo>
                    <a:pt x="828872" y="887648"/>
                  </a:lnTo>
                  <a:lnTo>
                    <a:pt x="852659" y="846466"/>
                  </a:lnTo>
                  <a:lnTo>
                    <a:pt x="873318" y="802692"/>
                  </a:lnTo>
                  <a:lnTo>
                    <a:pt x="890654" y="756560"/>
                  </a:lnTo>
                  <a:lnTo>
                    <a:pt x="904475" y="708300"/>
                  </a:lnTo>
                  <a:lnTo>
                    <a:pt x="914587" y="658144"/>
                  </a:lnTo>
                  <a:lnTo>
                    <a:pt x="920796" y="606324"/>
                  </a:lnTo>
                  <a:lnTo>
                    <a:pt x="922908" y="553072"/>
                  </a:lnTo>
                  <a:lnTo>
                    <a:pt x="920796" y="499792"/>
                  </a:lnTo>
                  <a:lnTo>
                    <a:pt x="914587" y="447949"/>
                  </a:lnTo>
                  <a:lnTo>
                    <a:pt x="904475" y="397773"/>
                  </a:lnTo>
                  <a:lnTo>
                    <a:pt x="890654" y="349496"/>
                  </a:lnTo>
                  <a:lnTo>
                    <a:pt x="873318" y="303350"/>
                  </a:lnTo>
                  <a:lnTo>
                    <a:pt x="852659" y="259565"/>
                  </a:lnTo>
                  <a:lnTo>
                    <a:pt x="828872" y="218373"/>
                  </a:lnTo>
                  <a:lnTo>
                    <a:pt x="802150" y="180007"/>
                  </a:lnTo>
                  <a:lnTo>
                    <a:pt x="772686" y="144696"/>
                  </a:lnTo>
                  <a:lnTo>
                    <a:pt x="740675" y="112673"/>
                  </a:lnTo>
                  <a:lnTo>
                    <a:pt x="706310" y="84168"/>
                  </a:lnTo>
                  <a:lnTo>
                    <a:pt x="669784" y="59414"/>
                  </a:lnTo>
                  <a:lnTo>
                    <a:pt x="631290" y="38642"/>
                  </a:lnTo>
                  <a:lnTo>
                    <a:pt x="591024" y="22083"/>
                  </a:lnTo>
                  <a:lnTo>
                    <a:pt x="549177" y="9969"/>
                  </a:lnTo>
                  <a:lnTo>
                    <a:pt x="505944" y="2530"/>
                  </a:lnTo>
                  <a:lnTo>
                    <a:pt x="461517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8" name="object 8"/>
            <p:cNvSpPr/>
            <p:nvPr/>
          </p:nvSpPr>
          <p:spPr>
            <a:xfrm>
              <a:off x="8426576" y="5028252"/>
              <a:ext cx="376555" cy="93345"/>
            </a:xfrm>
            <a:custGeom>
              <a:avLst/>
              <a:gdLst/>
              <a:ahLst/>
              <a:cxnLst/>
              <a:rect l="l" t="t" r="r" b="b"/>
              <a:pathLst>
                <a:path w="376554" h="93345">
                  <a:moveTo>
                    <a:pt x="333375" y="0"/>
                  </a:moveTo>
                  <a:lnTo>
                    <a:pt x="44196" y="0"/>
                  </a:lnTo>
                  <a:lnTo>
                    <a:pt x="27056" y="4154"/>
                  </a:lnTo>
                  <a:lnTo>
                    <a:pt x="13001" y="15493"/>
                  </a:lnTo>
                  <a:lnTo>
                    <a:pt x="3494" y="32326"/>
                  </a:lnTo>
                  <a:lnTo>
                    <a:pt x="0" y="52965"/>
                  </a:lnTo>
                  <a:lnTo>
                    <a:pt x="0" y="93135"/>
                  </a:lnTo>
                  <a:lnTo>
                    <a:pt x="376047" y="93135"/>
                  </a:lnTo>
                  <a:lnTo>
                    <a:pt x="376047" y="51033"/>
                  </a:lnTo>
                  <a:lnTo>
                    <a:pt x="372701" y="31186"/>
                  </a:lnTo>
                  <a:lnTo>
                    <a:pt x="363569" y="14963"/>
                  </a:lnTo>
                  <a:lnTo>
                    <a:pt x="350008" y="4016"/>
                  </a:lnTo>
                  <a:lnTo>
                    <a:pt x="333375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9" name="object 9"/>
            <p:cNvSpPr/>
            <p:nvPr/>
          </p:nvSpPr>
          <p:spPr>
            <a:xfrm>
              <a:off x="8152765" y="3698874"/>
              <a:ext cx="922655" cy="1020444"/>
            </a:xfrm>
            <a:custGeom>
              <a:avLst/>
              <a:gdLst/>
              <a:ahLst/>
              <a:cxnLst/>
              <a:rect l="l" t="t" r="r" b="b"/>
              <a:pathLst>
                <a:path w="922654" h="1020445">
                  <a:moveTo>
                    <a:pt x="634746" y="979601"/>
                  </a:moveTo>
                  <a:lnTo>
                    <a:pt x="621931" y="943368"/>
                  </a:lnTo>
                  <a:lnTo>
                    <a:pt x="578065" y="906094"/>
                  </a:lnTo>
                  <a:lnTo>
                    <a:pt x="533273" y="898956"/>
                  </a:lnTo>
                  <a:lnTo>
                    <a:pt x="525780" y="898956"/>
                  </a:lnTo>
                  <a:lnTo>
                    <a:pt x="518414" y="899414"/>
                  </a:lnTo>
                  <a:lnTo>
                    <a:pt x="478345" y="904176"/>
                  </a:lnTo>
                  <a:lnTo>
                    <a:pt x="461873" y="905827"/>
                  </a:lnTo>
                  <a:lnTo>
                    <a:pt x="445516" y="906487"/>
                  </a:lnTo>
                  <a:lnTo>
                    <a:pt x="434136" y="906094"/>
                  </a:lnTo>
                  <a:lnTo>
                    <a:pt x="422884" y="904748"/>
                  </a:lnTo>
                  <a:lnTo>
                    <a:pt x="371754" y="878928"/>
                  </a:lnTo>
                  <a:lnTo>
                    <a:pt x="335534" y="812520"/>
                  </a:lnTo>
                  <a:lnTo>
                    <a:pt x="332359" y="772731"/>
                  </a:lnTo>
                  <a:lnTo>
                    <a:pt x="346468" y="758164"/>
                  </a:lnTo>
                  <a:lnTo>
                    <a:pt x="362800" y="747407"/>
                  </a:lnTo>
                  <a:lnTo>
                    <a:pt x="380606" y="740752"/>
                  </a:lnTo>
                  <a:lnTo>
                    <a:pt x="399161" y="738466"/>
                  </a:lnTo>
                  <a:lnTo>
                    <a:pt x="405511" y="738466"/>
                  </a:lnTo>
                  <a:lnTo>
                    <a:pt x="411988" y="739292"/>
                  </a:lnTo>
                  <a:lnTo>
                    <a:pt x="418211" y="741006"/>
                  </a:lnTo>
                  <a:lnTo>
                    <a:pt x="431279" y="745566"/>
                  </a:lnTo>
                  <a:lnTo>
                    <a:pt x="456819" y="757161"/>
                  </a:lnTo>
                  <a:lnTo>
                    <a:pt x="472186" y="762469"/>
                  </a:lnTo>
                  <a:lnTo>
                    <a:pt x="475742" y="762711"/>
                  </a:lnTo>
                  <a:lnTo>
                    <a:pt x="488302" y="757872"/>
                  </a:lnTo>
                  <a:lnTo>
                    <a:pt x="496290" y="745883"/>
                  </a:lnTo>
                  <a:lnTo>
                    <a:pt x="497967" y="730554"/>
                  </a:lnTo>
                  <a:lnTo>
                    <a:pt x="491617" y="715670"/>
                  </a:lnTo>
                  <a:lnTo>
                    <a:pt x="478497" y="698601"/>
                  </a:lnTo>
                  <a:lnTo>
                    <a:pt x="466242" y="680631"/>
                  </a:lnTo>
                  <a:lnTo>
                    <a:pt x="454888" y="661835"/>
                  </a:lnTo>
                  <a:lnTo>
                    <a:pt x="444500" y="642239"/>
                  </a:lnTo>
                  <a:lnTo>
                    <a:pt x="438150" y="632637"/>
                  </a:lnTo>
                  <a:lnTo>
                    <a:pt x="430161" y="625563"/>
                  </a:lnTo>
                  <a:lnTo>
                    <a:pt x="421043" y="621207"/>
                  </a:lnTo>
                  <a:lnTo>
                    <a:pt x="411353" y="619721"/>
                  </a:lnTo>
                  <a:lnTo>
                    <a:pt x="404622" y="619721"/>
                  </a:lnTo>
                  <a:lnTo>
                    <a:pt x="397891" y="621804"/>
                  </a:lnTo>
                  <a:lnTo>
                    <a:pt x="391668" y="626237"/>
                  </a:lnTo>
                  <a:lnTo>
                    <a:pt x="368833" y="647458"/>
                  </a:lnTo>
                  <a:lnTo>
                    <a:pt x="346925" y="673404"/>
                  </a:lnTo>
                  <a:lnTo>
                    <a:pt x="324408" y="699096"/>
                  </a:lnTo>
                  <a:lnTo>
                    <a:pt x="290106" y="724471"/>
                  </a:lnTo>
                  <a:lnTo>
                    <a:pt x="259969" y="730631"/>
                  </a:lnTo>
                  <a:lnTo>
                    <a:pt x="229590" y="725119"/>
                  </a:lnTo>
                  <a:lnTo>
                    <a:pt x="176644" y="685774"/>
                  </a:lnTo>
                  <a:lnTo>
                    <a:pt x="145821" y="608063"/>
                  </a:lnTo>
                  <a:lnTo>
                    <a:pt x="144729" y="558368"/>
                  </a:lnTo>
                  <a:lnTo>
                    <a:pt x="153644" y="509028"/>
                  </a:lnTo>
                  <a:lnTo>
                    <a:pt x="171069" y="463003"/>
                  </a:lnTo>
                  <a:lnTo>
                    <a:pt x="194970" y="422605"/>
                  </a:lnTo>
                  <a:lnTo>
                    <a:pt x="225082" y="388366"/>
                  </a:lnTo>
                  <a:lnTo>
                    <a:pt x="260121" y="364642"/>
                  </a:lnTo>
                  <a:lnTo>
                    <a:pt x="299339" y="355765"/>
                  </a:lnTo>
                  <a:lnTo>
                    <a:pt x="301752" y="355803"/>
                  </a:lnTo>
                  <a:lnTo>
                    <a:pt x="322618" y="352679"/>
                  </a:lnTo>
                  <a:lnTo>
                    <a:pt x="341896" y="343674"/>
                  </a:lnTo>
                  <a:lnTo>
                    <a:pt x="358800" y="329336"/>
                  </a:lnTo>
                  <a:lnTo>
                    <a:pt x="372618" y="310248"/>
                  </a:lnTo>
                  <a:lnTo>
                    <a:pt x="386626" y="288417"/>
                  </a:lnTo>
                  <a:lnTo>
                    <a:pt x="402755" y="270268"/>
                  </a:lnTo>
                  <a:lnTo>
                    <a:pt x="421246" y="257213"/>
                  </a:lnTo>
                  <a:lnTo>
                    <a:pt x="442341" y="250621"/>
                  </a:lnTo>
                  <a:lnTo>
                    <a:pt x="446913" y="250063"/>
                  </a:lnTo>
                  <a:lnTo>
                    <a:pt x="458724" y="249999"/>
                  </a:lnTo>
                  <a:lnTo>
                    <a:pt x="470065" y="249656"/>
                  </a:lnTo>
                  <a:lnTo>
                    <a:pt x="508342" y="217309"/>
                  </a:lnTo>
                  <a:lnTo>
                    <a:pt x="511721" y="201295"/>
                  </a:lnTo>
                  <a:lnTo>
                    <a:pt x="511365" y="184708"/>
                  </a:lnTo>
                  <a:lnTo>
                    <a:pt x="493090" y="143471"/>
                  </a:lnTo>
                  <a:lnTo>
                    <a:pt x="449783" y="113258"/>
                  </a:lnTo>
                  <a:lnTo>
                    <a:pt x="412038" y="102565"/>
                  </a:lnTo>
                  <a:lnTo>
                    <a:pt x="372999" y="97536"/>
                  </a:lnTo>
                  <a:lnTo>
                    <a:pt x="350291" y="96507"/>
                  </a:lnTo>
                  <a:lnTo>
                    <a:pt x="327621" y="94792"/>
                  </a:lnTo>
                  <a:lnTo>
                    <a:pt x="285115" y="80518"/>
                  </a:lnTo>
                  <a:lnTo>
                    <a:pt x="256755" y="53505"/>
                  </a:lnTo>
                  <a:lnTo>
                    <a:pt x="243852" y="37846"/>
                  </a:lnTo>
                  <a:lnTo>
                    <a:pt x="230505" y="22860"/>
                  </a:lnTo>
                  <a:lnTo>
                    <a:pt x="225056" y="17830"/>
                  </a:lnTo>
                  <a:lnTo>
                    <a:pt x="219240" y="13246"/>
                  </a:lnTo>
                  <a:lnTo>
                    <a:pt x="213118" y="9182"/>
                  </a:lnTo>
                  <a:lnTo>
                    <a:pt x="206756" y="5715"/>
                  </a:lnTo>
                  <a:lnTo>
                    <a:pt x="173824" y="34417"/>
                  </a:lnTo>
                  <a:lnTo>
                    <a:pt x="143192" y="66408"/>
                  </a:lnTo>
                  <a:lnTo>
                    <a:pt x="115036" y="101473"/>
                  </a:lnTo>
                  <a:lnTo>
                    <a:pt x="89522" y="139395"/>
                  </a:lnTo>
                  <a:lnTo>
                    <a:pt x="66827" y="179971"/>
                  </a:lnTo>
                  <a:lnTo>
                    <a:pt x="47142" y="222973"/>
                  </a:lnTo>
                  <a:lnTo>
                    <a:pt x="30645" y="268185"/>
                  </a:lnTo>
                  <a:lnTo>
                    <a:pt x="17500" y="315391"/>
                  </a:lnTo>
                  <a:lnTo>
                    <a:pt x="7899" y="364375"/>
                  </a:lnTo>
                  <a:lnTo>
                    <a:pt x="1993" y="414934"/>
                  </a:lnTo>
                  <a:lnTo>
                    <a:pt x="0" y="466839"/>
                  </a:lnTo>
                  <a:lnTo>
                    <a:pt x="1993" y="518769"/>
                  </a:lnTo>
                  <a:lnTo>
                    <a:pt x="7874" y="569353"/>
                  </a:lnTo>
                  <a:lnTo>
                    <a:pt x="17475" y="618363"/>
                  </a:lnTo>
                  <a:lnTo>
                    <a:pt x="30619" y="665581"/>
                  </a:lnTo>
                  <a:lnTo>
                    <a:pt x="47117" y="710806"/>
                  </a:lnTo>
                  <a:lnTo>
                    <a:pt x="66814" y="753795"/>
                  </a:lnTo>
                  <a:lnTo>
                    <a:pt x="89535" y="794346"/>
                  </a:lnTo>
                  <a:lnTo>
                    <a:pt x="124485" y="817079"/>
                  </a:lnTo>
                  <a:lnTo>
                    <a:pt x="162687" y="831824"/>
                  </a:lnTo>
                  <a:lnTo>
                    <a:pt x="208407" y="840536"/>
                  </a:lnTo>
                  <a:lnTo>
                    <a:pt x="231152" y="845261"/>
                  </a:lnTo>
                  <a:lnTo>
                    <a:pt x="274345" y="865124"/>
                  </a:lnTo>
                  <a:lnTo>
                    <a:pt x="304634" y="905725"/>
                  </a:lnTo>
                  <a:lnTo>
                    <a:pt x="309118" y="931887"/>
                  </a:lnTo>
                  <a:lnTo>
                    <a:pt x="307924" y="945108"/>
                  </a:lnTo>
                  <a:lnTo>
                    <a:pt x="305219" y="958240"/>
                  </a:lnTo>
                  <a:lnTo>
                    <a:pt x="298196" y="984211"/>
                  </a:lnTo>
                  <a:lnTo>
                    <a:pt x="336981" y="999502"/>
                  </a:lnTo>
                  <a:lnTo>
                    <a:pt x="377228" y="1010691"/>
                  </a:lnTo>
                  <a:lnTo>
                    <a:pt x="418795" y="1017562"/>
                  </a:lnTo>
                  <a:lnTo>
                    <a:pt x="461518" y="1019898"/>
                  </a:lnTo>
                  <a:lnTo>
                    <a:pt x="506882" y="1017257"/>
                  </a:lnTo>
                  <a:lnTo>
                    <a:pt x="551027" y="1009484"/>
                  </a:lnTo>
                  <a:lnTo>
                    <a:pt x="593725" y="996861"/>
                  </a:lnTo>
                  <a:lnTo>
                    <a:pt x="634746" y="979601"/>
                  </a:lnTo>
                  <a:close/>
                </a:path>
                <a:path w="922654" h="1020445">
                  <a:moveTo>
                    <a:pt x="914146" y="574941"/>
                  </a:moveTo>
                  <a:lnTo>
                    <a:pt x="894410" y="560260"/>
                  </a:lnTo>
                  <a:lnTo>
                    <a:pt x="872134" y="548462"/>
                  </a:lnTo>
                  <a:lnTo>
                    <a:pt x="848956" y="540600"/>
                  </a:lnTo>
                  <a:lnTo>
                    <a:pt x="826516" y="537730"/>
                  </a:lnTo>
                  <a:lnTo>
                    <a:pt x="820801" y="537730"/>
                  </a:lnTo>
                  <a:lnTo>
                    <a:pt x="783285" y="560146"/>
                  </a:lnTo>
                  <a:lnTo>
                    <a:pt x="773760" y="630110"/>
                  </a:lnTo>
                  <a:lnTo>
                    <a:pt x="760222" y="663727"/>
                  </a:lnTo>
                  <a:lnTo>
                    <a:pt x="752754" y="670915"/>
                  </a:lnTo>
                  <a:lnTo>
                    <a:pt x="744486" y="676783"/>
                  </a:lnTo>
                  <a:lnTo>
                    <a:pt x="735939" y="682269"/>
                  </a:lnTo>
                  <a:lnTo>
                    <a:pt x="727710" y="688301"/>
                  </a:lnTo>
                  <a:lnTo>
                    <a:pt x="700938" y="730935"/>
                  </a:lnTo>
                  <a:lnTo>
                    <a:pt x="688467" y="784885"/>
                  </a:lnTo>
                  <a:lnTo>
                    <a:pt x="682320" y="826020"/>
                  </a:lnTo>
                  <a:lnTo>
                    <a:pt x="679348" y="867829"/>
                  </a:lnTo>
                  <a:lnTo>
                    <a:pt x="682142" y="908240"/>
                  </a:lnTo>
                  <a:lnTo>
                    <a:pt x="693293" y="945184"/>
                  </a:lnTo>
                  <a:lnTo>
                    <a:pt x="729602" y="917041"/>
                  </a:lnTo>
                  <a:lnTo>
                    <a:pt x="763473" y="885037"/>
                  </a:lnTo>
                  <a:lnTo>
                    <a:pt x="794689" y="849452"/>
                  </a:lnTo>
                  <a:lnTo>
                    <a:pt x="823023" y="810539"/>
                  </a:lnTo>
                  <a:lnTo>
                    <a:pt x="848283" y="768540"/>
                  </a:lnTo>
                  <a:lnTo>
                    <a:pt x="870229" y="723722"/>
                  </a:lnTo>
                  <a:lnTo>
                    <a:pt x="888669" y="676351"/>
                  </a:lnTo>
                  <a:lnTo>
                    <a:pt x="903376" y="626668"/>
                  </a:lnTo>
                  <a:lnTo>
                    <a:pt x="914146" y="574941"/>
                  </a:lnTo>
                  <a:close/>
                </a:path>
                <a:path w="922654" h="1020445">
                  <a:moveTo>
                    <a:pt x="922655" y="446227"/>
                  </a:moveTo>
                  <a:lnTo>
                    <a:pt x="918705" y="391629"/>
                  </a:lnTo>
                  <a:lnTo>
                    <a:pt x="910463" y="338670"/>
                  </a:lnTo>
                  <a:lnTo>
                    <a:pt x="898144" y="287616"/>
                  </a:lnTo>
                  <a:lnTo>
                    <a:pt x="881938" y="238734"/>
                  </a:lnTo>
                  <a:lnTo>
                    <a:pt x="862076" y="192252"/>
                  </a:lnTo>
                  <a:lnTo>
                    <a:pt x="838758" y="148450"/>
                  </a:lnTo>
                  <a:lnTo>
                    <a:pt x="812228" y="107569"/>
                  </a:lnTo>
                  <a:lnTo>
                    <a:pt x="782675" y="69875"/>
                  </a:lnTo>
                  <a:lnTo>
                    <a:pt x="750316" y="35636"/>
                  </a:lnTo>
                  <a:lnTo>
                    <a:pt x="715391" y="5080"/>
                  </a:lnTo>
                  <a:lnTo>
                    <a:pt x="682244" y="0"/>
                  </a:lnTo>
                  <a:lnTo>
                    <a:pt x="677672" y="0"/>
                  </a:lnTo>
                  <a:lnTo>
                    <a:pt x="638149" y="16814"/>
                  </a:lnTo>
                  <a:lnTo>
                    <a:pt x="619252" y="55372"/>
                  </a:lnTo>
                  <a:lnTo>
                    <a:pt x="619239" y="63246"/>
                  </a:lnTo>
                  <a:lnTo>
                    <a:pt x="621284" y="86741"/>
                  </a:lnTo>
                  <a:lnTo>
                    <a:pt x="615861" y="122897"/>
                  </a:lnTo>
                  <a:lnTo>
                    <a:pt x="600214" y="155638"/>
                  </a:lnTo>
                  <a:lnTo>
                    <a:pt x="579831" y="186855"/>
                  </a:lnTo>
                  <a:lnTo>
                    <a:pt x="560197" y="218389"/>
                  </a:lnTo>
                  <a:lnTo>
                    <a:pt x="545719" y="252806"/>
                  </a:lnTo>
                  <a:lnTo>
                    <a:pt x="537502" y="290106"/>
                  </a:lnTo>
                  <a:lnTo>
                    <a:pt x="535736" y="328637"/>
                  </a:lnTo>
                  <a:lnTo>
                    <a:pt x="540639" y="366788"/>
                  </a:lnTo>
                  <a:lnTo>
                    <a:pt x="545465" y="366039"/>
                  </a:lnTo>
                  <a:lnTo>
                    <a:pt x="547878" y="366039"/>
                  </a:lnTo>
                  <a:lnTo>
                    <a:pt x="577354" y="378993"/>
                  </a:lnTo>
                  <a:lnTo>
                    <a:pt x="603440" y="407924"/>
                  </a:lnTo>
                  <a:lnTo>
                    <a:pt x="629983" y="437946"/>
                  </a:lnTo>
                  <a:lnTo>
                    <a:pt x="660908" y="454164"/>
                  </a:lnTo>
                  <a:lnTo>
                    <a:pt x="666115" y="454482"/>
                  </a:lnTo>
                  <a:lnTo>
                    <a:pt x="689432" y="448894"/>
                  </a:lnTo>
                  <a:lnTo>
                    <a:pt x="734695" y="424268"/>
                  </a:lnTo>
                  <a:lnTo>
                    <a:pt x="757301" y="418668"/>
                  </a:lnTo>
                  <a:lnTo>
                    <a:pt x="761492" y="418668"/>
                  </a:lnTo>
                  <a:lnTo>
                    <a:pt x="765810" y="419341"/>
                  </a:lnTo>
                  <a:lnTo>
                    <a:pt x="770001" y="420903"/>
                  </a:lnTo>
                  <a:lnTo>
                    <a:pt x="781558" y="427431"/>
                  </a:lnTo>
                  <a:lnTo>
                    <a:pt x="792010" y="436562"/>
                  </a:lnTo>
                  <a:lnTo>
                    <a:pt x="802157" y="446493"/>
                  </a:lnTo>
                  <a:lnTo>
                    <a:pt x="812800" y="455447"/>
                  </a:lnTo>
                  <a:lnTo>
                    <a:pt x="821690" y="460717"/>
                  </a:lnTo>
                  <a:lnTo>
                    <a:pt x="830973" y="464261"/>
                  </a:lnTo>
                  <a:lnTo>
                    <a:pt x="840562" y="466267"/>
                  </a:lnTo>
                  <a:lnTo>
                    <a:pt x="850392" y="466890"/>
                  </a:lnTo>
                  <a:lnTo>
                    <a:pt x="867562" y="465277"/>
                  </a:lnTo>
                  <a:lnTo>
                    <a:pt x="884948" y="460984"/>
                  </a:lnTo>
                  <a:lnTo>
                    <a:pt x="902157" y="454901"/>
                  </a:lnTo>
                  <a:lnTo>
                    <a:pt x="922655" y="446227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0" name="object 10"/>
            <p:cNvSpPr/>
            <p:nvPr/>
          </p:nvSpPr>
          <p:spPr>
            <a:xfrm>
              <a:off x="8213903" y="3713479"/>
              <a:ext cx="786130" cy="949960"/>
            </a:xfrm>
            <a:custGeom>
              <a:avLst/>
              <a:gdLst/>
              <a:ahLst/>
              <a:cxnLst/>
              <a:rect l="l" t="t" r="r" b="b"/>
              <a:pathLst>
                <a:path w="786129" h="949960">
                  <a:moveTo>
                    <a:pt x="475462" y="836244"/>
                  </a:moveTo>
                  <a:lnTo>
                    <a:pt x="456425" y="788085"/>
                  </a:lnTo>
                  <a:lnTo>
                    <a:pt x="406057" y="754037"/>
                  </a:lnTo>
                  <a:lnTo>
                    <a:pt x="378409" y="740841"/>
                  </a:lnTo>
                  <a:lnTo>
                    <a:pt x="342569" y="718058"/>
                  </a:lnTo>
                  <a:lnTo>
                    <a:pt x="310438" y="688365"/>
                  </a:lnTo>
                  <a:lnTo>
                    <a:pt x="282714" y="652805"/>
                  </a:lnTo>
                  <a:lnTo>
                    <a:pt x="260057" y="612406"/>
                  </a:lnTo>
                  <a:lnTo>
                    <a:pt x="243166" y="568185"/>
                  </a:lnTo>
                  <a:lnTo>
                    <a:pt x="232740" y="521195"/>
                  </a:lnTo>
                  <a:lnTo>
                    <a:pt x="229247" y="472694"/>
                  </a:lnTo>
                  <a:lnTo>
                    <a:pt x="232638" y="424205"/>
                  </a:lnTo>
                  <a:lnTo>
                    <a:pt x="242544" y="376974"/>
                  </a:lnTo>
                  <a:lnTo>
                    <a:pt x="258610" y="332244"/>
                  </a:lnTo>
                  <a:lnTo>
                    <a:pt x="280479" y="291249"/>
                  </a:lnTo>
                  <a:lnTo>
                    <a:pt x="307797" y="255206"/>
                  </a:lnTo>
                  <a:lnTo>
                    <a:pt x="333362" y="228993"/>
                  </a:lnTo>
                  <a:lnTo>
                    <a:pt x="346100" y="215785"/>
                  </a:lnTo>
                  <a:lnTo>
                    <a:pt x="381076" y="159626"/>
                  </a:lnTo>
                  <a:lnTo>
                    <a:pt x="390448" y="114719"/>
                  </a:lnTo>
                  <a:lnTo>
                    <a:pt x="387108" y="71589"/>
                  </a:lnTo>
                  <a:lnTo>
                    <a:pt x="371944" y="34963"/>
                  </a:lnTo>
                  <a:lnTo>
                    <a:pt x="309829" y="0"/>
                  </a:lnTo>
                  <a:lnTo>
                    <a:pt x="302628" y="317"/>
                  </a:lnTo>
                  <a:lnTo>
                    <a:pt x="236537" y="21704"/>
                  </a:lnTo>
                  <a:lnTo>
                    <a:pt x="195681" y="42608"/>
                  </a:lnTo>
                  <a:lnTo>
                    <a:pt x="157441" y="68211"/>
                  </a:lnTo>
                  <a:lnTo>
                    <a:pt x="122301" y="98806"/>
                  </a:lnTo>
                  <a:lnTo>
                    <a:pt x="90779" y="134670"/>
                  </a:lnTo>
                  <a:lnTo>
                    <a:pt x="63360" y="176098"/>
                  </a:lnTo>
                  <a:lnTo>
                    <a:pt x="40589" y="223354"/>
                  </a:lnTo>
                  <a:lnTo>
                    <a:pt x="25311" y="267081"/>
                  </a:lnTo>
                  <a:lnTo>
                    <a:pt x="13855" y="312229"/>
                  </a:lnTo>
                  <a:lnTo>
                    <a:pt x="5981" y="358508"/>
                  </a:lnTo>
                  <a:lnTo>
                    <a:pt x="1447" y="405612"/>
                  </a:lnTo>
                  <a:lnTo>
                    <a:pt x="0" y="453250"/>
                  </a:lnTo>
                  <a:lnTo>
                    <a:pt x="1397" y="501103"/>
                  </a:lnTo>
                  <a:lnTo>
                    <a:pt x="5372" y="548881"/>
                  </a:lnTo>
                  <a:lnTo>
                    <a:pt x="11709" y="596277"/>
                  </a:lnTo>
                  <a:lnTo>
                    <a:pt x="20142" y="642988"/>
                  </a:lnTo>
                  <a:lnTo>
                    <a:pt x="35001" y="689203"/>
                  </a:lnTo>
                  <a:lnTo>
                    <a:pt x="51066" y="725944"/>
                  </a:lnTo>
                  <a:lnTo>
                    <a:pt x="73634" y="767803"/>
                  </a:lnTo>
                  <a:lnTo>
                    <a:pt x="103263" y="811809"/>
                  </a:lnTo>
                  <a:lnTo>
                    <a:pt x="140512" y="854976"/>
                  </a:lnTo>
                  <a:lnTo>
                    <a:pt x="185940" y="894321"/>
                  </a:lnTo>
                  <a:lnTo>
                    <a:pt x="240106" y="926871"/>
                  </a:lnTo>
                  <a:lnTo>
                    <a:pt x="287566" y="943851"/>
                  </a:lnTo>
                  <a:lnTo>
                    <a:pt x="336753" y="949820"/>
                  </a:lnTo>
                  <a:lnTo>
                    <a:pt x="352069" y="949210"/>
                  </a:lnTo>
                  <a:lnTo>
                    <a:pt x="397332" y="939660"/>
                  </a:lnTo>
                  <a:lnTo>
                    <a:pt x="445262" y="910907"/>
                  </a:lnTo>
                  <a:lnTo>
                    <a:pt x="467817" y="877785"/>
                  </a:lnTo>
                  <a:lnTo>
                    <a:pt x="473887" y="857453"/>
                  </a:lnTo>
                  <a:lnTo>
                    <a:pt x="475462" y="836244"/>
                  </a:lnTo>
                  <a:close/>
                </a:path>
                <a:path w="786129" h="949960">
                  <a:moveTo>
                    <a:pt x="785571" y="476491"/>
                  </a:moveTo>
                  <a:lnTo>
                    <a:pt x="783412" y="412318"/>
                  </a:lnTo>
                  <a:lnTo>
                    <a:pt x="775792" y="356768"/>
                  </a:lnTo>
                  <a:lnTo>
                    <a:pt x="762977" y="302628"/>
                  </a:lnTo>
                  <a:lnTo>
                    <a:pt x="745134" y="250583"/>
                  </a:lnTo>
                  <a:lnTo>
                    <a:pt x="722452" y="201345"/>
                  </a:lnTo>
                  <a:lnTo>
                    <a:pt x="692010" y="150660"/>
                  </a:lnTo>
                  <a:lnTo>
                    <a:pt x="649300" y="120396"/>
                  </a:lnTo>
                  <a:lnTo>
                    <a:pt x="641273" y="121640"/>
                  </a:lnTo>
                  <a:lnTo>
                    <a:pt x="608698" y="160616"/>
                  </a:lnTo>
                  <a:lnTo>
                    <a:pt x="605320" y="180975"/>
                  </a:lnTo>
                  <a:lnTo>
                    <a:pt x="606183" y="202209"/>
                  </a:lnTo>
                  <a:lnTo>
                    <a:pt x="610565" y="222846"/>
                  </a:lnTo>
                  <a:lnTo>
                    <a:pt x="617613" y="242023"/>
                  </a:lnTo>
                  <a:lnTo>
                    <a:pt x="626275" y="260286"/>
                  </a:lnTo>
                  <a:lnTo>
                    <a:pt x="645236" y="295910"/>
                  </a:lnTo>
                  <a:lnTo>
                    <a:pt x="664870" y="340652"/>
                  </a:lnTo>
                  <a:lnTo>
                    <a:pt x="679665" y="388023"/>
                  </a:lnTo>
                  <a:lnTo>
                    <a:pt x="689432" y="437210"/>
                  </a:lnTo>
                  <a:lnTo>
                    <a:pt x="694004" y="487413"/>
                  </a:lnTo>
                  <a:lnTo>
                    <a:pt x="694601" y="513334"/>
                  </a:lnTo>
                  <a:lnTo>
                    <a:pt x="695629" y="539216"/>
                  </a:lnTo>
                  <a:lnTo>
                    <a:pt x="705942" y="588238"/>
                  </a:lnTo>
                  <a:lnTo>
                    <a:pt x="736676" y="616000"/>
                  </a:lnTo>
                  <a:lnTo>
                    <a:pt x="743648" y="614680"/>
                  </a:lnTo>
                  <a:lnTo>
                    <a:pt x="774141" y="571957"/>
                  </a:lnTo>
                  <a:lnTo>
                    <a:pt x="783945" y="508546"/>
                  </a:lnTo>
                  <a:lnTo>
                    <a:pt x="785571" y="476491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0" y="2978913"/>
            <a:ext cx="1704848" cy="4991608"/>
            <a:chOff x="0" y="1861820"/>
            <a:chExt cx="1065530" cy="3119755"/>
          </a:xfrm>
        </p:grpSpPr>
        <p:sp>
          <p:nvSpPr>
            <p:cNvPr id="12" name="object 12"/>
            <p:cNvSpPr/>
            <p:nvPr/>
          </p:nvSpPr>
          <p:spPr>
            <a:xfrm>
              <a:off x="354245" y="1861820"/>
              <a:ext cx="106045" cy="3119755"/>
            </a:xfrm>
            <a:custGeom>
              <a:avLst/>
              <a:gdLst/>
              <a:ahLst/>
              <a:cxnLst/>
              <a:rect l="l" t="t" r="r" b="b"/>
              <a:pathLst>
                <a:path w="106045" h="3119754">
                  <a:moveTo>
                    <a:pt x="68372" y="0"/>
                  </a:moveTo>
                  <a:lnTo>
                    <a:pt x="61603" y="0"/>
                  </a:lnTo>
                  <a:lnTo>
                    <a:pt x="55609" y="507"/>
                  </a:lnTo>
                  <a:lnTo>
                    <a:pt x="52357" y="507"/>
                  </a:lnTo>
                  <a:lnTo>
                    <a:pt x="16378" y="17144"/>
                  </a:lnTo>
                  <a:lnTo>
                    <a:pt x="12930" y="476626"/>
                  </a:lnTo>
                  <a:lnTo>
                    <a:pt x="5842" y="1500778"/>
                  </a:lnTo>
                  <a:lnTo>
                    <a:pt x="0" y="2558162"/>
                  </a:lnTo>
                  <a:lnTo>
                    <a:pt x="287" y="3117341"/>
                  </a:lnTo>
                  <a:lnTo>
                    <a:pt x="103615" y="3119577"/>
                  </a:lnTo>
                  <a:lnTo>
                    <a:pt x="105477" y="1576552"/>
                  </a:lnTo>
                  <a:lnTo>
                    <a:pt x="105710" y="511115"/>
                  </a:lnTo>
                  <a:lnTo>
                    <a:pt x="103615" y="17144"/>
                  </a:lnTo>
                  <a:lnTo>
                    <a:pt x="98588" y="8251"/>
                  </a:lnTo>
                  <a:lnTo>
                    <a:pt x="89951" y="3048"/>
                  </a:lnTo>
                  <a:lnTo>
                    <a:pt x="79335" y="607"/>
                  </a:lnTo>
                  <a:lnTo>
                    <a:pt x="68372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1910207"/>
              <a:ext cx="1065530" cy="329565"/>
            </a:xfrm>
            <a:custGeom>
              <a:avLst/>
              <a:gdLst/>
              <a:ahLst/>
              <a:cxnLst/>
              <a:rect l="l" t="t" r="r" b="b"/>
              <a:pathLst>
                <a:path w="1065530" h="329564">
                  <a:moveTo>
                    <a:pt x="893013" y="0"/>
                  </a:moveTo>
                  <a:lnTo>
                    <a:pt x="885837" y="0"/>
                  </a:lnTo>
                  <a:lnTo>
                    <a:pt x="667715" y="12461"/>
                  </a:lnTo>
                  <a:lnTo>
                    <a:pt x="362279" y="39877"/>
                  </a:lnTo>
                  <a:lnTo>
                    <a:pt x="90388" y="67294"/>
                  </a:lnTo>
                  <a:lnTo>
                    <a:pt x="0" y="76881"/>
                  </a:lnTo>
                  <a:lnTo>
                    <a:pt x="0" y="328997"/>
                  </a:lnTo>
                  <a:lnTo>
                    <a:pt x="456915" y="292258"/>
                  </a:lnTo>
                  <a:lnTo>
                    <a:pt x="781829" y="265652"/>
                  </a:lnTo>
                  <a:lnTo>
                    <a:pt x="935050" y="252094"/>
                  </a:lnTo>
                  <a:lnTo>
                    <a:pt x="1006047" y="177990"/>
                  </a:lnTo>
                  <a:lnTo>
                    <a:pt x="1048033" y="126043"/>
                  </a:lnTo>
                  <a:lnTo>
                    <a:pt x="1065225" y="97028"/>
                  </a:lnTo>
                  <a:lnTo>
                    <a:pt x="1038723" y="76676"/>
                  </a:lnTo>
                  <a:lnTo>
                    <a:pt x="983662" y="44037"/>
                  </a:lnTo>
                  <a:lnTo>
                    <a:pt x="929226" y="13731"/>
                  </a:lnTo>
                  <a:lnTo>
                    <a:pt x="904595" y="381"/>
                  </a:lnTo>
                  <a:lnTo>
                    <a:pt x="893013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2003044"/>
              <a:ext cx="1065530" cy="236220"/>
            </a:xfrm>
            <a:custGeom>
              <a:avLst/>
              <a:gdLst/>
              <a:ahLst/>
              <a:cxnLst/>
              <a:rect l="l" t="t" r="r" b="b"/>
              <a:pathLst>
                <a:path w="1065530" h="236219">
                  <a:moveTo>
                    <a:pt x="1061618" y="0"/>
                  </a:moveTo>
                  <a:lnTo>
                    <a:pt x="1034808" y="27900"/>
                  </a:lnTo>
                  <a:lnTo>
                    <a:pt x="996146" y="48989"/>
                  </a:lnTo>
                  <a:lnTo>
                    <a:pt x="935011" y="70290"/>
                  </a:lnTo>
                  <a:lnTo>
                    <a:pt x="894453" y="80543"/>
                  </a:lnTo>
                  <a:lnTo>
                    <a:pt x="846398" y="90278"/>
                  </a:lnTo>
                  <a:lnTo>
                    <a:pt x="790223" y="99304"/>
                  </a:lnTo>
                  <a:lnTo>
                    <a:pt x="725300" y="107430"/>
                  </a:lnTo>
                  <a:lnTo>
                    <a:pt x="651004" y="114466"/>
                  </a:lnTo>
                  <a:lnTo>
                    <a:pt x="566709" y="120221"/>
                  </a:lnTo>
                  <a:lnTo>
                    <a:pt x="471790" y="124505"/>
                  </a:lnTo>
                  <a:lnTo>
                    <a:pt x="365620" y="127126"/>
                  </a:lnTo>
                  <a:lnTo>
                    <a:pt x="303475" y="128153"/>
                  </a:lnTo>
                  <a:lnTo>
                    <a:pt x="245714" y="129407"/>
                  </a:lnTo>
                  <a:lnTo>
                    <a:pt x="192178" y="130866"/>
                  </a:lnTo>
                  <a:lnTo>
                    <a:pt x="142707" y="132508"/>
                  </a:lnTo>
                  <a:lnTo>
                    <a:pt x="97144" y="134311"/>
                  </a:lnTo>
                  <a:lnTo>
                    <a:pt x="55328" y="136253"/>
                  </a:lnTo>
                  <a:lnTo>
                    <a:pt x="0" y="139368"/>
                  </a:lnTo>
                  <a:lnTo>
                    <a:pt x="0" y="236160"/>
                  </a:lnTo>
                  <a:lnTo>
                    <a:pt x="456915" y="199421"/>
                  </a:lnTo>
                  <a:lnTo>
                    <a:pt x="781829" y="172815"/>
                  </a:lnTo>
                  <a:lnTo>
                    <a:pt x="935050" y="159257"/>
                  </a:lnTo>
                  <a:lnTo>
                    <a:pt x="1006047" y="85153"/>
                  </a:lnTo>
                  <a:lnTo>
                    <a:pt x="1048033" y="33206"/>
                  </a:lnTo>
                  <a:lnTo>
                    <a:pt x="1065225" y="4191"/>
                  </a:lnTo>
                  <a:lnTo>
                    <a:pt x="1064945" y="3048"/>
                  </a:lnTo>
                  <a:lnTo>
                    <a:pt x="1061618" y="0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5" name="object 15"/>
            <p:cNvSpPr/>
            <p:nvPr/>
          </p:nvSpPr>
          <p:spPr>
            <a:xfrm>
              <a:off x="401637" y="1963673"/>
              <a:ext cx="30480" cy="207010"/>
            </a:xfrm>
            <a:custGeom>
              <a:avLst/>
              <a:gdLst/>
              <a:ahLst/>
              <a:cxnLst/>
              <a:rect l="l" t="t" r="r" b="b"/>
              <a:pathLst>
                <a:path w="30479" h="207010">
                  <a:moveTo>
                    <a:pt x="30175" y="183642"/>
                  </a:moveTo>
                  <a:lnTo>
                    <a:pt x="23533" y="176784"/>
                  </a:lnTo>
                  <a:lnTo>
                    <a:pt x="15240" y="176784"/>
                  </a:lnTo>
                  <a:lnTo>
                    <a:pt x="6921" y="176784"/>
                  </a:lnTo>
                  <a:lnTo>
                    <a:pt x="0" y="183642"/>
                  </a:lnTo>
                  <a:lnTo>
                    <a:pt x="0" y="200279"/>
                  </a:lnTo>
                  <a:lnTo>
                    <a:pt x="6921" y="206883"/>
                  </a:lnTo>
                  <a:lnTo>
                    <a:pt x="23533" y="206883"/>
                  </a:lnTo>
                  <a:lnTo>
                    <a:pt x="30175" y="200279"/>
                  </a:lnTo>
                  <a:lnTo>
                    <a:pt x="30175" y="183642"/>
                  </a:lnTo>
                  <a:close/>
                </a:path>
                <a:path w="30479" h="207010">
                  <a:moveTo>
                    <a:pt x="30175" y="6985"/>
                  </a:moveTo>
                  <a:lnTo>
                    <a:pt x="23533" y="0"/>
                  </a:lnTo>
                  <a:lnTo>
                    <a:pt x="15240" y="0"/>
                  </a:lnTo>
                  <a:lnTo>
                    <a:pt x="6921" y="0"/>
                  </a:lnTo>
                  <a:lnTo>
                    <a:pt x="0" y="6985"/>
                  </a:lnTo>
                  <a:lnTo>
                    <a:pt x="0" y="23622"/>
                  </a:lnTo>
                  <a:lnTo>
                    <a:pt x="6921" y="30480"/>
                  </a:lnTo>
                  <a:lnTo>
                    <a:pt x="23533" y="30480"/>
                  </a:lnTo>
                  <a:lnTo>
                    <a:pt x="30175" y="23622"/>
                  </a:lnTo>
                  <a:lnTo>
                    <a:pt x="30175" y="6985"/>
                  </a:lnTo>
                  <a:close/>
                </a:path>
              </a:pathLst>
            </a:custGeom>
            <a:solidFill>
              <a:srgbClr val="2A4663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2337580"/>
              <a:ext cx="916305" cy="297180"/>
            </a:xfrm>
            <a:custGeom>
              <a:avLst/>
              <a:gdLst/>
              <a:ahLst/>
              <a:cxnLst/>
              <a:rect l="l" t="t" r="r" b="b"/>
              <a:pathLst>
                <a:path w="916305" h="297180">
                  <a:moveTo>
                    <a:pt x="0" y="0"/>
                  </a:moveTo>
                  <a:lnTo>
                    <a:pt x="0" y="255392"/>
                  </a:lnTo>
                  <a:lnTo>
                    <a:pt x="167334" y="269757"/>
                  </a:lnTo>
                  <a:lnTo>
                    <a:pt x="481905" y="283827"/>
                  </a:lnTo>
                  <a:lnTo>
                    <a:pt x="771086" y="293228"/>
                  </a:lnTo>
                  <a:lnTo>
                    <a:pt x="897915" y="296654"/>
                  </a:lnTo>
                  <a:lnTo>
                    <a:pt x="915924" y="46591"/>
                  </a:lnTo>
                  <a:lnTo>
                    <a:pt x="458072" y="22588"/>
                  </a:lnTo>
                  <a:lnTo>
                    <a:pt x="134445" y="60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7" name="object 17"/>
            <p:cNvSpPr/>
            <p:nvPr/>
          </p:nvSpPr>
          <p:spPr>
            <a:xfrm>
              <a:off x="0" y="2506772"/>
              <a:ext cx="907415" cy="127635"/>
            </a:xfrm>
            <a:custGeom>
              <a:avLst/>
              <a:gdLst/>
              <a:ahLst/>
              <a:cxnLst/>
              <a:rect l="l" t="t" r="r" b="b"/>
              <a:pathLst>
                <a:path w="907415" h="127635">
                  <a:moveTo>
                    <a:pt x="0" y="0"/>
                  </a:moveTo>
                  <a:lnTo>
                    <a:pt x="0" y="86201"/>
                  </a:lnTo>
                  <a:lnTo>
                    <a:pt x="167260" y="100565"/>
                  </a:lnTo>
                  <a:lnTo>
                    <a:pt x="481940" y="114634"/>
                  </a:lnTo>
                  <a:lnTo>
                    <a:pt x="771282" y="124036"/>
                  </a:lnTo>
                  <a:lnTo>
                    <a:pt x="898194" y="127461"/>
                  </a:lnTo>
                  <a:lnTo>
                    <a:pt x="907072" y="3890"/>
                  </a:lnTo>
                  <a:lnTo>
                    <a:pt x="875068" y="11011"/>
                  </a:lnTo>
                  <a:lnTo>
                    <a:pt x="836248" y="18340"/>
                  </a:lnTo>
                  <a:lnTo>
                    <a:pt x="790456" y="25404"/>
                  </a:lnTo>
                  <a:lnTo>
                    <a:pt x="737540" y="31725"/>
                  </a:lnTo>
                  <a:lnTo>
                    <a:pt x="677345" y="36828"/>
                  </a:lnTo>
                  <a:lnTo>
                    <a:pt x="609718" y="40239"/>
                  </a:lnTo>
                  <a:lnTo>
                    <a:pt x="534504" y="41482"/>
                  </a:lnTo>
                  <a:lnTo>
                    <a:pt x="490227" y="41079"/>
                  </a:lnTo>
                  <a:lnTo>
                    <a:pt x="443625" y="39817"/>
                  </a:lnTo>
                  <a:lnTo>
                    <a:pt x="394671" y="37613"/>
                  </a:lnTo>
                  <a:lnTo>
                    <a:pt x="343340" y="34385"/>
                  </a:lnTo>
                  <a:lnTo>
                    <a:pt x="289604" y="30050"/>
                  </a:lnTo>
                  <a:lnTo>
                    <a:pt x="233438" y="24527"/>
                  </a:lnTo>
                  <a:lnTo>
                    <a:pt x="107780" y="9948"/>
                  </a:lnTo>
                  <a:lnTo>
                    <a:pt x="46306" y="3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8" name="object 18"/>
            <p:cNvSpPr/>
            <p:nvPr/>
          </p:nvSpPr>
          <p:spPr>
            <a:xfrm>
              <a:off x="394716" y="2381630"/>
              <a:ext cx="30480" cy="207010"/>
            </a:xfrm>
            <a:custGeom>
              <a:avLst/>
              <a:gdLst/>
              <a:ahLst/>
              <a:cxnLst/>
              <a:rect l="l" t="t" r="r" b="b"/>
              <a:pathLst>
                <a:path w="30479" h="207010">
                  <a:moveTo>
                    <a:pt x="30175" y="183388"/>
                  </a:moveTo>
                  <a:lnTo>
                    <a:pt x="23241" y="176657"/>
                  </a:lnTo>
                  <a:lnTo>
                    <a:pt x="14960" y="176657"/>
                  </a:lnTo>
                  <a:lnTo>
                    <a:pt x="6642" y="176657"/>
                  </a:lnTo>
                  <a:lnTo>
                    <a:pt x="0" y="183388"/>
                  </a:lnTo>
                  <a:lnTo>
                    <a:pt x="0" y="200279"/>
                  </a:lnTo>
                  <a:lnTo>
                    <a:pt x="6642" y="206883"/>
                  </a:lnTo>
                  <a:lnTo>
                    <a:pt x="23241" y="206883"/>
                  </a:lnTo>
                  <a:lnTo>
                    <a:pt x="30175" y="200279"/>
                  </a:lnTo>
                  <a:lnTo>
                    <a:pt x="30175" y="183388"/>
                  </a:lnTo>
                  <a:close/>
                </a:path>
                <a:path w="30479" h="207010">
                  <a:moveTo>
                    <a:pt x="30175" y="6858"/>
                  </a:moveTo>
                  <a:lnTo>
                    <a:pt x="23241" y="0"/>
                  </a:lnTo>
                  <a:lnTo>
                    <a:pt x="14960" y="0"/>
                  </a:lnTo>
                  <a:lnTo>
                    <a:pt x="6642" y="0"/>
                  </a:lnTo>
                  <a:lnTo>
                    <a:pt x="0" y="6858"/>
                  </a:lnTo>
                  <a:lnTo>
                    <a:pt x="0" y="23495"/>
                  </a:lnTo>
                  <a:lnTo>
                    <a:pt x="6642" y="30226"/>
                  </a:lnTo>
                  <a:lnTo>
                    <a:pt x="23241" y="30226"/>
                  </a:lnTo>
                  <a:lnTo>
                    <a:pt x="30175" y="23495"/>
                  </a:lnTo>
                  <a:lnTo>
                    <a:pt x="30175" y="6858"/>
                  </a:lnTo>
                  <a:close/>
                </a:path>
              </a:pathLst>
            </a:custGeom>
            <a:solidFill>
              <a:srgbClr val="2A4663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2742692"/>
              <a:ext cx="1007110" cy="296545"/>
            </a:xfrm>
            <a:custGeom>
              <a:avLst/>
              <a:gdLst/>
              <a:ahLst/>
              <a:cxnLst/>
              <a:rect l="l" t="t" r="r" b="b"/>
              <a:pathLst>
                <a:path w="1007110" h="296544">
                  <a:moveTo>
                    <a:pt x="856996" y="0"/>
                  </a:moveTo>
                  <a:lnTo>
                    <a:pt x="689970" y="7500"/>
                  </a:lnTo>
                  <a:lnTo>
                    <a:pt x="366271" y="24002"/>
                  </a:lnTo>
                  <a:lnTo>
                    <a:pt x="0" y="43170"/>
                  </a:lnTo>
                  <a:lnTo>
                    <a:pt x="0" y="296091"/>
                  </a:lnTo>
                  <a:lnTo>
                    <a:pt x="53238" y="294661"/>
                  </a:lnTo>
                  <a:lnTo>
                    <a:pt x="342495" y="285289"/>
                  </a:lnTo>
                  <a:lnTo>
                    <a:pt x="657090" y="271226"/>
                  </a:lnTo>
                  <a:lnTo>
                    <a:pt x="859980" y="253745"/>
                  </a:lnTo>
                  <a:lnTo>
                    <a:pt x="932614" y="199961"/>
                  </a:lnTo>
                  <a:lnTo>
                    <a:pt x="982899" y="160305"/>
                  </a:lnTo>
                  <a:lnTo>
                    <a:pt x="1006487" y="136651"/>
                  </a:lnTo>
                  <a:lnTo>
                    <a:pt x="985661" y="110194"/>
                  </a:lnTo>
                  <a:lnTo>
                    <a:pt x="937255" y="64246"/>
                  </a:lnTo>
                  <a:lnTo>
                    <a:pt x="886145" y="20369"/>
                  </a:lnTo>
                  <a:lnTo>
                    <a:pt x="856996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0" name="object 20"/>
            <p:cNvSpPr/>
            <p:nvPr/>
          </p:nvSpPr>
          <p:spPr>
            <a:xfrm>
              <a:off x="0" y="2907030"/>
              <a:ext cx="978535" cy="132080"/>
            </a:xfrm>
            <a:custGeom>
              <a:avLst/>
              <a:gdLst/>
              <a:ahLst/>
              <a:cxnLst/>
              <a:rect l="l" t="t" r="r" b="b"/>
              <a:pathLst>
                <a:path w="978535" h="132080">
                  <a:moveTo>
                    <a:pt x="977988" y="0"/>
                  </a:moveTo>
                  <a:lnTo>
                    <a:pt x="936050" y="552"/>
                  </a:lnTo>
                  <a:lnTo>
                    <a:pt x="889309" y="2300"/>
                  </a:lnTo>
                  <a:lnTo>
                    <a:pt x="837523" y="5381"/>
                  </a:lnTo>
                  <a:lnTo>
                    <a:pt x="780453" y="9934"/>
                  </a:lnTo>
                  <a:lnTo>
                    <a:pt x="717855" y="16095"/>
                  </a:lnTo>
                  <a:lnTo>
                    <a:pt x="590906" y="30796"/>
                  </a:lnTo>
                  <a:lnTo>
                    <a:pt x="534770" y="36320"/>
                  </a:lnTo>
                  <a:lnTo>
                    <a:pt x="481058" y="40654"/>
                  </a:lnTo>
                  <a:lnTo>
                    <a:pt x="429743" y="43883"/>
                  </a:lnTo>
                  <a:lnTo>
                    <a:pt x="380800" y="46087"/>
                  </a:lnTo>
                  <a:lnTo>
                    <a:pt x="334203" y="47349"/>
                  </a:lnTo>
                  <a:lnTo>
                    <a:pt x="289928" y="47751"/>
                  </a:lnTo>
                  <a:lnTo>
                    <a:pt x="214714" y="46509"/>
                  </a:lnTo>
                  <a:lnTo>
                    <a:pt x="147087" y="43098"/>
                  </a:lnTo>
                  <a:lnTo>
                    <a:pt x="86896" y="37994"/>
                  </a:lnTo>
                  <a:lnTo>
                    <a:pt x="33993" y="31673"/>
                  </a:lnTo>
                  <a:lnTo>
                    <a:pt x="0" y="26427"/>
                  </a:lnTo>
                  <a:lnTo>
                    <a:pt x="0" y="131753"/>
                  </a:lnTo>
                  <a:lnTo>
                    <a:pt x="53238" y="130323"/>
                  </a:lnTo>
                  <a:lnTo>
                    <a:pt x="342495" y="120951"/>
                  </a:lnTo>
                  <a:lnTo>
                    <a:pt x="657090" y="106888"/>
                  </a:lnTo>
                  <a:lnTo>
                    <a:pt x="859980" y="89407"/>
                  </a:lnTo>
                  <a:lnTo>
                    <a:pt x="902987" y="57896"/>
                  </a:lnTo>
                  <a:lnTo>
                    <a:pt x="941553" y="28811"/>
                  </a:lnTo>
                  <a:lnTo>
                    <a:pt x="977988" y="0"/>
                  </a:lnTo>
                  <a:close/>
                </a:path>
              </a:pathLst>
            </a:custGeom>
            <a:solidFill>
              <a:srgbClr val="FFFFFF">
                <a:alpha val="23921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1" name="object 21"/>
            <p:cNvSpPr/>
            <p:nvPr/>
          </p:nvSpPr>
          <p:spPr>
            <a:xfrm>
              <a:off x="399427" y="2788158"/>
              <a:ext cx="30480" cy="207010"/>
            </a:xfrm>
            <a:custGeom>
              <a:avLst/>
              <a:gdLst/>
              <a:ahLst/>
              <a:cxnLst/>
              <a:rect l="l" t="t" r="r" b="b"/>
              <a:pathLst>
                <a:path w="30479" h="207010">
                  <a:moveTo>
                    <a:pt x="30454" y="183642"/>
                  </a:moveTo>
                  <a:lnTo>
                    <a:pt x="23533" y="176784"/>
                  </a:lnTo>
                  <a:lnTo>
                    <a:pt x="15214" y="176784"/>
                  </a:lnTo>
                  <a:lnTo>
                    <a:pt x="6921" y="176784"/>
                  </a:lnTo>
                  <a:lnTo>
                    <a:pt x="0" y="183642"/>
                  </a:lnTo>
                  <a:lnTo>
                    <a:pt x="0" y="200279"/>
                  </a:lnTo>
                  <a:lnTo>
                    <a:pt x="6921" y="206883"/>
                  </a:lnTo>
                  <a:lnTo>
                    <a:pt x="23533" y="206883"/>
                  </a:lnTo>
                  <a:lnTo>
                    <a:pt x="30454" y="200279"/>
                  </a:lnTo>
                  <a:lnTo>
                    <a:pt x="30454" y="183642"/>
                  </a:lnTo>
                  <a:close/>
                </a:path>
                <a:path w="30479" h="207010">
                  <a:moveTo>
                    <a:pt x="30454" y="6985"/>
                  </a:moveTo>
                  <a:lnTo>
                    <a:pt x="23533" y="0"/>
                  </a:lnTo>
                  <a:lnTo>
                    <a:pt x="15214" y="0"/>
                  </a:lnTo>
                  <a:lnTo>
                    <a:pt x="6921" y="0"/>
                  </a:lnTo>
                  <a:lnTo>
                    <a:pt x="0" y="6985"/>
                  </a:lnTo>
                  <a:lnTo>
                    <a:pt x="0" y="23622"/>
                  </a:lnTo>
                  <a:lnTo>
                    <a:pt x="6921" y="30226"/>
                  </a:lnTo>
                  <a:lnTo>
                    <a:pt x="23533" y="30226"/>
                  </a:lnTo>
                  <a:lnTo>
                    <a:pt x="30454" y="23622"/>
                  </a:lnTo>
                  <a:lnTo>
                    <a:pt x="30454" y="6985"/>
                  </a:lnTo>
                  <a:close/>
                </a:path>
              </a:pathLst>
            </a:custGeom>
            <a:solidFill>
              <a:srgbClr val="2A4663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27165" y="2004948"/>
              <a:ext cx="603250" cy="130175"/>
            </a:xfrm>
            <a:custGeom>
              <a:avLst/>
              <a:gdLst/>
              <a:ahLst/>
              <a:cxnLst/>
              <a:rect l="l" t="t" r="r" b="b"/>
              <a:pathLst>
                <a:path w="603250" h="130175">
                  <a:moveTo>
                    <a:pt x="82270" y="124714"/>
                  </a:moveTo>
                  <a:lnTo>
                    <a:pt x="72313" y="102997"/>
                  </a:lnTo>
                  <a:lnTo>
                    <a:pt x="68757" y="95250"/>
                  </a:lnTo>
                  <a:lnTo>
                    <a:pt x="55384" y="66078"/>
                  </a:lnTo>
                  <a:lnTo>
                    <a:pt x="55384" y="93091"/>
                  </a:lnTo>
                  <a:lnTo>
                    <a:pt x="22440" y="95250"/>
                  </a:lnTo>
                  <a:lnTo>
                    <a:pt x="36017" y="49530"/>
                  </a:lnTo>
                  <a:lnTo>
                    <a:pt x="55384" y="93091"/>
                  </a:lnTo>
                  <a:lnTo>
                    <a:pt x="55384" y="66078"/>
                  </a:lnTo>
                  <a:lnTo>
                    <a:pt x="47802" y="49530"/>
                  </a:lnTo>
                  <a:lnTo>
                    <a:pt x="42100" y="37084"/>
                  </a:lnTo>
                  <a:lnTo>
                    <a:pt x="28244" y="37973"/>
                  </a:lnTo>
                  <a:lnTo>
                    <a:pt x="0" y="130175"/>
                  </a:lnTo>
                  <a:lnTo>
                    <a:pt x="12763" y="129413"/>
                  </a:lnTo>
                  <a:lnTo>
                    <a:pt x="19405" y="105791"/>
                  </a:lnTo>
                  <a:lnTo>
                    <a:pt x="59817" y="102997"/>
                  </a:lnTo>
                  <a:lnTo>
                    <a:pt x="69786" y="125476"/>
                  </a:lnTo>
                  <a:lnTo>
                    <a:pt x="82270" y="124714"/>
                  </a:lnTo>
                  <a:close/>
                </a:path>
                <a:path w="603250" h="130175">
                  <a:moveTo>
                    <a:pt x="169506" y="85090"/>
                  </a:moveTo>
                  <a:lnTo>
                    <a:pt x="165620" y="28829"/>
                  </a:lnTo>
                  <a:lnTo>
                    <a:pt x="153428" y="29718"/>
                  </a:lnTo>
                  <a:lnTo>
                    <a:pt x="157022" y="84201"/>
                  </a:lnTo>
                  <a:lnTo>
                    <a:pt x="157861" y="93980"/>
                  </a:lnTo>
                  <a:lnTo>
                    <a:pt x="156502" y="101092"/>
                  </a:lnTo>
                  <a:lnTo>
                    <a:pt x="153174" y="105537"/>
                  </a:lnTo>
                  <a:lnTo>
                    <a:pt x="150101" y="109982"/>
                  </a:lnTo>
                  <a:lnTo>
                    <a:pt x="144576" y="112522"/>
                  </a:lnTo>
                  <a:lnTo>
                    <a:pt x="134200" y="113157"/>
                  </a:lnTo>
                  <a:lnTo>
                    <a:pt x="127495" y="113157"/>
                  </a:lnTo>
                  <a:lnTo>
                    <a:pt x="122567" y="111252"/>
                  </a:lnTo>
                  <a:lnTo>
                    <a:pt x="115481" y="103632"/>
                  </a:lnTo>
                  <a:lnTo>
                    <a:pt x="113284" y="96901"/>
                  </a:lnTo>
                  <a:lnTo>
                    <a:pt x="109118" y="32639"/>
                  </a:lnTo>
                  <a:lnTo>
                    <a:pt x="96951" y="33274"/>
                  </a:lnTo>
                  <a:lnTo>
                    <a:pt x="100558" y="89535"/>
                  </a:lnTo>
                  <a:lnTo>
                    <a:pt x="123837" y="122936"/>
                  </a:lnTo>
                  <a:lnTo>
                    <a:pt x="134543" y="122936"/>
                  </a:lnTo>
                  <a:lnTo>
                    <a:pt x="168325" y="100584"/>
                  </a:lnTo>
                  <a:lnTo>
                    <a:pt x="169506" y="93306"/>
                  </a:lnTo>
                  <a:lnTo>
                    <a:pt x="169506" y="85090"/>
                  </a:lnTo>
                  <a:close/>
                </a:path>
                <a:path w="603250" h="130175">
                  <a:moveTo>
                    <a:pt x="225869" y="23749"/>
                  </a:moveTo>
                  <a:lnTo>
                    <a:pt x="225005" y="23622"/>
                  </a:lnTo>
                  <a:lnTo>
                    <a:pt x="223393" y="23622"/>
                  </a:lnTo>
                  <a:lnTo>
                    <a:pt x="225869" y="23749"/>
                  </a:lnTo>
                  <a:close/>
                </a:path>
                <a:path w="603250" h="130175">
                  <a:moveTo>
                    <a:pt x="252298" y="97282"/>
                  </a:moveTo>
                  <a:lnTo>
                    <a:pt x="251841" y="90297"/>
                  </a:lnTo>
                  <a:lnTo>
                    <a:pt x="251307" y="82550"/>
                  </a:lnTo>
                  <a:lnTo>
                    <a:pt x="251218" y="81153"/>
                  </a:lnTo>
                  <a:lnTo>
                    <a:pt x="248704" y="75692"/>
                  </a:lnTo>
                  <a:lnTo>
                    <a:pt x="244017" y="71501"/>
                  </a:lnTo>
                  <a:lnTo>
                    <a:pt x="239572" y="67310"/>
                  </a:lnTo>
                  <a:lnTo>
                    <a:pt x="232651" y="64770"/>
                  </a:lnTo>
                  <a:lnTo>
                    <a:pt x="223494" y="63754"/>
                  </a:lnTo>
                  <a:lnTo>
                    <a:pt x="216039" y="62611"/>
                  </a:lnTo>
                  <a:lnTo>
                    <a:pt x="197472" y="45212"/>
                  </a:lnTo>
                  <a:lnTo>
                    <a:pt x="199123" y="41275"/>
                  </a:lnTo>
                  <a:lnTo>
                    <a:pt x="202438" y="38481"/>
                  </a:lnTo>
                  <a:lnTo>
                    <a:pt x="206044" y="35687"/>
                  </a:lnTo>
                  <a:lnTo>
                    <a:pt x="211035" y="34036"/>
                  </a:lnTo>
                  <a:lnTo>
                    <a:pt x="217690" y="33528"/>
                  </a:lnTo>
                  <a:lnTo>
                    <a:pt x="224396" y="33528"/>
                  </a:lnTo>
                  <a:lnTo>
                    <a:pt x="226466" y="33782"/>
                  </a:lnTo>
                  <a:lnTo>
                    <a:pt x="229603" y="34417"/>
                  </a:lnTo>
                  <a:lnTo>
                    <a:pt x="233768" y="35179"/>
                  </a:lnTo>
                  <a:lnTo>
                    <a:pt x="238175" y="36576"/>
                  </a:lnTo>
                  <a:lnTo>
                    <a:pt x="242900" y="38481"/>
                  </a:lnTo>
                  <a:lnTo>
                    <a:pt x="242798" y="37084"/>
                  </a:lnTo>
                  <a:lnTo>
                    <a:pt x="242697" y="35687"/>
                  </a:lnTo>
                  <a:lnTo>
                    <a:pt x="242582" y="34036"/>
                  </a:lnTo>
                  <a:lnTo>
                    <a:pt x="242544" y="33528"/>
                  </a:lnTo>
                  <a:lnTo>
                    <a:pt x="242112" y="27432"/>
                  </a:lnTo>
                  <a:lnTo>
                    <a:pt x="242062" y="26670"/>
                  </a:lnTo>
                  <a:lnTo>
                    <a:pt x="237617" y="25527"/>
                  </a:lnTo>
                  <a:lnTo>
                    <a:pt x="232930" y="24638"/>
                  </a:lnTo>
                  <a:lnTo>
                    <a:pt x="228485" y="24130"/>
                  </a:lnTo>
                  <a:lnTo>
                    <a:pt x="226745" y="23876"/>
                  </a:lnTo>
                  <a:lnTo>
                    <a:pt x="215480" y="23876"/>
                  </a:lnTo>
                  <a:lnTo>
                    <a:pt x="205790" y="24384"/>
                  </a:lnTo>
                  <a:lnTo>
                    <a:pt x="198031" y="27432"/>
                  </a:lnTo>
                  <a:lnTo>
                    <a:pt x="192760" y="32131"/>
                  </a:lnTo>
                  <a:lnTo>
                    <a:pt x="187515" y="37084"/>
                  </a:lnTo>
                  <a:lnTo>
                    <a:pt x="185280" y="43815"/>
                  </a:lnTo>
                  <a:lnTo>
                    <a:pt x="185496" y="49911"/>
                  </a:lnTo>
                  <a:lnTo>
                    <a:pt x="220726" y="75311"/>
                  </a:lnTo>
                  <a:lnTo>
                    <a:pt x="226847" y="76200"/>
                  </a:lnTo>
                  <a:lnTo>
                    <a:pt x="231533" y="77851"/>
                  </a:lnTo>
                  <a:lnTo>
                    <a:pt x="234289" y="80137"/>
                  </a:lnTo>
                  <a:lnTo>
                    <a:pt x="237363" y="82550"/>
                  </a:lnTo>
                  <a:lnTo>
                    <a:pt x="238734" y="85852"/>
                  </a:lnTo>
                  <a:lnTo>
                    <a:pt x="238899" y="88646"/>
                  </a:lnTo>
                  <a:lnTo>
                    <a:pt x="239014" y="90297"/>
                  </a:lnTo>
                  <a:lnTo>
                    <a:pt x="239572" y="95250"/>
                  </a:lnTo>
                  <a:lnTo>
                    <a:pt x="237896" y="99441"/>
                  </a:lnTo>
                  <a:lnTo>
                    <a:pt x="234289" y="102235"/>
                  </a:lnTo>
                  <a:lnTo>
                    <a:pt x="230695" y="105283"/>
                  </a:lnTo>
                  <a:lnTo>
                    <a:pt x="225450" y="106934"/>
                  </a:lnTo>
                  <a:lnTo>
                    <a:pt x="216789" y="107569"/>
                  </a:lnTo>
                  <a:lnTo>
                    <a:pt x="211594" y="107569"/>
                  </a:lnTo>
                  <a:lnTo>
                    <a:pt x="189433" y="101092"/>
                  </a:lnTo>
                  <a:lnTo>
                    <a:pt x="190169" y="112153"/>
                  </a:lnTo>
                  <a:lnTo>
                    <a:pt x="209765" y="117475"/>
                  </a:lnTo>
                  <a:lnTo>
                    <a:pt x="219087" y="117475"/>
                  </a:lnTo>
                  <a:lnTo>
                    <a:pt x="245783" y="107569"/>
                  </a:lnTo>
                  <a:lnTo>
                    <a:pt x="249821" y="104140"/>
                  </a:lnTo>
                  <a:lnTo>
                    <a:pt x="252298" y="97282"/>
                  </a:lnTo>
                  <a:close/>
                </a:path>
                <a:path w="603250" h="130175">
                  <a:moveTo>
                    <a:pt x="330136" y="28321"/>
                  </a:moveTo>
                  <a:lnTo>
                    <a:pt x="329577" y="18034"/>
                  </a:lnTo>
                  <a:lnTo>
                    <a:pt x="253415" y="22987"/>
                  </a:lnTo>
                  <a:lnTo>
                    <a:pt x="254254" y="33274"/>
                  </a:lnTo>
                  <a:lnTo>
                    <a:pt x="286092" y="31115"/>
                  </a:lnTo>
                  <a:lnTo>
                    <a:pt x="291350" y="110871"/>
                  </a:lnTo>
                  <a:lnTo>
                    <a:pt x="303555" y="109982"/>
                  </a:lnTo>
                  <a:lnTo>
                    <a:pt x="298284" y="30226"/>
                  </a:lnTo>
                  <a:lnTo>
                    <a:pt x="330136" y="28321"/>
                  </a:lnTo>
                  <a:close/>
                </a:path>
                <a:path w="603250" h="130175">
                  <a:moveTo>
                    <a:pt x="416255" y="102489"/>
                  </a:moveTo>
                  <a:lnTo>
                    <a:pt x="402399" y="78740"/>
                  </a:lnTo>
                  <a:lnTo>
                    <a:pt x="399364" y="74041"/>
                  </a:lnTo>
                  <a:lnTo>
                    <a:pt x="396875" y="70104"/>
                  </a:lnTo>
                  <a:lnTo>
                    <a:pt x="394106" y="67310"/>
                  </a:lnTo>
                  <a:lnTo>
                    <a:pt x="391350" y="64516"/>
                  </a:lnTo>
                  <a:lnTo>
                    <a:pt x="388835" y="62865"/>
                  </a:lnTo>
                  <a:lnTo>
                    <a:pt x="386080" y="62103"/>
                  </a:lnTo>
                  <a:lnTo>
                    <a:pt x="391071" y="60452"/>
                  </a:lnTo>
                  <a:lnTo>
                    <a:pt x="394017" y="58166"/>
                  </a:lnTo>
                  <a:lnTo>
                    <a:pt x="394677" y="57658"/>
                  </a:lnTo>
                  <a:lnTo>
                    <a:pt x="397154" y="53467"/>
                  </a:lnTo>
                  <a:lnTo>
                    <a:pt x="399364" y="49530"/>
                  </a:lnTo>
                  <a:lnTo>
                    <a:pt x="400354" y="45466"/>
                  </a:lnTo>
                  <a:lnTo>
                    <a:pt x="400481" y="44958"/>
                  </a:lnTo>
                  <a:lnTo>
                    <a:pt x="400202" y="39370"/>
                  </a:lnTo>
                  <a:lnTo>
                    <a:pt x="399415" y="31115"/>
                  </a:lnTo>
                  <a:lnTo>
                    <a:pt x="399364" y="30480"/>
                  </a:lnTo>
                  <a:lnTo>
                    <a:pt x="397090" y="25273"/>
                  </a:lnTo>
                  <a:lnTo>
                    <a:pt x="397027" y="25146"/>
                  </a:lnTo>
                  <a:lnTo>
                    <a:pt x="396595" y="24130"/>
                  </a:lnTo>
                  <a:lnTo>
                    <a:pt x="387477" y="17627"/>
                  </a:lnTo>
                  <a:lnTo>
                    <a:pt x="387477" y="45466"/>
                  </a:lnTo>
                  <a:lnTo>
                    <a:pt x="386359" y="49276"/>
                  </a:lnTo>
                  <a:lnTo>
                    <a:pt x="355333" y="58166"/>
                  </a:lnTo>
                  <a:lnTo>
                    <a:pt x="353098" y="26289"/>
                  </a:lnTo>
                  <a:lnTo>
                    <a:pt x="368350" y="25273"/>
                  </a:lnTo>
                  <a:lnTo>
                    <a:pt x="368935" y="25273"/>
                  </a:lnTo>
                  <a:lnTo>
                    <a:pt x="369493" y="25146"/>
                  </a:lnTo>
                  <a:lnTo>
                    <a:pt x="375081" y="25146"/>
                  </a:lnTo>
                  <a:lnTo>
                    <a:pt x="379183" y="26289"/>
                  </a:lnTo>
                  <a:lnTo>
                    <a:pt x="381914" y="28575"/>
                  </a:lnTo>
                  <a:lnTo>
                    <a:pt x="385241" y="31115"/>
                  </a:lnTo>
                  <a:lnTo>
                    <a:pt x="386918" y="34925"/>
                  </a:lnTo>
                  <a:lnTo>
                    <a:pt x="387438" y="44958"/>
                  </a:lnTo>
                  <a:lnTo>
                    <a:pt x="387477" y="45466"/>
                  </a:lnTo>
                  <a:lnTo>
                    <a:pt x="387477" y="17627"/>
                  </a:lnTo>
                  <a:lnTo>
                    <a:pt x="386448" y="16891"/>
                  </a:lnTo>
                  <a:lnTo>
                    <a:pt x="380415" y="15240"/>
                  </a:lnTo>
                  <a:lnTo>
                    <a:pt x="367792" y="15240"/>
                  </a:lnTo>
                  <a:lnTo>
                    <a:pt x="340372" y="17145"/>
                  </a:lnTo>
                  <a:lnTo>
                    <a:pt x="346125" y="106426"/>
                  </a:lnTo>
                  <a:lnTo>
                    <a:pt x="346176" y="107188"/>
                  </a:lnTo>
                  <a:lnTo>
                    <a:pt x="358381" y="106426"/>
                  </a:lnTo>
                  <a:lnTo>
                    <a:pt x="356082" y="71501"/>
                  </a:lnTo>
                  <a:lnTo>
                    <a:pt x="355955" y="69596"/>
                  </a:lnTo>
                  <a:lnTo>
                    <a:pt x="355892" y="68453"/>
                  </a:lnTo>
                  <a:lnTo>
                    <a:pt x="369189" y="67310"/>
                  </a:lnTo>
                  <a:lnTo>
                    <a:pt x="374865" y="67310"/>
                  </a:lnTo>
                  <a:lnTo>
                    <a:pt x="390232" y="81153"/>
                  </a:lnTo>
                  <a:lnTo>
                    <a:pt x="403237" y="103378"/>
                  </a:lnTo>
                  <a:lnTo>
                    <a:pt x="416255" y="102489"/>
                  </a:lnTo>
                  <a:close/>
                </a:path>
                <a:path w="603250" h="130175">
                  <a:moveTo>
                    <a:pt x="502678" y="96647"/>
                  </a:moveTo>
                  <a:lnTo>
                    <a:pt x="492760" y="75057"/>
                  </a:lnTo>
                  <a:lnTo>
                    <a:pt x="489204" y="67310"/>
                  </a:lnTo>
                  <a:lnTo>
                    <a:pt x="475830" y="38188"/>
                  </a:lnTo>
                  <a:lnTo>
                    <a:pt x="475830" y="65151"/>
                  </a:lnTo>
                  <a:lnTo>
                    <a:pt x="442861" y="67310"/>
                  </a:lnTo>
                  <a:lnTo>
                    <a:pt x="456145" y="21590"/>
                  </a:lnTo>
                  <a:lnTo>
                    <a:pt x="475830" y="65151"/>
                  </a:lnTo>
                  <a:lnTo>
                    <a:pt x="475830" y="38188"/>
                  </a:lnTo>
                  <a:lnTo>
                    <a:pt x="468210" y="21590"/>
                  </a:lnTo>
                  <a:lnTo>
                    <a:pt x="462508" y="9144"/>
                  </a:lnTo>
                  <a:lnTo>
                    <a:pt x="448665" y="10033"/>
                  </a:lnTo>
                  <a:lnTo>
                    <a:pt x="420128" y="102235"/>
                  </a:lnTo>
                  <a:lnTo>
                    <a:pt x="433171" y="101346"/>
                  </a:lnTo>
                  <a:lnTo>
                    <a:pt x="439813" y="77851"/>
                  </a:lnTo>
                  <a:lnTo>
                    <a:pt x="480237" y="75057"/>
                  </a:lnTo>
                  <a:lnTo>
                    <a:pt x="489915" y="97536"/>
                  </a:lnTo>
                  <a:lnTo>
                    <a:pt x="502678" y="96647"/>
                  </a:lnTo>
                  <a:close/>
                </a:path>
                <a:path w="603250" h="130175">
                  <a:moveTo>
                    <a:pt x="580504" y="91694"/>
                  </a:moveTo>
                  <a:lnTo>
                    <a:pt x="579945" y="81407"/>
                  </a:lnTo>
                  <a:lnTo>
                    <a:pt x="536181" y="84201"/>
                  </a:lnTo>
                  <a:lnTo>
                    <a:pt x="530656" y="4445"/>
                  </a:lnTo>
                  <a:lnTo>
                    <a:pt x="518452" y="5334"/>
                  </a:lnTo>
                  <a:lnTo>
                    <a:pt x="524560" y="95250"/>
                  </a:lnTo>
                  <a:lnTo>
                    <a:pt x="580504" y="91694"/>
                  </a:lnTo>
                  <a:close/>
                </a:path>
                <a:path w="603250" h="130175">
                  <a:moveTo>
                    <a:pt x="602640" y="90043"/>
                  </a:moveTo>
                  <a:lnTo>
                    <a:pt x="596836" y="0"/>
                  </a:lnTo>
                  <a:lnTo>
                    <a:pt x="584631" y="889"/>
                  </a:lnTo>
                  <a:lnTo>
                    <a:pt x="590753" y="90932"/>
                  </a:lnTo>
                  <a:lnTo>
                    <a:pt x="602640" y="90043"/>
                  </a:lnTo>
                  <a:close/>
                </a:path>
              </a:pathLst>
            </a:custGeom>
            <a:solidFill>
              <a:srgbClr val="A9C9EE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1905" y="1999107"/>
              <a:ext cx="82550" cy="930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6672" y="2435098"/>
              <a:ext cx="240931" cy="9334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29361" y="2857373"/>
              <a:ext cx="30480" cy="116839"/>
            </a:xfrm>
            <a:custGeom>
              <a:avLst/>
              <a:gdLst/>
              <a:ahLst/>
              <a:cxnLst/>
              <a:rect l="l" t="t" r="r" b="b"/>
              <a:pathLst>
                <a:path w="30479" h="116839">
                  <a:moveTo>
                    <a:pt x="23812" y="0"/>
                  </a:moveTo>
                  <a:lnTo>
                    <a:pt x="11645" y="888"/>
                  </a:lnTo>
                  <a:lnTo>
                    <a:pt x="17729" y="92328"/>
                  </a:lnTo>
                  <a:lnTo>
                    <a:pt x="16891" y="97789"/>
                  </a:lnTo>
                  <a:lnTo>
                    <a:pt x="13004" y="104266"/>
                  </a:lnTo>
                  <a:lnTo>
                    <a:pt x="9131" y="105790"/>
                  </a:lnTo>
                  <a:lnTo>
                    <a:pt x="0" y="106425"/>
                  </a:lnTo>
                  <a:lnTo>
                    <a:pt x="838" y="116712"/>
                  </a:lnTo>
                  <a:lnTo>
                    <a:pt x="14401" y="115824"/>
                  </a:lnTo>
                  <a:lnTo>
                    <a:pt x="21056" y="113029"/>
                  </a:lnTo>
                  <a:lnTo>
                    <a:pt x="28536" y="102488"/>
                  </a:lnTo>
                  <a:lnTo>
                    <a:pt x="30175" y="94487"/>
                  </a:lnTo>
                  <a:lnTo>
                    <a:pt x="23812" y="0"/>
                  </a:lnTo>
                  <a:close/>
                </a:path>
              </a:pathLst>
            </a:custGeom>
            <a:solidFill>
              <a:srgbClr val="A9C9EE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5231" y="2831719"/>
              <a:ext cx="340944" cy="112649"/>
            </a:xfrm>
            <a:prstGeom prst="rect">
              <a:avLst/>
            </a:prstGeom>
          </p:spPr>
        </p:pic>
      </p:grpSp>
      <p:sp>
        <p:nvSpPr>
          <p:cNvPr id="27" name="object 27"/>
          <p:cNvSpPr/>
          <p:nvPr/>
        </p:nvSpPr>
        <p:spPr>
          <a:xfrm>
            <a:off x="1783018" y="7840654"/>
            <a:ext cx="73152" cy="130048"/>
          </a:xfrm>
          <a:custGeom>
            <a:avLst/>
            <a:gdLst/>
            <a:ahLst/>
            <a:cxnLst/>
            <a:rect l="l" t="t" r="r" b="b"/>
            <a:pathLst>
              <a:path w="45719" h="81279">
                <a:moveTo>
                  <a:pt x="45415" y="41033"/>
                </a:moveTo>
                <a:lnTo>
                  <a:pt x="44094" y="25247"/>
                </a:lnTo>
                <a:lnTo>
                  <a:pt x="39598" y="12242"/>
                </a:lnTo>
                <a:lnTo>
                  <a:pt x="32613" y="3378"/>
                </a:lnTo>
                <a:lnTo>
                  <a:pt x="23393" y="0"/>
                </a:lnTo>
                <a:lnTo>
                  <a:pt x="14592" y="3111"/>
                </a:lnTo>
                <a:lnTo>
                  <a:pt x="7251" y="11620"/>
                </a:lnTo>
                <a:lnTo>
                  <a:pt x="2133" y="24307"/>
                </a:lnTo>
                <a:lnTo>
                  <a:pt x="0" y="39928"/>
                </a:lnTo>
                <a:lnTo>
                  <a:pt x="1295" y="55689"/>
                </a:lnTo>
                <a:lnTo>
                  <a:pt x="5803" y="68643"/>
                </a:lnTo>
                <a:lnTo>
                  <a:pt x="12788" y="77495"/>
                </a:lnTo>
                <a:lnTo>
                  <a:pt x="21793" y="80949"/>
                </a:lnTo>
                <a:lnTo>
                  <a:pt x="30645" y="77838"/>
                </a:lnTo>
                <a:lnTo>
                  <a:pt x="38061" y="69316"/>
                </a:lnTo>
                <a:lnTo>
                  <a:pt x="43243" y="56629"/>
                </a:lnTo>
                <a:lnTo>
                  <a:pt x="45415" y="41033"/>
                </a:lnTo>
                <a:close/>
              </a:path>
            </a:pathLst>
          </a:custGeom>
          <a:solidFill>
            <a:srgbClr val="073762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sp>
        <p:nvSpPr>
          <p:cNvPr id="28" name="object 28"/>
          <p:cNvSpPr/>
          <p:nvPr/>
        </p:nvSpPr>
        <p:spPr>
          <a:xfrm>
            <a:off x="1290523" y="5355944"/>
            <a:ext cx="394206" cy="890016"/>
          </a:xfrm>
          <a:custGeom>
            <a:avLst/>
            <a:gdLst/>
            <a:ahLst/>
            <a:cxnLst/>
            <a:rect l="l" t="t" r="r" b="b"/>
            <a:pathLst>
              <a:path w="246380" h="556260">
                <a:moveTo>
                  <a:pt x="176352" y="0"/>
                </a:moveTo>
                <a:lnTo>
                  <a:pt x="59740" y="0"/>
                </a:lnTo>
                <a:lnTo>
                  <a:pt x="36459" y="5911"/>
                </a:lnTo>
                <a:lnTo>
                  <a:pt x="17473" y="22050"/>
                </a:lnTo>
                <a:lnTo>
                  <a:pt x="4685" y="46023"/>
                </a:lnTo>
                <a:lnTo>
                  <a:pt x="0" y="75437"/>
                </a:lnTo>
                <a:lnTo>
                  <a:pt x="0" y="556018"/>
                </a:lnTo>
                <a:lnTo>
                  <a:pt x="236067" y="556018"/>
                </a:lnTo>
                <a:lnTo>
                  <a:pt x="236067" y="75437"/>
                </a:lnTo>
                <a:lnTo>
                  <a:pt x="231384" y="46023"/>
                </a:lnTo>
                <a:lnTo>
                  <a:pt x="218601" y="22050"/>
                </a:lnTo>
                <a:lnTo>
                  <a:pt x="199623" y="5911"/>
                </a:lnTo>
                <a:lnTo>
                  <a:pt x="176352" y="0"/>
                </a:lnTo>
                <a:close/>
              </a:path>
              <a:path w="246380" h="556260">
                <a:moveTo>
                  <a:pt x="186601" y="0"/>
                </a:moveTo>
                <a:lnTo>
                  <a:pt x="69976" y="0"/>
                </a:lnTo>
                <a:lnTo>
                  <a:pt x="46785" y="5911"/>
                </a:lnTo>
                <a:lnTo>
                  <a:pt x="27798" y="22050"/>
                </a:lnTo>
                <a:lnTo>
                  <a:pt x="14971" y="46023"/>
                </a:lnTo>
                <a:lnTo>
                  <a:pt x="10261" y="75437"/>
                </a:lnTo>
                <a:lnTo>
                  <a:pt x="10261" y="556018"/>
                </a:lnTo>
                <a:lnTo>
                  <a:pt x="246316" y="556018"/>
                </a:lnTo>
                <a:lnTo>
                  <a:pt x="246316" y="75437"/>
                </a:lnTo>
                <a:lnTo>
                  <a:pt x="241631" y="46023"/>
                </a:lnTo>
                <a:lnTo>
                  <a:pt x="228846" y="22050"/>
                </a:lnTo>
                <a:lnTo>
                  <a:pt x="209867" y="5911"/>
                </a:lnTo>
                <a:lnTo>
                  <a:pt x="186601" y="0"/>
                </a:lnTo>
                <a:close/>
              </a:path>
            </a:pathLst>
          </a:custGeom>
          <a:ln w="27650">
            <a:solidFill>
              <a:srgbClr val="073762"/>
            </a:solidFill>
          </a:ln>
        </p:spPr>
        <p:txBody>
          <a:bodyPr wrap="square" lIns="0" tIns="0" rIns="0" bIns="0" rtlCol="0"/>
          <a:lstStyle/>
          <a:p>
            <a:endParaRPr sz="2880"/>
          </a:p>
        </p:txBody>
      </p: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2335" y="7839943"/>
            <a:ext cx="252435" cy="13023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03207" y="7839943"/>
            <a:ext cx="217971" cy="130230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904910" y="6032805"/>
            <a:ext cx="1078992" cy="1828800"/>
            <a:chOff x="565569" y="3770503"/>
            <a:chExt cx="674370" cy="1143000"/>
          </a:xfrm>
        </p:grpSpPr>
        <p:sp>
          <p:nvSpPr>
            <p:cNvPr id="32" name="object 32"/>
            <p:cNvSpPr/>
            <p:nvPr/>
          </p:nvSpPr>
          <p:spPr>
            <a:xfrm>
              <a:off x="565569" y="3770503"/>
              <a:ext cx="264795" cy="1143000"/>
            </a:xfrm>
            <a:custGeom>
              <a:avLst/>
              <a:gdLst/>
              <a:ahLst/>
              <a:cxnLst/>
              <a:rect l="l" t="t" r="r" b="b"/>
              <a:pathLst>
                <a:path w="264794" h="1143000">
                  <a:moveTo>
                    <a:pt x="264337" y="0"/>
                  </a:moveTo>
                  <a:lnTo>
                    <a:pt x="54432" y="0"/>
                  </a:lnTo>
                  <a:lnTo>
                    <a:pt x="33250" y="5417"/>
                  </a:lnTo>
                  <a:lnTo>
                    <a:pt x="15948" y="20193"/>
                  </a:lnTo>
                  <a:lnTo>
                    <a:pt x="4279" y="42112"/>
                  </a:lnTo>
                  <a:lnTo>
                    <a:pt x="0" y="68961"/>
                  </a:lnTo>
                  <a:lnTo>
                    <a:pt x="0" y="1073480"/>
                  </a:lnTo>
                  <a:lnTo>
                    <a:pt x="4279" y="1100331"/>
                  </a:lnTo>
                  <a:lnTo>
                    <a:pt x="15948" y="1122232"/>
                  </a:lnTo>
                  <a:lnTo>
                    <a:pt x="33250" y="1136984"/>
                  </a:lnTo>
                  <a:lnTo>
                    <a:pt x="54432" y="1142390"/>
                  </a:lnTo>
                  <a:lnTo>
                    <a:pt x="264337" y="1142390"/>
                  </a:lnTo>
                  <a:lnTo>
                    <a:pt x="264337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3" name="object 33"/>
            <p:cNvSpPr/>
            <p:nvPr/>
          </p:nvSpPr>
          <p:spPr>
            <a:xfrm>
              <a:off x="633437" y="3770503"/>
              <a:ext cx="606425" cy="1143000"/>
            </a:xfrm>
            <a:custGeom>
              <a:avLst/>
              <a:gdLst/>
              <a:ahLst/>
              <a:cxnLst/>
              <a:rect l="l" t="t" r="r" b="b"/>
              <a:pathLst>
                <a:path w="606425" h="1143000">
                  <a:moveTo>
                    <a:pt x="606399" y="68961"/>
                  </a:moveTo>
                  <a:lnTo>
                    <a:pt x="602094" y="42113"/>
                  </a:lnTo>
                  <a:lnTo>
                    <a:pt x="590359" y="20193"/>
                  </a:lnTo>
                  <a:lnTo>
                    <a:pt x="572998" y="5422"/>
                  </a:lnTo>
                  <a:lnTo>
                    <a:pt x="551802" y="0"/>
                  </a:lnTo>
                  <a:lnTo>
                    <a:pt x="490321" y="0"/>
                  </a:lnTo>
                  <a:lnTo>
                    <a:pt x="143979" y="0"/>
                  </a:lnTo>
                  <a:lnTo>
                    <a:pt x="120929" y="0"/>
                  </a:lnTo>
                  <a:lnTo>
                    <a:pt x="120929" y="1135481"/>
                  </a:lnTo>
                  <a:lnTo>
                    <a:pt x="82511" y="1135481"/>
                  </a:lnTo>
                  <a:lnTo>
                    <a:pt x="63423" y="1130604"/>
                  </a:lnTo>
                  <a:lnTo>
                    <a:pt x="47802" y="1117282"/>
                  </a:lnTo>
                  <a:lnTo>
                    <a:pt x="37249" y="1097572"/>
                  </a:lnTo>
                  <a:lnTo>
                    <a:pt x="33388" y="1073480"/>
                  </a:lnTo>
                  <a:lnTo>
                    <a:pt x="33388" y="68961"/>
                  </a:lnTo>
                  <a:lnTo>
                    <a:pt x="37249" y="44869"/>
                  </a:lnTo>
                  <a:lnTo>
                    <a:pt x="47802" y="25171"/>
                  </a:lnTo>
                  <a:lnTo>
                    <a:pt x="63423" y="11874"/>
                  </a:lnTo>
                  <a:lnTo>
                    <a:pt x="82511" y="6985"/>
                  </a:lnTo>
                  <a:lnTo>
                    <a:pt x="120865" y="6985"/>
                  </a:lnTo>
                  <a:lnTo>
                    <a:pt x="105359" y="20193"/>
                  </a:lnTo>
                  <a:lnTo>
                    <a:pt x="93675" y="42113"/>
                  </a:lnTo>
                  <a:lnTo>
                    <a:pt x="89395" y="1073480"/>
                  </a:lnTo>
                  <a:lnTo>
                    <a:pt x="105359" y="1122235"/>
                  </a:lnTo>
                  <a:lnTo>
                    <a:pt x="120929" y="1135481"/>
                  </a:lnTo>
                  <a:lnTo>
                    <a:pt x="120929" y="0"/>
                  </a:lnTo>
                  <a:lnTo>
                    <a:pt x="82511" y="0"/>
                  </a:lnTo>
                  <a:lnTo>
                    <a:pt x="61226" y="5422"/>
                  </a:lnTo>
                  <a:lnTo>
                    <a:pt x="43865" y="20193"/>
                  </a:lnTo>
                  <a:lnTo>
                    <a:pt x="32181" y="42113"/>
                  </a:lnTo>
                  <a:lnTo>
                    <a:pt x="27901" y="68961"/>
                  </a:lnTo>
                  <a:lnTo>
                    <a:pt x="27901" y="825627"/>
                  </a:lnTo>
                  <a:lnTo>
                    <a:pt x="1917" y="825627"/>
                  </a:lnTo>
                  <a:lnTo>
                    <a:pt x="1917" y="830707"/>
                  </a:lnTo>
                  <a:lnTo>
                    <a:pt x="0" y="830707"/>
                  </a:lnTo>
                  <a:lnTo>
                    <a:pt x="0" y="1033907"/>
                  </a:lnTo>
                  <a:lnTo>
                    <a:pt x="2451" y="1033907"/>
                  </a:lnTo>
                  <a:lnTo>
                    <a:pt x="2451" y="1038987"/>
                  </a:lnTo>
                  <a:lnTo>
                    <a:pt x="27901" y="1038987"/>
                  </a:lnTo>
                  <a:lnTo>
                    <a:pt x="27901" y="1073480"/>
                  </a:lnTo>
                  <a:lnTo>
                    <a:pt x="32181" y="1100340"/>
                  </a:lnTo>
                  <a:lnTo>
                    <a:pt x="43865" y="1122235"/>
                  </a:lnTo>
                  <a:lnTo>
                    <a:pt x="61226" y="1136992"/>
                  </a:lnTo>
                  <a:lnTo>
                    <a:pt x="82511" y="1142390"/>
                  </a:lnTo>
                  <a:lnTo>
                    <a:pt x="143979" y="1142390"/>
                  </a:lnTo>
                  <a:lnTo>
                    <a:pt x="490321" y="1142390"/>
                  </a:lnTo>
                  <a:lnTo>
                    <a:pt x="551802" y="1142390"/>
                  </a:lnTo>
                  <a:lnTo>
                    <a:pt x="572998" y="1136992"/>
                  </a:lnTo>
                  <a:lnTo>
                    <a:pt x="590359" y="1122235"/>
                  </a:lnTo>
                  <a:lnTo>
                    <a:pt x="602094" y="1100340"/>
                  </a:lnTo>
                  <a:lnTo>
                    <a:pt x="606399" y="1073480"/>
                  </a:lnTo>
                  <a:lnTo>
                    <a:pt x="606399" y="68961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4" name="object 34"/>
            <p:cNvSpPr/>
            <p:nvPr/>
          </p:nvSpPr>
          <p:spPr>
            <a:xfrm>
              <a:off x="984161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487" y="0"/>
                  </a:moveTo>
                  <a:lnTo>
                    <a:pt x="6896" y="0"/>
                  </a:lnTo>
                  <a:lnTo>
                    <a:pt x="3009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3009" y="488657"/>
                  </a:lnTo>
                  <a:lnTo>
                    <a:pt x="17487" y="488657"/>
                  </a:lnTo>
                  <a:lnTo>
                    <a:pt x="20497" y="484657"/>
                  </a:lnTo>
                  <a:lnTo>
                    <a:pt x="20497" y="381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2619" y="3966387"/>
              <a:ext cx="105676" cy="11642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850049" y="3966387"/>
              <a:ext cx="290195" cy="116839"/>
            </a:xfrm>
            <a:custGeom>
              <a:avLst/>
              <a:gdLst/>
              <a:ahLst/>
              <a:cxnLst/>
              <a:rect l="l" t="t" r="r" b="b"/>
              <a:pathLst>
                <a:path w="290194" h="116839">
                  <a:moveTo>
                    <a:pt x="283591" y="0"/>
                  </a:moveTo>
                  <a:lnTo>
                    <a:pt x="13436" y="0"/>
                  </a:lnTo>
                  <a:lnTo>
                    <a:pt x="6007" y="0"/>
                  </a:lnTo>
                  <a:lnTo>
                    <a:pt x="0" y="7569"/>
                  </a:lnTo>
                  <a:lnTo>
                    <a:pt x="0" y="108826"/>
                  </a:lnTo>
                  <a:lnTo>
                    <a:pt x="6007" y="116420"/>
                  </a:lnTo>
                  <a:lnTo>
                    <a:pt x="283591" y="116420"/>
                  </a:lnTo>
                  <a:lnTo>
                    <a:pt x="289610" y="108826"/>
                  </a:lnTo>
                  <a:lnTo>
                    <a:pt x="289610" y="7569"/>
                  </a:lnTo>
                  <a:lnTo>
                    <a:pt x="283591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7" name="object 37"/>
            <p:cNvSpPr/>
            <p:nvPr/>
          </p:nvSpPr>
          <p:spPr>
            <a:xfrm>
              <a:off x="849337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487" y="0"/>
                  </a:moveTo>
                  <a:lnTo>
                    <a:pt x="6896" y="0"/>
                  </a:lnTo>
                  <a:lnTo>
                    <a:pt x="3009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3009" y="488657"/>
                  </a:lnTo>
                  <a:lnTo>
                    <a:pt x="17487" y="488657"/>
                  </a:lnTo>
                  <a:lnTo>
                    <a:pt x="20497" y="484657"/>
                  </a:lnTo>
                  <a:lnTo>
                    <a:pt x="20497" y="381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8" name="object 38"/>
            <p:cNvSpPr/>
            <p:nvPr/>
          </p:nvSpPr>
          <p:spPr>
            <a:xfrm>
              <a:off x="855878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500" y="0"/>
                  </a:moveTo>
                  <a:lnTo>
                    <a:pt x="6896" y="0"/>
                  </a:lnTo>
                  <a:lnTo>
                    <a:pt x="3187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3187" y="488657"/>
                  </a:lnTo>
                  <a:lnTo>
                    <a:pt x="17500" y="488657"/>
                  </a:lnTo>
                  <a:lnTo>
                    <a:pt x="20497" y="484657"/>
                  </a:lnTo>
                  <a:lnTo>
                    <a:pt x="20497" y="3810"/>
                  </a:lnTo>
                  <a:lnTo>
                    <a:pt x="17500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39" name="object 39"/>
            <p:cNvSpPr/>
            <p:nvPr/>
          </p:nvSpPr>
          <p:spPr>
            <a:xfrm>
              <a:off x="1105916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487" y="0"/>
                  </a:moveTo>
                  <a:lnTo>
                    <a:pt x="6883" y="0"/>
                  </a:lnTo>
                  <a:lnTo>
                    <a:pt x="2984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2984" y="488657"/>
                  </a:lnTo>
                  <a:lnTo>
                    <a:pt x="17487" y="488657"/>
                  </a:lnTo>
                  <a:lnTo>
                    <a:pt x="20472" y="484657"/>
                  </a:lnTo>
                  <a:lnTo>
                    <a:pt x="20472" y="381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40" name="object 40"/>
            <p:cNvSpPr/>
            <p:nvPr/>
          </p:nvSpPr>
          <p:spPr>
            <a:xfrm>
              <a:off x="1112443" y="4182033"/>
              <a:ext cx="20955" cy="488950"/>
            </a:xfrm>
            <a:custGeom>
              <a:avLst/>
              <a:gdLst/>
              <a:ahLst/>
              <a:cxnLst/>
              <a:rect l="l" t="t" r="r" b="b"/>
              <a:pathLst>
                <a:path w="20955" h="488950">
                  <a:moveTo>
                    <a:pt x="17487" y="0"/>
                  </a:moveTo>
                  <a:lnTo>
                    <a:pt x="6896" y="0"/>
                  </a:lnTo>
                  <a:lnTo>
                    <a:pt x="2997" y="0"/>
                  </a:lnTo>
                  <a:lnTo>
                    <a:pt x="0" y="3810"/>
                  </a:lnTo>
                  <a:lnTo>
                    <a:pt x="0" y="484657"/>
                  </a:lnTo>
                  <a:lnTo>
                    <a:pt x="2997" y="488657"/>
                  </a:lnTo>
                  <a:lnTo>
                    <a:pt x="17487" y="488657"/>
                  </a:lnTo>
                  <a:lnTo>
                    <a:pt x="20497" y="484657"/>
                  </a:lnTo>
                  <a:lnTo>
                    <a:pt x="20497" y="3810"/>
                  </a:lnTo>
                  <a:lnTo>
                    <a:pt x="17487" y="0"/>
                  </a:lnTo>
                  <a:close/>
                </a:path>
              </a:pathLst>
            </a:custGeom>
            <a:solidFill>
              <a:srgbClr val="D55454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-7618" y="1017829"/>
            <a:ext cx="4560824" cy="763014"/>
            <a:chOff x="-4762" y="636143"/>
            <a:chExt cx="2850515" cy="476884"/>
          </a:xfrm>
        </p:grpSpPr>
        <p:sp>
          <p:nvSpPr>
            <p:cNvPr id="42" name="object 42"/>
            <p:cNvSpPr/>
            <p:nvPr/>
          </p:nvSpPr>
          <p:spPr>
            <a:xfrm>
              <a:off x="0" y="861713"/>
              <a:ext cx="2266315" cy="246379"/>
            </a:xfrm>
            <a:custGeom>
              <a:avLst/>
              <a:gdLst/>
              <a:ahLst/>
              <a:cxnLst/>
              <a:rect l="l" t="t" r="r" b="b"/>
              <a:pathLst>
                <a:path w="2266315" h="246380">
                  <a:moveTo>
                    <a:pt x="0" y="15410"/>
                  </a:moveTo>
                  <a:lnTo>
                    <a:pt x="49217" y="8243"/>
                  </a:lnTo>
                  <a:lnTo>
                    <a:pt x="92977" y="3912"/>
                  </a:lnTo>
                  <a:lnTo>
                    <a:pt x="137406" y="1193"/>
                  </a:lnTo>
                  <a:lnTo>
                    <a:pt x="182459" y="0"/>
                  </a:lnTo>
                  <a:lnTo>
                    <a:pt x="228094" y="246"/>
                  </a:lnTo>
                  <a:lnTo>
                    <a:pt x="274266" y="1847"/>
                  </a:lnTo>
                  <a:lnTo>
                    <a:pt x="320930" y="4718"/>
                  </a:lnTo>
                  <a:lnTo>
                    <a:pt x="368043" y="8772"/>
                  </a:lnTo>
                  <a:lnTo>
                    <a:pt x="415561" y="13924"/>
                  </a:lnTo>
                  <a:lnTo>
                    <a:pt x="463440" y="20088"/>
                  </a:lnTo>
                  <a:lnTo>
                    <a:pt x="511635" y="27180"/>
                  </a:lnTo>
                  <a:lnTo>
                    <a:pt x="560104" y="35113"/>
                  </a:lnTo>
                  <a:lnTo>
                    <a:pt x="608800" y="43801"/>
                  </a:lnTo>
                  <a:lnTo>
                    <a:pt x="657682" y="53160"/>
                  </a:lnTo>
                  <a:lnTo>
                    <a:pt x="706704" y="63104"/>
                  </a:lnTo>
                  <a:lnTo>
                    <a:pt x="755822" y="73548"/>
                  </a:lnTo>
                  <a:lnTo>
                    <a:pt x="804993" y="84404"/>
                  </a:lnTo>
                  <a:lnTo>
                    <a:pt x="854173" y="95590"/>
                  </a:lnTo>
                  <a:lnTo>
                    <a:pt x="903317" y="107017"/>
                  </a:lnTo>
                  <a:lnTo>
                    <a:pt x="952381" y="118602"/>
                  </a:lnTo>
                  <a:lnTo>
                    <a:pt x="1001322" y="130259"/>
                  </a:lnTo>
                  <a:lnTo>
                    <a:pt x="1050095" y="141901"/>
                  </a:lnTo>
                  <a:lnTo>
                    <a:pt x="1098657" y="153444"/>
                  </a:lnTo>
                  <a:lnTo>
                    <a:pt x="1146962" y="164802"/>
                  </a:lnTo>
                  <a:lnTo>
                    <a:pt x="1194968" y="175890"/>
                  </a:lnTo>
                  <a:lnTo>
                    <a:pt x="1242631" y="186621"/>
                  </a:lnTo>
                  <a:lnTo>
                    <a:pt x="1289905" y="196911"/>
                  </a:lnTo>
                  <a:lnTo>
                    <a:pt x="1336748" y="206673"/>
                  </a:lnTo>
                  <a:lnTo>
                    <a:pt x="1383115" y="215823"/>
                  </a:lnTo>
                  <a:lnTo>
                    <a:pt x="1428961" y="224275"/>
                  </a:lnTo>
                  <a:lnTo>
                    <a:pt x="1474244" y="231942"/>
                  </a:lnTo>
                  <a:lnTo>
                    <a:pt x="1518920" y="238741"/>
                  </a:lnTo>
                  <a:lnTo>
                    <a:pt x="1566625" y="243899"/>
                  </a:lnTo>
                  <a:lnTo>
                    <a:pt x="1614494" y="245929"/>
                  </a:lnTo>
                  <a:lnTo>
                    <a:pt x="1662464" y="245026"/>
                  </a:lnTo>
                  <a:lnTo>
                    <a:pt x="1710469" y="241384"/>
                  </a:lnTo>
                  <a:lnTo>
                    <a:pt x="1758445" y="235197"/>
                  </a:lnTo>
                  <a:lnTo>
                    <a:pt x="1806328" y="226659"/>
                  </a:lnTo>
                  <a:lnTo>
                    <a:pt x="1854053" y="215965"/>
                  </a:lnTo>
                  <a:lnTo>
                    <a:pt x="1901555" y="203308"/>
                  </a:lnTo>
                  <a:lnTo>
                    <a:pt x="1948769" y="188883"/>
                  </a:lnTo>
                  <a:lnTo>
                    <a:pt x="1995632" y="172884"/>
                  </a:lnTo>
                  <a:lnTo>
                    <a:pt x="2042079" y="155506"/>
                  </a:lnTo>
                  <a:lnTo>
                    <a:pt x="2088044" y="136942"/>
                  </a:lnTo>
                  <a:lnTo>
                    <a:pt x="2133464" y="117387"/>
                  </a:lnTo>
                  <a:lnTo>
                    <a:pt x="2178274" y="97036"/>
                  </a:lnTo>
                  <a:lnTo>
                    <a:pt x="2222410" y="76081"/>
                  </a:lnTo>
                  <a:lnTo>
                    <a:pt x="2265807" y="54718"/>
                  </a:lnTo>
                </a:path>
              </a:pathLst>
            </a:custGeom>
            <a:ln w="9525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43" name="object 43"/>
            <p:cNvSpPr/>
            <p:nvPr/>
          </p:nvSpPr>
          <p:spPr>
            <a:xfrm>
              <a:off x="2291143" y="636143"/>
              <a:ext cx="554355" cy="387350"/>
            </a:xfrm>
            <a:custGeom>
              <a:avLst/>
              <a:gdLst/>
              <a:ahLst/>
              <a:cxnLst/>
              <a:rect l="l" t="t" r="r" b="b"/>
              <a:pathLst>
                <a:path w="554355" h="387350">
                  <a:moveTo>
                    <a:pt x="213296" y="0"/>
                  </a:moveTo>
                  <a:lnTo>
                    <a:pt x="210248" y="508"/>
                  </a:lnTo>
                  <a:lnTo>
                    <a:pt x="180530" y="16256"/>
                  </a:lnTo>
                  <a:lnTo>
                    <a:pt x="174859" y="21326"/>
                  </a:lnTo>
                  <a:lnTo>
                    <a:pt x="172402" y="28051"/>
                  </a:lnTo>
                  <a:lnTo>
                    <a:pt x="173279" y="35133"/>
                  </a:lnTo>
                  <a:lnTo>
                    <a:pt x="177609" y="41275"/>
                  </a:lnTo>
                  <a:lnTo>
                    <a:pt x="272859" y="124460"/>
                  </a:lnTo>
                  <a:lnTo>
                    <a:pt x="277360" y="131099"/>
                  </a:lnTo>
                  <a:lnTo>
                    <a:pt x="149288" y="197993"/>
                  </a:lnTo>
                  <a:lnTo>
                    <a:pt x="146621" y="198374"/>
                  </a:lnTo>
                  <a:lnTo>
                    <a:pt x="144081" y="198120"/>
                  </a:lnTo>
                  <a:lnTo>
                    <a:pt x="140271" y="197358"/>
                  </a:lnTo>
                  <a:lnTo>
                    <a:pt x="21145" y="138303"/>
                  </a:lnTo>
                  <a:lnTo>
                    <a:pt x="19240" y="137668"/>
                  </a:lnTo>
                  <a:lnTo>
                    <a:pt x="14922" y="137160"/>
                  </a:lnTo>
                  <a:lnTo>
                    <a:pt x="12509" y="137414"/>
                  </a:lnTo>
                  <a:lnTo>
                    <a:pt x="10223" y="138176"/>
                  </a:lnTo>
                  <a:lnTo>
                    <a:pt x="3147" y="143281"/>
                  </a:lnTo>
                  <a:lnTo>
                    <a:pt x="0" y="150733"/>
                  </a:lnTo>
                  <a:lnTo>
                    <a:pt x="1043" y="158732"/>
                  </a:lnTo>
                  <a:lnTo>
                    <a:pt x="6540" y="165481"/>
                  </a:lnTo>
                  <a:lnTo>
                    <a:pt x="95313" y="228219"/>
                  </a:lnTo>
                  <a:lnTo>
                    <a:pt x="97345" y="235839"/>
                  </a:lnTo>
                  <a:lnTo>
                    <a:pt x="94932" y="242316"/>
                  </a:lnTo>
                  <a:lnTo>
                    <a:pt x="55562" y="341503"/>
                  </a:lnTo>
                  <a:lnTo>
                    <a:pt x="54572" y="348888"/>
                  </a:lnTo>
                  <a:lnTo>
                    <a:pt x="56975" y="355441"/>
                  </a:lnTo>
                  <a:lnTo>
                    <a:pt x="61974" y="360326"/>
                  </a:lnTo>
                  <a:lnTo>
                    <a:pt x="68770" y="362712"/>
                  </a:lnTo>
                  <a:lnTo>
                    <a:pt x="70548" y="362966"/>
                  </a:lnTo>
                  <a:lnTo>
                    <a:pt x="72453" y="362839"/>
                  </a:lnTo>
                  <a:lnTo>
                    <a:pt x="78803" y="361188"/>
                  </a:lnTo>
                  <a:lnTo>
                    <a:pt x="82232" y="358648"/>
                  </a:lnTo>
                  <a:lnTo>
                    <a:pt x="154114" y="244348"/>
                  </a:lnTo>
                  <a:lnTo>
                    <a:pt x="157797" y="241808"/>
                  </a:lnTo>
                  <a:lnTo>
                    <a:pt x="291020" y="216535"/>
                  </a:lnTo>
                  <a:lnTo>
                    <a:pt x="294068" y="216535"/>
                  </a:lnTo>
                  <a:lnTo>
                    <a:pt x="300321" y="218576"/>
                  </a:lnTo>
                  <a:lnTo>
                    <a:pt x="305133" y="222773"/>
                  </a:lnTo>
                  <a:lnTo>
                    <a:pt x="307873" y="228518"/>
                  </a:lnTo>
                  <a:lnTo>
                    <a:pt x="307911" y="235204"/>
                  </a:lnTo>
                  <a:lnTo>
                    <a:pt x="280479" y="368173"/>
                  </a:lnTo>
                  <a:lnTo>
                    <a:pt x="280495" y="374782"/>
                  </a:lnTo>
                  <a:lnTo>
                    <a:pt x="283178" y="380476"/>
                  </a:lnTo>
                  <a:lnTo>
                    <a:pt x="287909" y="384621"/>
                  </a:lnTo>
                  <a:lnTo>
                    <a:pt x="294068" y="386588"/>
                  </a:lnTo>
                  <a:lnTo>
                    <a:pt x="295719" y="386842"/>
                  </a:lnTo>
                  <a:lnTo>
                    <a:pt x="297370" y="386715"/>
                  </a:lnTo>
                  <a:lnTo>
                    <a:pt x="345884" y="377698"/>
                  </a:lnTo>
                  <a:lnTo>
                    <a:pt x="350456" y="373380"/>
                  </a:lnTo>
                  <a:lnTo>
                    <a:pt x="352234" y="367792"/>
                  </a:lnTo>
                  <a:lnTo>
                    <a:pt x="405955" y="178435"/>
                  </a:lnTo>
                  <a:lnTo>
                    <a:pt x="410527" y="174117"/>
                  </a:lnTo>
                  <a:lnTo>
                    <a:pt x="480980" y="156479"/>
                  </a:lnTo>
                  <a:lnTo>
                    <a:pt x="519152" y="141345"/>
                  </a:lnTo>
                  <a:lnTo>
                    <a:pt x="554327" y="113801"/>
                  </a:lnTo>
                  <a:lnTo>
                    <a:pt x="553783" y="105489"/>
                  </a:lnTo>
                  <a:lnTo>
                    <a:pt x="548953" y="98534"/>
                  </a:lnTo>
                  <a:lnTo>
                    <a:pt x="540575" y="94996"/>
                  </a:lnTo>
                  <a:lnTo>
                    <a:pt x="519543" y="94061"/>
                  </a:lnTo>
                  <a:lnTo>
                    <a:pt x="490331" y="96091"/>
                  </a:lnTo>
                  <a:lnTo>
                    <a:pt x="452046" y="102621"/>
                  </a:lnTo>
                  <a:lnTo>
                    <a:pt x="401637" y="115824"/>
                  </a:lnTo>
                  <a:lnTo>
                    <a:pt x="399351" y="115951"/>
                  </a:lnTo>
                  <a:lnTo>
                    <a:pt x="394652" y="115443"/>
                  </a:lnTo>
                  <a:lnTo>
                    <a:pt x="392239" y="114681"/>
                  </a:lnTo>
                  <a:lnTo>
                    <a:pt x="221424" y="1524"/>
                  </a:lnTo>
                  <a:lnTo>
                    <a:pt x="218884" y="508"/>
                  </a:lnTo>
                  <a:lnTo>
                    <a:pt x="216344" y="254"/>
                  </a:lnTo>
                  <a:lnTo>
                    <a:pt x="213296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3154478" y="301955"/>
            <a:ext cx="10049256" cy="90691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0320">
              <a:spcBef>
                <a:spcPts val="160"/>
              </a:spcBef>
            </a:pPr>
            <a:r>
              <a:rPr sz="5760" b="1" spc="232" dirty="0">
                <a:solidFill>
                  <a:srgbClr val="073762"/>
                </a:solidFill>
                <a:latin typeface="Trebuchet MS"/>
                <a:cs typeface="Trebuchet MS"/>
              </a:rPr>
              <a:t>AI</a:t>
            </a:r>
            <a:r>
              <a:rPr sz="5760" b="1" spc="-296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168" dirty="0">
                <a:solidFill>
                  <a:srgbClr val="073762"/>
                </a:solidFill>
                <a:latin typeface="Trebuchet MS"/>
                <a:cs typeface="Trebuchet MS"/>
              </a:rPr>
              <a:t>for</a:t>
            </a:r>
            <a:r>
              <a:rPr sz="5760" b="1" spc="-288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40" dirty="0">
                <a:solidFill>
                  <a:srgbClr val="073762"/>
                </a:solidFill>
                <a:latin typeface="Trebuchet MS"/>
                <a:cs typeface="Trebuchet MS"/>
              </a:rPr>
              <a:t>Assessment</a:t>
            </a:r>
            <a:r>
              <a:rPr sz="5760" b="1" spc="-28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200" dirty="0">
                <a:solidFill>
                  <a:srgbClr val="073762"/>
                </a:solidFill>
                <a:latin typeface="Trebuchet MS"/>
                <a:cs typeface="Trebuchet MS"/>
              </a:rPr>
              <a:t>&amp;</a:t>
            </a:r>
            <a:r>
              <a:rPr sz="5760" b="1" spc="-288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72" dirty="0">
                <a:solidFill>
                  <a:srgbClr val="073762"/>
                </a:solidFill>
                <a:latin typeface="Trebuchet MS"/>
                <a:cs typeface="Trebuchet MS"/>
              </a:rPr>
              <a:t>Feedback</a:t>
            </a:r>
            <a:endParaRPr sz="5760">
              <a:latin typeface="Trebuchet MS"/>
              <a:cs typeface="Trebuchet MS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748589" y="1054608"/>
            <a:ext cx="12415520" cy="7174992"/>
            <a:chOff x="467868" y="659130"/>
            <a:chExt cx="7759700" cy="4484370"/>
          </a:xfrm>
        </p:grpSpPr>
        <p:sp>
          <p:nvSpPr>
            <p:cNvPr id="46" name="object 46"/>
            <p:cNvSpPr/>
            <p:nvPr/>
          </p:nvSpPr>
          <p:spPr>
            <a:xfrm>
              <a:off x="1149896" y="659130"/>
              <a:ext cx="7077709" cy="4484370"/>
            </a:xfrm>
            <a:custGeom>
              <a:avLst/>
              <a:gdLst/>
              <a:ahLst/>
              <a:cxnLst/>
              <a:rect l="l" t="t" r="r" b="b"/>
              <a:pathLst>
                <a:path w="7077709" h="4484370">
                  <a:moveTo>
                    <a:pt x="4741506" y="0"/>
                  </a:moveTo>
                  <a:lnTo>
                    <a:pt x="4741506" y="1168019"/>
                  </a:lnTo>
                  <a:lnTo>
                    <a:pt x="0" y="1168019"/>
                  </a:lnTo>
                  <a:lnTo>
                    <a:pt x="0" y="3503942"/>
                  </a:lnTo>
                  <a:lnTo>
                    <a:pt x="4741506" y="3503942"/>
                  </a:lnTo>
                  <a:lnTo>
                    <a:pt x="4741506" y="4484370"/>
                  </a:lnTo>
                  <a:lnTo>
                    <a:pt x="4929050" y="4484370"/>
                  </a:lnTo>
                  <a:lnTo>
                    <a:pt x="7077417" y="2336038"/>
                  </a:lnTo>
                  <a:lnTo>
                    <a:pt x="4741506" y="0"/>
                  </a:lnTo>
                  <a:close/>
                </a:path>
              </a:pathLst>
            </a:custGeom>
            <a:solidFill>
              <a:srgbClr val="F3D2D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47" name="object 4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7868" y="2019300"/>
              <a:ext cx="2122932" cy="198729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7512" y="2225040"/>
              <a:ext cx="1769364" cy="1624584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29590" y="2060702"/>
              <a:ext cx="2004695" cy="1868805"/>
            </a:xfrm>
            <a:custGeom>
              <a:avLst/>
              <a:gdLst/>
              <a:ahLst/>
              <a:cxnLst/>
              <a:rect l="l" t="t" r="r" b="b"/>
              <a:pathLst>
                <a:path w="2004695" h="1868804">
                  <a:moveTo>
                    <a:pt x="1692910" y="0"/>
                  </a:moveTo>
                  <a:lnTo>
                    <a:pt x="311467" y="0"/>
                  </a:lnTo>
                  <a:lnTo>
                    <a:pt x="265440" y="3377"/>
                  </a:lnTo>
                  <a:lnTo>
                    <a:pt x="221510" y="13187"/>
                  </a:lnTo>
                  <a:lnTo>
                    <a:pt x="180159" y="28949"/>
                  </a:lnTo>
                  <a:lnTo>
                    <a:pt x="141868" y="50181"/>
                  </a:lnTo>
                  <a:lnTo>
                    <a:pt x="107120" y="76402"/>
                  </a:lnTo>
                  <a:lnTo>
                    <a:pt x="76396" y="107131"/>
                  </a:lnTo>
                  <a:lnTo>
                    <a:pt x="50178" y="141885"/>
                  </a:lnTo>
                  <a:lnTo>
                    <a:pt x="28948" y="180183"/>
                  </a:lnTo>
                  <a:lnTo>
                    <a:pt x="13187" y="221545"/>
                  </a:lnTo>
                  <a:lnTo>
                    <a:pt x="3377" y="265488"/>
                  </a:lnTo>
                  <a:lnTo>
                    <a:pt x="0" y="311531"/>
                  </a:lnTo>
                  <a:lnTo>
                    <a:pt x="0" y="1557274"/>
                  </a:lnTo>
                  <a:lnTo>
                    <a:pt x="3377" y="1603316"/>
                  </a:lnTo>
                  <a:lnTo>
                    <a:pt x="13187" y="1647257"/>
                  </a:lnTo>
                  <a:lnTo>
                    <a:pt x="28948" y="1688616"/>
                  </a:lnTo>
                  <a:lnTo>
                    <a:pt x="50178" y="1726912"/>
                  </a:lnTo>
                  <a:lnTo>
                    <a:pt x="76396" y="1761662"/>
                  </a:lnTo>
                  <a:lnTo>
                    <a:pt x="107120" y="1792387"/>
                  </a:lnTo>
                  <a:lnTo>
                    <a:pt x="141868" y="1818605"/>
                  </a:lnTo>
                  <a:lnTo>
                    <a:pt x="180159" y="1839834"/>
                  </a:lnTo>
                  <a:lnTo>
                    <a:pt x="221510" y="1855594"/>
                  </a:lnTo>
                  <a:lnTo>
                    <a:pt x="265440" y="1865403"/>
                  </a:lnTo>
                  <a:lnTo>
                    <a:pt x="311467" y="1868779"/>
                  </a:lnTo>
                  <a:lnTo>
                    <a:pt x="1692910" y="1868779"/>
                  </a:lnTo>
                  <a:lnTo>
                    <a:pt x="1738921" y="1865403"/>
                  </a:lnTo>
                  <a:lnTo>
                    <a:pt x="1782838" y="1855594"/>
                  </a:lnTo>
                  <a:lnTo>
                    <a:pt x="1824178" y="1839834"/>
                  </a:lnTo>
                  <a:lnTo>
                    <a:pt x="1862461" y="1818605"/>
                  </a:lnTo>
                  <a:lnTo>
                    <a:pt x="1897203" y="1792387"/>
                  </a:lnTo>
                  <a:lnTo>
                    <a:pt x="1927923" y="1761662"/>
                  </a:lnTo>
                  <a:lnTo>
                    <a:pt x="1954138" y="1726912"/>
                  </a:lnTo>
                  <a:lnTo>
                    <a:pt x="1975367" y="1688616"/>
                  </a:lnTo>
                  <a:lnTo>
                    <a:pt x="1991127" y="1647257"/>
                  </a:lnTo>
                  <a:lnTo>
                    <a:pt x="2000937" y="1603316"/>
                  </a:lnTo>
                  <a:lnTo>
                    <a:pt x="2004314" y="1557274"/>
                  </a:lnTo>
                  <a:lnTo>
                    <a:pt x="2004314" y="311531"/>
                  </a:lnTo>
                  <a:lnTo>
                    <a:pt x="2000937" y="265488"/>
                  </a:lnTo>
                  <a:lnTo>
                    <a:pt x="1991127" y="221545"/>
                  </a:lnTo>
                  <a:lnTo>
                    <a:pt x="1975367" y="180183"/>
                  </a:lnTo>
                  <a:lnTo>
                    <a:pt x="1954138" y="141885"/>
                  </a:lnTo>
                  <a:lnTo>
                    <a:pt x="1927923" y="107131"/>
                  </a:lnTo>
                  <a:lnTo>
                    <a:pt x="1897203" y="76402"/>
                  </a:lnTo>
                  <a:lnTo>
                    <a:pt x="1862461" y="50181"/>
                  </a:lnTo>
                  <a:lnTo>
                    <a:pt x="1824178" y="28949"/>
                  </a:lnTo>
                  <a:lnTo>
                    <a:pt x="1782838" y="13187"/>
                  </a:lnTo>
                  <a:lnTo>
                    <a:pt x="1738921" y="3377"/>
                  </a:lnTo>
                  <a:lnTo>
                    <a:pt x="1692910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50" name="object 50"/>
            <p:cNvSpPr/>
            <p:nvPr/>
          </p:nvSpPr>
          <p:spPr>
            <a:xfrm>
              <a:off x="529590" y="2060702"/>
              <a:ext cx="2004695" cy="1868805"/>
            </a:xfrm>
            <a:custGeom>
              <a:avLst/>
              <a:gdLst/>
              <a:ahLst/>
              <a:cxnLst/>
              <a:rect l="l" t="t" r="r" b="b"/>
              <a:pathLst>
                <a:path w="2004695" h="1868804">
                  <a:moveTo>
                    <a:pt x="0" y="311531"/>
                  </a:moveTo>
                  <a:lnTo>
                    <a:pt x="3377" y="265488"/>
                  </a:lnTo>
                  <a:lnTo>
                    <a:pt x="13187" y="221545"/>
                  </a:lnTo>
                  <a:lnTo>
                    <a:pt x="28948" y="180183"/>
                  </a:lnTo>
                  <a:lnTo>
                    <a:pt x="50178" y="141885"/>
                  </a:lnTo>
                  <a:lnTo>
                    <a:pt x="76396" y="107131"/>
                  </a:lnTo>
                  <a:lnTo>
                    <a:pt x="107120" y="76402"/>
                  </a:lnTo>
                  <a:lnTo>
                    <a:pt x="141868" y="50181"/>
                  </a:lnTo>
                  <a:lnTo>
                    <a:pt x="180159" y="28949"/>
                  </a:lnTo>
                  <a:lnTo>
                    <a:pt x="221510" y="13187"/>
                  </a:lnTo>
                  <a:lnTo>
                    <a:pt x="265440" y="3377"/>
                  </a:lnTo>
                  <a:lnTo>
                    <a:pt x="311467" y="0"/>
                  </a:lnTo>
                  <a:lnTo>
                    <a:pt x="1692910" y="0"/>
                  </a:lnTo>
                  <a:lnTo>
                    <a:pt x="1738921" y="3377"/>
                  </a:lnTo>
                  <a:lnTo>
                    <a:pt x="1782838" y="13187"/>
                  </a:lnTo>
                  <a:lnTo>
                    <a:pt x="1824178" y="28949"/>
                  </a:lnTo>
                  <a:lnTo>
                    <a:pt x="1862461" y="50181"/>
                  </a:lnTo>
                  <a:lnTo>
                    <a:pt x="1897203" y="76402"/>
                  </a:lnTo>
                  <a:lnTo>
                    <a:pt x="1927923" y="107131"/>
                  </a:lnTo>
                  <a:lnTo>
                    <a:pt x="1954138" y="141885"/>
                  </a:lnTo>
                  <a:lnTo>
                    <a:pt x="1975367" y="180183"/>
                  </a:lnTo>
                  <a:lnTo>
                    <a:pt x="1991127" y="221545"/>
                  </a:lnTo>
                  <a:lnTo>
                    <a:pt x="2000937" y="265488"/>
                  </a:lnTo>
                  <a:lnTo>
                    <a:pt x="2004314" y="311531"/>
                  </a:lnTo>
                  <a:lnTo>
                    <a:pt x="2004314" y="1557274"/>
                  </a:lnTo>
                  <a:lnTo>
                    <a:pt x="2000937" y="1603316"/>
                  </a:lnTo>
                  <a:lnTo>
                    <a:pt x="1991127" y="1647257"/>
                  </a:lnTo>
                  <a:lnTo>
                    <a:pt x="1975367" y="1688616"/>
                  </a:lnTo>
                  <a:lnTo>
                    <a:pt x="1954138" y="1726912"/>
                  </a:lnTo>
                  <a:lnTo>
                    <a:pt x="1927923" y="1761662"/>
                  </a:lnTo>
                  <a:lnTo>
                    <a:pt x="1897203" y="1792387"/>
                  </a:lnTo>
                  <a:lnTo>
                    <a:pt x="1862461" y="1818605"/>
                  </a:lnTo>
                  <a:lnTo>
                    <a:pt x="1824178" y="1839834"/>
                  </a:lnTo>
                  <a:lnTo>
                    <a:pt x="1782838" y="1855594"/>
                  </a:lnTo>
                  <a:lnTo>
                    <a:pt x="1738921" y="1865403"/>
                  </a:lnTo>
                  <a:lnTo>
                    <a:pt x="1692910" y="1868779"/>
                  </a:lnTo>
                  <a:lnTo>
                    <a:pt x="311467" y="1868779"/>
                  </a:lnTo>
                  <a:lnTo>
                    <a:pt x="265440" y="1865403"/>
                  </a:lnTo>
                  <a:lnTo>
                    <a:pt x="221510" y="1855594"/>
                  </a:lnTo>
                  <a:lnTo>
                    <a:pt x="180159" y="1839834"/>
                  </a:lnTo>
                  <a:lnTo>
                    <a:pt x="141868" y="1818605"/>
                  </a:lnTo>
                  <a:lnTo>
                    <a:pt x="107120" y="1792387"/>
                  </a:lnTo>
                  <a:lnTo>
                    <a:pt x="76396" y="1761662"/>
                  </a:lnTo>
                  <a:lnTo>
                    <a:pt x="50178" y="1726912"/>
                  </a:lnTo>
                  <a:lnTo>
                    <a:pt x="28948" y="1688616"/>
                  </a:lnTo>
                  <a:lnTo>
                    <a:pt x="13187" y="1647257"/>
                  </a:lnTo>
                  <a:lnTo>
                    <a:pt x="3377" y="1603316"/>
                  </a:lnTo>
                  <a:lnTo>
                    <a:pt x="0" y="1557274"/>
                  </a:lnTo>
                  <a:lnTo>
                    <a:pt x="0" y="311531"/>
                  </a:lnTo>
                  <a:close/>
                </a:path>
              </a:pathLst>
            </a:custGeom>
            <a:ln w="38100">
              <a:solidFill>
                <a:srgbClr val="CA5C5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372981" y="3573010"/>
            <a:ext cx="2151888" cy="2233432"/>
          </a:xfrm>
          <a:prstGeom prst="rect">
            <a:avLst/>
          </a:prstGeom>
        </p:spPr>
        <p:txBody>
          <a:bodyPr vert="horz" wrap="square" lIns="0" tIns="125984" rIns="0" bIns="0" rtlCol="0">
            <a:spAutoFit/>
          </a:bodyPr>
          <a:lstStyle/>
          <a:p>
            <a:pPr algn="ctr">
              <a:spcBef>
                <a:spcPts val="992"/>
              </a:spcBef>
            </a:pPr>
            <a:r>
              <a:rPr sz="3520" spc="-32" dirty="0">
                <a:solidFill>
                  <a:srgbClr val="073762"/>
                </a:solidFill>
                <a:latin typeface="Arial MT"/>
                <a:cs typeface="Arial MT"/>
              </a:rPr>
              <a:t>Quizizz</a:t>
            </a:r>
            <a:r>
              <a:rPr sz="3520" spc="-128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520" spc="-40" dirty="0">
                <a:solidFill>
                  <a:srgbClr val="073762"/>
                </a:solidFill>
                <a:latin typeface="Arial MT"/>
                <a:cs typeface="Arial MT"/>
              </a:rPr>
              <a:t>AI:</a:t>
            </a:r>
            <a:endParaRPr sz="3520">
              <a:latin typeface="Arial MT"/>
              <a:cs typeface="Arial MT"/>
            </a:endParaRPr>
          </a:p>
          <a:p>
            <a:pPr marL="68072" marR="57912" indent="129032" algn="ctr">
              <a:lnSpc>
                <a:spcPts val="3648"/>
              </a:lnSpc>
              <a:spcBef>
                <a:spcPts val="1430"/>
              </a:spcBef>
            </a:pPr>
            <a:r>
              <a:rPr sz="3520" spc="-16" dirty="0">
                <a:solidFill>
                  <a:srgbClr val="073762"/>
                </a:solidFill>
                <a:latin typeface="Arial MT"/>
                <a:cs typeface="Arial MT"/>
              </a:rPr>
              <a:t>auto- generated quizzes</a:t>
            </a:r>
            <a:endParaRPr sz="3520">
              <a:latin typeface="Arial MT"/>
              <a:cs typeface="Arial MT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4116018" y="3230880"/>
            <a:ext cx="3460496" cy="3180080"/>
            <a:chOff x="2572511" y="2019300"/>
            <a:chExt cx="2162810" cy="1987550"/>
          </a:xfrm>
        </p:grpSpPr>
        <p:pic>
          <p:nvPicPr>
            <p:cNvPr id="53" name="object 5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72511" y="2019300"/>
              <a:ext cx="2122932" cy="198729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09087" y="2369820"/>
              <a:ext cx="2125980" cy="1333500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2634106" y="2060701"/>
              <a:ext cx="2004695" cy="1868805"/>
            </a:xfrm>
            <a:custGeom>
              <a:avLst/>
              <a:gdLst/>
              <a:ahLst/>
              <a:cxnLst/>
              <a:rect l="l" t="t" r="r" b="b"/>
              <a:pathLst>
                <a:path w="2004695" h="1868804">
                  <a:moveTo>
                    <a:pt x="1692909" y="0"/>
                  </a:moveTo>
                  <a:lnTo>
                    <a:pt x="311531" y="0"/>
                  </a:lnTo>
                  <a:lnTo>
                    <a:pt x="265488" y="3377"/>
                  </a:lnTo>
                  <a:lnTo>
                    <a:pt x="221545" y="13187"/>
                  </a:lnTo>
                  <a:lnTo>
                    <a:pt x="180183" y="28949"/>
                  </a:lnTo>
                  <a:lnTo>
                    <a:pt x="141885" y="50181"/>
                  </a:lnTo>
                  <a:lnTo>
                    <a:pt x="107131" y="76402"/>
                  </a:lnTo>
                  <a:lnTo>
                    <a:pt x="76402" y="107131"/>
                  </a:lnTo>
                  <a:lnTo>
                    <a:pt x="50181" y="141885"/>
                  </a:lnTo>
                  <a:lnTo>
                    <a:pt x="28949" y="180183"/>
                  </a:lnTo>
                  <a:lnTo>
                    <a:pt x="13187" y="221545"/>
                  </a:lnTo>
                  <a:lnTo>
                    <a:pt x="3377" y="265488"/>
                  </a:lnTo>
                  <a:lnTo>
                    <a:pt x="0" y="311531"/>
                  </a:lnTo>
                  <a:lnTo>
                    <a:pt x="0" y="1557274"/>
                  </a:lnTo>
                  <a:lnTo>
                    <a:pt x="3377" y="1603316"/>
                  </a:lnTo>
                  <a:lnTo>
                    <a:pt x="13187" y="1647257"/>
                  </a:lnTo>
                  <a:lnTo>
                    <a:pt x="28949" y="1688616"/>
                  </a:lnTo>
                  <a:lnTo>
                    <a:pt x="50181" y="1726912"/>
                  </a:lnTo>
                  <a:lnTo>
                    <a:pt x="76402" y="1761662"/>
                  </a:lnTo>
                  <a:lnTo>
                    <a:pt x="107131" y="1792387"/>
                  </a:lnTo>
                  <a:lnTo>
                    <a:pt x="141885" y="1818605"/>
                  </a:lnTo>
                  <a:lnTo>
                    <a:pt x="180183" y="1839834"/>
                  </a:lnTo>
                  <a:lnTo>
                    <a:pt x="221545" y="1855594"/>
                  </a:lnTo>
                  <a:lnTo>
                    <a:pt x="265488" y="1865403"/>
                  </a:lnTo>
                  <a:lnTo>
                    <a:pt x="311531" y="1868779"/>
                  </a:lnTo>
                  <a:lnTo>
                    <a:pt x="1692909" y="1868779"/>
                  </a:lnTo>
                  <a:lnTo>
                    <a:pt x="1738952" y="1865403"/>
                  </a:lnTo>
                  <a:lnTo>
                    <a:pt x="1782895" y="1855594"/>
                  </a:lnTo>
                  <a:lnTo>
                    <a:pt x="1824257" y="1839834"/>
                  </a:lnTo>
                  <a:lnTo>
                    <a:pt x="1862555" y="1818605"/>
                  </a:lnTo>
                  <a:lnTo>
                    <a:pt x="1897309" y="1792387"/>
                  </a:lnTo>
                  <a:lnTo>
                    <a:pt x="1928038" y="1761662"/>
                  </a:lnTo>
                  <a:lnTo>
                    <a:pt x="1954259" y="1726912"/>
                  </a:lnTo>
                  <a:lnTo>
                    <a:pt x="1975491" y="1688616"/>
                  </a:lnTo>
                  <a:lnTo>
                    <a:pt x="1991253" y="1647257"/>
                  </a:lnTo>
                  <a:lnTo>
                    <a:pt x="2001063" y="1603316"/>
                  </a:lnTo>
                  <a:lnTo>
                    <a:pt x="2004441" y="1557274"/>
                  </a:lnTo>
                  <a:lnTo>
                    <a:pt x="2004441" y="311531"/>
                  </a:lnTo>
                  <a:lnTo>
                    <a:pt x="2001063" y="265488"/>
                  </a:lnTo>
                  <a:lnTo>
                    <a:pt x="1991253" y="221545"/>
                  </a:lnTo>
                  <a:lnTo>
                    <a:pt x="1975491" y="180183"/>
                  </a:lnTo>
                  <a:lnTo>
                    <a:pt x="1954259" y="141885"/>
                  </a:lnTo>
                  <a:lnTo>
                    <a:pt x="1928038" y="107131"/>
                  </a:lnTo>
                  <a:lnTo>
                    <a:pt x="1897309" y="76402"/>
                  </a:lnTo>
                  <a:lnTo>
                    <a:pt x="1862555" y="50181"/>
                  </a:lnTo>
                  <a:lnTo>
                    <a:pt x="1824257" y="28949"/>
                  </a:lnTo>
                  <a:lnTo>
                    <a:pt x="1782895" y="13187"/>
                  </a:lnTo>
                  <a:lnTo>
                    <a:pt x="1738952" y="3377"/>
                  </a:lnTo>
                  <a:lnTo>
                    <a:pt x="1692909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56" name="object 56"/>
            <p:cNvSpPr/>
            <p:nvPr/>
          </p:nvSpPr>
          <p:spPr>
            <a:xfrm>
              <a:off x="2634106" y="2060701"/>
              <a:ext cx="2004695" cy="1868805"/>
            </a:xfrm>
            <a:custGeom>
              <a:avLst/>
              <a:gdLst/>
              <a:ahLst/>
              <a:cxnLst/>
              <a:rect l="l" t="t" r="r" b="b"/>
              <a:pathLst>
                <a:path w="2004695" h="1868804">
                  <a:moveTo>
                    <a:pt x="0" y="311531"/>
                  </a:moveTo>
                  <a:lnTo>
                    <a:pt x="3377" y="265488"/>
                  </a:lnTo>
                  <a:lnTo>
                    <a:pt x="13187" y="221545"/>
                  </a:lnTo>
                  <a:lnTo>
                    <a:pt x="28949" y="180183"/>
                  </a:lnTo>
                  <a:lnTo>
                    <a:pt x="50181" y="141885"/>
                  </a:lnTo>
                  <a:lnTo>
                    <a:pt x="76402" y="107131"/>
                  </a:lnTo>
                  <a:lnTo>
                    <a:pt x="107131" y="76402"/>
                  </a:lnTo>
                  <a:lnTo>
                    <a:pt x="141885" y="50181"/>
                  </a:lnTo>
                  <a:lnTo>
                    <a:pt x="180183" y="28949"/>
                  </a:lnTo>
                  <a:lnTo>
                    <a:pt x="221545" y="13187"/>
                  </a:lnTo>
                  <a:lnTo>
                    <a:pt x="265488" y="3377"/>
                  </a:lnTo>
                  <a:lnTo>
                    <a:pt x="311531" y="0"/>
                  </a:lnTo>
                  <a:lnTo>
                    <a:pt x="1692909" y="0"/>
                  </a:lnTo>
                  <a:lnTo>
                    <a:pt x="1738952" y="3377"/>
                  </a:lnTo>
                  <a:lnTo>
                    <a:pt x="1782895" y="13187"/>
                  </a:lnTo>
                  <a:lnTo>
                    <a:pt x="1824257" y="28949"/>
                  </a:lnTo>
                  <a:lnTo>
                    <a:pt x="1862555" y="50181"/>
                  </a:lnTo>
                  <a:lnTo>
                    <a:pt x="1897309" y="76402"/>
                  </a:lnTo>
                  <a:lnTo>
                    <a:pt x="1928038" y="107131"/>
                  </a:lnTo>
                  <a:lnTo>
                    <a:pt x="1954259" y="141885"/>
                  </a:lnTo>
                  <a:lnTo>
                    <a:pt x="1975491" y="180183"/>
                  </a:lnTo>
                  <a:lnTo>
                    <a:pt x="1991253" y="221545"/>
                  </a:lnTo>
                  <a:lnTo>
                    <a:pt x="2001063" y="265488"/>
                  </a:lnTo>
                  <a:lnTo>
                    <a:pt x="2004441" y="311531"/>
                  </a:lnTo>
                  <a:lnTo>
                    <a:pt x="2004441" y="1557274"/>
                  </a:lnTo>
                  <a:lnTo>
                    <a:pt x="2001063" y="1603316"/>
                  </a:lnTo>
                  <a:lnTo>
                    <a:pt x="1991253" y="1647257"/>
                  </a:lnTo>
                  <a:lnTo>
                    <a:pt x="1975491" y="1688616"/>
                  </a:lnTo>
                  <a:lnTo>
                    <a:pt x="1954259" y="1726912"/>
                  </a:lnTo>
                  <a:lnTo>
                    <a:pt x="1928038" y="1761662"/>
                  </a:lnTo>
                  <a:lnTo>
                    <a:pt x="1897309" y="1792387"/>
                  </a:lnTo>
                  <a:lnTo>
                    <a:pt x="1862555" y="1818605"/>
                  </a:lnTo>
                  <a:lnTo>
                    <a:pt x="1824257" y="1839834"/>
                  </a:lnTo>
                  <a:lnTo>
                    <a:pt x="1782895" y="1855594"/>
                  </a:lnTo>
                  <a:lnTo>
                    <a:pt x="1738952" y="1865403"/>
                  </a:lnTo>
                  <a:lnTo>
                    <a:pt x="1692909" y="1868779"/>
                  </a:lnTo>
                  <a:lnTo>
                    <a:pt x="311531" y="1868779"/>
                  </a:lnTo>
                  <a:lnTo>
                    <a:pt x="265488" y="1865403"/>
                  </a:lnTo>
                  <a:lnTo>
                    <a:pt x="221545" y="1855594"/>
                  </a:lnTo>
                  <a:lnTo>
                    <a:pt x="180183" y="1839834"/>
                  </a:lnTo>
                  <a:lnTo>
                    <a:pt x="141885" y="1818605"/>
                  </a:lnTo>
                  <a:lnTo>
                    <a:pt x="107131" y="1792387"/>
                  </a:lnTo>
                  <a:lnTo>
                    <a:pt x="76402" y="1761662"/>
                  </a:lnTo>
                  <a:lnTo>
                    <a:pt x="50181" y="1726912"/>
                  </a:lnTo>
                  <a:lnTo>
                    <a:pt x="28949" y="1688616"/>
                  </a:lnTo>
                  <a:lnTo>
                    <a:pt x="13187" y="1647257"/>
                  </a:lnTo>
                  <a:lnTo>
                    <a:pt x="3377" y="1603316"/>
                  </a:lnTo>
                  <a:lnTo>
                    <a:pt x="0" y="1557274"/>
                  </a:lnTo>
                  <a:lnTo>
                    <a:pt x="0" y="311531"/>
                  </a:lnTo>
                  <a:close/>
                </a:path>
              </a:pathLst>
            </a:custGeom>
            <a:ln w="38099">
              <a:solidFill>
                <a:srgbClr val="CA5C5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4479951" y="3805570"/>
            <a:ext cx="2673096" cy="178228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0320" marR="8128" algn="ctr">
              <a:lnSpc>
                <a:spcPct val="119500"/>
              </a:lnSpc>
              <a:spcBef>
                <a:spcPts val="160"/>
              </a:spcBef>
            </a:pPr>
            <a:r>
              <a:rPr sz="3520" spc="-32" dirty="0">
                <a:solidFill>
                  <a:srgbClr val="073762"/>
                </a:solidFill>
                <a:latin typeface="Arial MT"/>
                <a:cs typeface="Arial MT"/>
              </a:rPr>
              <a:t>Formative</a:t>
            </a:r>
            <a:r>
              <a:rPr sz="3520" spc="-104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520" spc="-40" dirty="0">
                <a:solidFill>
                  <a:srgbClr val="073762"/>
                </a:solidFill>
                <a:latin typeface="Arial MT"/>
                <a:cs typeface="Arial MT"/>
              </a:rPr>
              <a:t>AI: </a:t>
            </a:r>
            <a:r>
              <a:rPr sz="3520" spc="-16" dirty="0">
                <a:solidFill>
                  <a:srgbClr val="073762"/>
                </a:solidFill>
                <a:latin typeface="Arial MT"/>
                <a:cs typeface="Arial MT"/>
              </a:rPr>
              <a:t>instant</a:t>
            </a:r>
            <a:endParaRPr sz="3520">
              <a:latin typeface="Arial MT"/>
              <a:cs typeface="Arial MT"/>
            </a:endParaRPr>
          </a:p>
          <a:p>
            <a:pPr marL="1016" algn="ctr">
              <a:lnSpc>
                <a:spcPts val="3648"/>
              </a:lnSpc>
            </a:pPr>
            <a:r>
              <a:rPr sz="3520" spc="-16" dirty="0">
                <a:solidFill>
                  <a:srgbClr val="073762"/>
                </a:solidFill>
                <a:latin typeface="Arial MT"/>
                <a:cs typeface="Arial MT"/>
              </a:rPr>
              <a:t>feedback</a:t>
            </a:r>
            <a:endParaRPr sz="3520">
              <a:latin typeface="Arial MT"/>
              <a:cs typeface="Arial MT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7483448" y="3230880"/>
            <a:ext cx="3448304" cy="3180080"/>
            <a:chOff x="4677155" y="2019300"/>
            <a:chExt cx="2155190" cy="1987550"/>
          </a:xfrm>
        </p:grpSpPr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77155" y="2019300"/>
              <a:ext cx="2122931" cy="198729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36591" y="2369820"/>
              <a:ext cx="2095500" cy="1333500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4738750" y="2060701"/>
              <a:ext cx="2004695" cy="1868805"/>
            </a:xfrm>
            <a:custGeom>
              <a:avLst/>
              <a:gdLst/>
              <a:ahLst/>
              <a:cxnLst/>
              <a:rect l="l" t="t" r="r" b="b"/>
              <a:pathLst>
                <a:path w="2004695" h="1868804">
                  <a:moveTo>
                    <a:pt x="1692783" y="0"/>
                  </a:moveTo>
                  <a:lnTo>
                    <a:pt x="311403" y="0"/>
                  </a:lnTo>
                  <a:lnTo>
                    <a:pt x="265392" y="3377"/>
                  </a:lnTo>
                  <a:lnTo>
                    <a:pt x="221475" y="13187"/>
                  </a:lnTo>
                  <a:lnTo>
                    <a:pt x="180135" y="28949"/>
                  </a:lnTo>
                  <a:lnTo>
                    <a:pt x="141852" y="50181"/>
                  </a:lnTo>
                  <a:lnTo>
                    <a:pt x="107110" y="76402"/>
                  </a:lnTo>
                  <a:lnTo>
                    <a:pt x="76390" y="107131"/>
                  </a:lnTo>
                  <a:lnTo>
                    <a:pt x="50175" y="141885"/>
                  </a:lnTo>
                  <a:lnTo>
                    <a:pt x="28946" y="180183"/>
                  </a:lnTo>
                  <a:lnTo>
                    <a:pt x="13186" y="221545"/>
                  </a:lnTo>
                  <a:lnTo>
                    <a:pt x="3376" y="265488"/>
                  </a:lnTo>
                  <a:lnTo>
                    <a:pt x="0" y="311531"/>
                  </a:lnTo>
                  <a:lnTo>
                    <a:pt x="0" y="1557274"/>
                  </a:lnTo>
                  <a:lnTo>
                    <a:pt x="3376" y="1603316"/>
                  </a:lnTo>
                  <a:lnTo>
                    <a:pt x="13186" y="1647257"/>
                  </a:lnTo>
                  <a:lnTo>
                    <a:pt x="28946" y="1688616"/>
                  </a:lnTo>
                  <a:lnTo>
                    <a:pt x="50175" y="1726912"/>
                  </a:lnTo>
                  <a:lnTo>
                    <a:pt x="76390" y="1761662"/>
                  </a:lnTo>
                  <a:lnTo>
                    <a:pt x="107110" y="1792387"/>
                  </a:lnTo>
                  <a:lnTo>
                    <a:pt x="141852" y="1818605"/>
                  </a:lnTo>
                  <a:lnTo>
                    <a:pt x="180135" y="1839834"/>
                  </a:lnTo>
                  <a:lnTo>
                    <a:pt x="221475" y="1855594"/>
                  </a:lnTo>
                  <a:lnTo>
                    <a:pt x="265392" y="1865403"/>
                  </a:lnTo>
                  <a:lnTo>
                    <a:pt x="311403" y="1868779"/>
                  </a:lnTo>
                  <a:lnTo>
                    <a:pt x="1692783" y="1868779"/>
                  </a:lnTo>
                  <a:lnTo>
                    <a:pt x="1738825" y="1865403"/>
                  </a:lnTo>
                  <a:lnTo>
                    <a:pt x="1782768" y="1855594"/>
                  </a:lnTo>
                  <a:lnTo>
                    <a:pt x="1824130" y="1839834"/>
                  </a:lnTo>
                  <a:lnTo>
                    <a:pt x="1862428" y="1818605"/>
                  </a:lnTo>
                  <a:lnTo>
                    <a:pt x="1897182" y="1792387"/>
                  </a:lnTo>
                  <a:lnTo>
                    <a:pt x="1927911" y="1761662"/>
                  </a:lnTo>
                  <a:lnTo>
                    <a:pt x="1954132" y="1726912"/>
                  </a:lnTo>
                  <a:lnTo>
                    <a:pt x="1975364" y="1688616"/>
                  </a:lnTo>
                  <a:lnTo>
                    <a:pt x="1991126" y="1647257"/>
                  </a:lnTo>
                  <a:lnTo>
                    <a:pt x="2000936" y="1603316"/>
                  </a:lnTo>
                  <a:lnTo>
                    <a:pt x="2004314" y="1557274"/>
                  </a:lnTo>
                  <a:lnTo>
                    <a:pt x="2004314" y="311531"/>
                  </a:lnTo>
                  <a:lnTo>
                    <a:pt x="2000936" y="265488"/>
                  </a:lnTo>
                  <a:lnTo>
                    <a:pt x="1991126" y="221545"/>
                  </a:lnTo>
                  <a:lnTo>
                    <a:pt x="1975364" y="180183"/>
                  </a:lnTo>
                  <a:lnTo>
                    <a:pt x="1954132" y="141885"/>
                  </a:lnTo>
                  <a:lnTo>
                    <a:pt x="1927911" y="107131"/>
                  </a:lnTo>
                  <a:lnTo>
                    <a:pt x="1897182" y="76402"/>
                  </a:lnTo>
                  <a:lnTo>
                    <a:pt x="1862428" y="50181"/>
                  </a:lnTo>
                  <a:lnTo>
                    <a:pt x="1824130" y="28949"/>
                  </a:lnTo>
                  <a:lnTo>
                    <a:pt x="1782768" y="13187"/>
                  </a:lnTo>
                  <a:lnTo>
                    <a:pt x="1738825" y="3377"/>
                  </a:lnTo>
                  <a:lnTo>
                    <a:pt x="1692783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62" name="object 62"/>
            <p:cNvSpPr/>
            <p:nvPr/>
          </p:nvSpPr>
          <p:spPr>
            <a:xfrm>
              <a:off x="4738750" y="2060701"/>
              <a:ext cx="2004695" cy="1868805"/>
            </a:xfrm>
            <a:custGeom>
              <a:avLst/>
              <a:gdLst/>
              <a:ahLst/>
              <a:cxnLst/>
              <a:rect l="l" t="t" r="r" b="b"/>
              <a:pathLst>
                <a:path w="2004695" h="1868804">
                  <a:moveTo>
                    <a:pt x="0" y="311531"/>
                  </a:moveTo>
                  <a:lnTo>
                    <a:pt x="3376" y="265488"/>
                  </a:lnTo>
                  <a:lnTo>
                    <a:pt x="13186" y="221545"/>
                  </a:lnTo>
                  <a:lnTo>
                    <a:pt x="28946" y="180183"/>
                  </a:lnTo>
                  <a:lnTo>
                    <a:pt x="50175" y="141885"/>
                  </a:lnTo>
                  <a:lnTo>
                    <a:pt x="76390" y="107131"/>
                  </a:lnTo>
                  <a:lnTo>
                    <a:pt x="107110" y="76402"/>
                  </a:lnTo>
                  <a:lnTo>
                    <a:pt x="141852" y="50181"/>
                  </a:lnTo>
                  <a:lnTo>
                    <a:pt x="180135" y="28949"/>
                  </a:lnTo>
                  <a:lnTo>
                    <a:pt x="221475" y="13187"/>
                  </a:lnTo>
                  <a:lnTo>
                    <a:pt x="265392" y="3377"/>
                  </a:lnTo>
                  <a:lnTo>
                    <a:pt x="311403" y="0"/>
                  </a:lnTo>
                  <a:lnTo>
                    <a:pt x="1692783" y="0"/>
                  </a:lnTo>
                  <a:lnTo>
                    <a:pt x="1738825" y="3377"/>
                  </a:lnTo>
                  <a:lnTo>
                    <a:pt x="1782768" y="13187"/>
                  </a:lnTo>
                  <a:lnTo>
                    <a:pt x="1824130" y="28949"/>
                  </a:lnTo>
                  <a:lnTo>
                    <a:pt x="1862428" y="50181"/>
                  </a:lnTo>
                  <a:lnTo>
                    <a:pt x="1897182" y="76402"/>
                  </a:lnTo>
                  <a:lnTo>
                    <a:pt x="1927911" y="107131"/>
                  </a:lnTo>
                  <a:lnTo>
                    <a:pt x="1954132" y="141885"/>
                  </a:lnTo>
                  <a:lnTo>
                    <a:pt x="1975364" y="180183"/>
                  </a:lnTo>
                  <a:lnTo>
                    <a:pt x="1991126" y="221545"/>
                  </a:lnTo>
                  <a:lnTo>
                    <a:pt x="2000936" y="265488"/>
                  </a:lnTo>
                  <a:lnTo>
                    <a:pt x="2004314" y="311531"/>
                  </a:lnTo>
                  <a:lnTo>
                    <a:pt x="2004314" y="1557274"/>
                  </a:lnTo>
                  <a:lnTo>
                    <a:pt x="2000936" y="1603316"/>
                  </a:lnTo>
                  <a:lnTo>
                    <a:pt x="1991126" y="1647257"/>
                  </a:lnTo>
                  <a:lnTo>
                    <a:pt x="1975364" y="1688616"/>
                  </a:lnTo>
                  <a:lnTo>
                    <a:pt x="1954132" y="1726912"/>
                  </a:lnTo>
                  <a:lnTo>
                    <a:pt x="1927911" y="1761662"/>
                  </a:lnTo>
                  <a:lnTo>
                    <a:pt x="1897182" y="1792387"/>
                  </a:lnTo>
                  <a:lnTo>
                    <a:pt x="1862428" y="1818605"/>
                  </a:lnTo>
                  <a:lnTo>
                    <a:pt x="1824130" y="1839834"/>
                  </a:lnTo>
                  <a:lnTo>
                    <a:pt x="1782768" y="1855594"/>
                  </a:lnTo>
                  <a:lnTo>
                    <a:pt x="1738825" y="1865403"/>
                  </a:lnTo>
                  <a:lnTo>
                    <a:pt x="1692783" y="1868779"/>
                  </a:lnTo>
                  <a:lnTo>
                    <a:pt x="311403" y="1868779"/>
                  </a:lnTo>
                  <a:lnTo>
                    <a:pt x="265392" y="1865403"/>
                  </a:lnTo>
                  <a:lnTo>
                    <a:pt x="221475" y="1855594"/>
                  </a:lnTo>
                  <a:lnTo>
                    <a:pt x="180135" y="1839834"/>
                  </a:lnTo>
                  <a:lnTo>
                    <a:pt x="141852" y="1818605"/>
                  </a:lnTo>
                  <a:lnTo>
                    <a:pt x="107110" y="1792387"/>
                  </a:lnTo>
                  <a:lnTo>
                    <a:pt x="76390" y="1761662"/>
                  </a:lnTo>
                  <a:lnTo>
                    <a:pt x="50175" y="1726912"/>
                  </a:lnTo>
                  <a:lnTo>
                    <a:pt x="28946" y="1688616"/>
                  </a:lnTo>
                  <a:lnTo>
                    <a:pt x="13186" y="1647257"/>
                  </a:lnTo>
                  <a:lnTo>
                    <a:pt x="3376" y="1603316"/>
                  </a:lnTo>
                  <a:lnTo>
                    <a:pt x="0" y="1557274"/>
                  </a:lnTo>
                  <a:lnTo>
                    <a:pt x="0" y="311531"/>
                  </a:lnTo>
                  <a:close/>
                </a:path>
              </a:pathLst>
            </a:custGeom>
            <a:ln w="38100">
              <a:solidFill>
                <a:srgbClr val="CA5C5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7884566" y="3805570"/>
            <a:ext cx="2626360" cy="178228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0320" marR="8128" indent="-26416" algn="ctr">
              <a:lnSpc>
                <a:spcPct val="119500"/>
              </a:lnSpc>
              <a:spcBef>
                <a:spcPts val="160"/>
              </a:spcBef>
            </a:pPr>
            <a:r>
              <a:rPr sz="3520" spc="-16" dirty="0">
                <a:solidFill>
                  <a:srgbClr val="073762"/>
                </a:solidFill>
                <a:latin typeface="Arial MT"/>
                <a:cs typeface="Arial MT"/>
              </a:rPr>
              <a:t>Gradescope: rubric-based</a:t>
            </a:r>
            <a:endParaRPr sz="3520">
              <a:latin typeface="Arial MT"/>
              <a:cs typeface="Arial MT"/>
            </a:endParaRPr>
          </a:p>
          <a:p>
            <a:pPr marR="13208" algn="ctr">
              <a:lnSpc>
                <a:spcPts val="3648"/>
              </a:lnSpc>
            </a:pPr>
            <a:r>
              <a:rPr sz="3520" spc="-16" dirty="0">
                <a:solidFill>
                  <a:srgbClr val="073762"/>
                </a:solidFill>
                <a:latin typeface="Arial MT"/>
                <a:cs typeface="Arial MT"/>
              </a:rPr>
              <a:t>grading</a:t>
            </a:r>
            <a:endParaRPr sz="3520">
              <a:latin typeface="Arial MT"/>
              <a:cs typeface="Arial MT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10850880" y="3230880"/>
            <a:ext cx="3397504" cy="3180080"/>
            <a:chOff x="6781800" y="2019300"/>
            <a:chExt cx="2123440" cy="1987550"/>
          </a:xfrm>
        </p:grpSpPr>
        <p:pic>
          <p:nvPicPr>
            <p:cNvPr id="65" name="object 6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81800" y="2019300"/>
              <a:ext cx="2122931" cy="1987296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6843268" y="2060701"/>
              <a:ext cx="2004695" cy="1868805"/>
            </a:xfrm>
            <a:custGeom>
              <a:avLst/>
              <a:gdLst/>
              <a:ahLst/>
              <a:cxnLst/>
              <a:rect l="l" t="t" r="r" b="b"/>
              <a:pathLst>
                <a:path w="2004695" h="1868804">
                  <a:moveTo>
                    <a:pt x="1692909" y="0"/>
                  </a:moveTo>
                  <a:lnTo>
                    <a:pt x="311403" y="0"/>
                  </a:lnTo>
                  <a:lnTo>
                    <a:pt x="265392" y="3377"/>
                  </a:lnTo>
                  <a:lnTo>
                    <a:pt x="221475" y="13187"/>
                  </a:lnTo>
                  <a:lnTo>
                    <a:pt x="180135" y="28949"/>
                  </a:lnTo>
                  <a:lnTo>
                    <a:pt x="141852" y="50181"/>
                  </a:lnTo>
                  <a:lnTo>
                    <a:pt x="107110" y="76402"/>
                  </a:lnTo>
                  <a:lnTo>
                    <a:pt x="76390" y="107131"/>
                  </a:lnTo>
                  <a:lnTo>
                    <a:pt x="50175" y="141885"/>
                  </a:lnTo>
                  <a:lnTo>
                    <a:pt x="28946" y="180183"/>
                  </a:lnTo>
                  <a:lnTo>
                    <a:pt x="13186" y="221545"/>
                  </a:lnTo>
                  <a:lnTo>
                    <a:pt x="3376" y="265488"/>
                  </a:lnTo>
                  <a:lnTo>
                    <a:pt x="0" y="311531"/>
                  </a:lnTo>
                  <a:lnTo>
                    <a:pt x="0" y="1557274"/>
                  </a:lnTo>
                  <a:lnTo>
                    <a:pt x="3376" y="1603316"/>
                  </a:lnTo>
                  <a:lnTo>
                    <a:pt x="13186" y="1647257"/>
                  </a:lnTo>
                  <a:lnTo>
                    <a:pt x="28946" y="1688616"/>
                  </a:lnTo>
                  <a:lnTo>
                    <a:pt x="50175" y="1726912"/>
                  </a:lnTo>
                  <a:lnTo>
                    <a:pt x="76390" y="1761662"/>
                  </a:lnTo>
                  <a:lnTo>
                    <a:pt x="107110" y="1792387"/>
                  </a:lnTo>
                  <a:lnTo>
                    <a:pt x="141852" y="1818605"/>
                  </a:lnTo>
                  <a:lnTo>
                    <a:pt x="180135" y="1839834"/>
                  </a:lnTo>
                  <a:lnTo>
                    <a:pt x="221475" y="1855594"/>
                  </a:lnTo>
                  <a:lnTo>
                    <a:pt x="265392" y="1865403"/>
                  </a:lnTo>
                  <a:lnTo>
                    <a:pt x="311403" y="1868779"/>
                  </a:lnTo>
                  <a:lnTo>
                    <a:pt x="1692909" y="1868779"/>
                  </a:lnTo>
                  <a:lnTo>
                    <a:pt x="1738921" y="1865403"/>
                  </a:lnTo>
                  <a:lnTo>
                    <a:pt x="1782838" y="1855594"/>
                  </a:lnTo>
                  <a:lnTo>
                    <a:pt x="1824178" y="1839834"/>
                  </a:lnTo>
                  <a:lnTo>
                    <a:pt x="1862461" y="1818605"/>
                  </a:lnTo>
                  <a:lnTo>
                    <a:pt x="1897203" y="1792387"/>
                  </a:lnTo>
                  <a:lnTo>
                    <a:pt x="1927923" y="1761662"/>
                  </a:lnTo>
                  <a:lnTo>
                    <a:pt x="1954138" y="1726912"/>
                  </a:lnTo>
                  <a:lnTo>
                    <a:pt x="1975367" y="1688616"/>
                  </a:lnTo>
                  <a:lnTo>
                    <a:pt x="1991127" y="1647257"/>
                  </a:lnTo>
                  <a:lnTo>
                    <a:pt x="2000937" y="1603316"/>
                  </a:lnTo>
                  <a:lnTo>
                    <a:pt x="2004313" y="1557274"/>
                  </a:lnTo>
                  <a:lnTo>
                    <a:pt x="2004313" y="311531"/>
                  </a:lnTo>
                  <a:lnTo>
                    <a:pt x="2000937" y="265488"/>
                  </a:lnTo>
                  <a:lnTo>
                    <a:pt x="1991127" y="221545"/>
                  </a:lnTo>
                  <a:lnTo>
                    <a:pt x="1975367" y="180183"/>
                  </a:lnTo>
                  <a:lnTo>
                    <a:pt x="1954138" y="141885"/>
                  </a:lnTo>
                  <a:lnTo>
                    <a:pt x="1927923" y="107131"/>
                  </a:lnTo>
                  <a:lnTo>
                    <a:pt x="1897203" y="76402"/>
                  </a:lnTo>
                  <a:lnTo>
                    <a:pt x="1862461" y="50181"/>
                  </a:lnTo>
                  <a:lnTo>
                    <a:pt x="1824178" y="28949"/>
                  </a:lnTo>
                  <a:lnTo>
                    <a:pt x="1782838" y="13187"/>
                  </a:lnTo>
                  <a:lnTo>
                    <a:pt x="1738921" y="3377"/>
                  </a:lnTo>
                  <a:lnTo>
                    <a:pt x="1692909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67" name="object 67"/>
            <p:cNvSpPr/>
            <p:nvPr/>
          </p:nvSpPr>
          <p:spPr>
            <a:xfrm>
              <a:off x="6843268" y="2060701"/>
              <a:ext cx="2004695" cy="1868805"/>
            </a:xfrm>
            <a:custGeom>
              <a:avLst/>
              <a:gdLst/>
              <a:ahLst/>
              <a:cxnLst/>
              <a:rect l="l" t="t" r="r" b="b"/>
              <a:pathLst>
                <a:path w="2004695" h="1868804">
                  <a:moveTo>
                    <a:pt x="0" y="311531"/>
                  </a:moveTo>
                  <a:lnTo>
                    <a:pt x="3376" y="265488"/>
                  </a:lnTo>
                  <a:lnTo>
                    <a:pt x="13186" y="221545"/>
                  </a:lnTo>
                  <a:lnTo>
                    <a:pt x="28946" y="180183"/>
                  </a:lnTo>
                  <a:lnTo>
                    <a:pt x="50175" y="141885"/>
                  </a:lnTo>
                  <a:lnTo>
                    <a:pt x="76390" y="107131"/>
                  </a:lnTo>
                  <a:lnTo>
                    <a:pt x="107110" y="76402"/>
                  </a:lnTo>
                  <a:lnTo>
                    <a:pt x="141852" y="50181"/>
                  </a:lnTo>
                  <a:lnTo>
                    <a:pt x="180135" y="28949"/>
                  </a:lnTo>
                  <a:lnTo>
                    <a:pt x="221475" y="13187"/>
                  </a:lnTo>
                  <a:lnTo>
                    <a:pt x="265392" y="3377"/>
                  </a:lnTo>
                  <a:lnTo>
                    <a:pt x="311403" y="0"/>
                  </a:lnTo>
                  <a:lnTo>
                    <a:pt x="1692909" y="0"/>
                  </a:lnTo>
                  <a:lnTo>
                    <a:pt x="1738921" y="3377"/>
                  </a:lnTo>
                  <a:lnTo>
                    <a:pt x="1782838" y="13187"/>
                  </a:lnTo>
                  <a:lnTo>
                    <a:pt x="1824178" y="28949"/>
                  </a:lnTo>
                  <a:lnTo>
                    <a:pt x="1862461" y="50181"/>
                  </a:lnTo>
                  <a:lnTo>
                    <a:pt x="1897203" y="76402"/>
                  </a:lnTo>
                  <a:lnTo>
                    <a:pt x="1927923" y="107131"/>
                  </a:lnTo>
                  <a:lnTo>
                    <a:pt x="1954138" y="141885"/>
                  </a:lnTo>
                  <a:lnTo>
                    <a:pt x="1975367" y="180183"/>
                  </a:lnTo>
                  <a:lnTo>
                    <a:pt x="1991127" y="221545"/>
                  </a:lnTo>
                  <a:lnTo>
                    <a:pt x="2000937" y="265488"/>
                  </a:lnTo>
                  <a:lnTo>
                    <a:pt x="2004313" y="311531"/>
                  </a:lnTo>
                  <a:lnTo>
                    <a:pt x="2004313" y="1557274"/>
                  </a:lnTo>
                  <a:lnTo>
                    <a:pt x="2000937" y="1603316"/>
                  </a:lnTo>
                  <a:lnTo>
                    <a:pt x="1991127" y="1647257"/>
                  </a:lnTo>
                  <a:lnTo>
                    <a:pt x="1975367" y="1688616"/>
                  </a:lnTo>
                  <a:lnTo>
                    <a:pt x="1954138" y="1726912"/>
                  </a:lnTo>
                  <a:lnTo>
                    <a:pt x="1927923" y="1761662"/>
                  </a:lnTo>
                  <a:lnTo>
                    <a:pt x="1897203" y="1792387"/>
                  </a:lnTo>
                  <a:lnTo>
                    <a:pt x="1862461" y="1818605"/>
                  </a:lnTo>
                  <a:lnTo>
                    <a:pt x="1824178" y="1839834"/>
                  </a:lnTo>
                  <a:lnTo>
                    <a:pt x="1782838" y="1855594"/>
                  </a:lnTo>
                  <a:lnTo>
                    <a:pt x="1738921" y="1865403"/>
                  </a:lnTo>
                  <a:lnTo>
                    <a:pt x="1692909" y="1868779"/>
                  </a:lnTo>
                  <a:lnTo>
                    <a:pt x="311403" y="1868779"/>
                  </a:lnTo>
                  <a:lnTo>
                    <a:pt x="265392" y="1865403"/>
                  </a:lnTo>
                  <a:lnTo>
                    <a:pt x="221475" y="1855594"/>
                  </a:lnTo>
                  <a:lnTo>
                    <a:pt x="180135" y="1839834"/>
                  </a:lnTo>
                  <a:lnTo>
                    <a:pt x="141852" y="1818605"/>
                  </a:lnTo>
                  <a:lnTo>
                    <a:pt x="107110" y="1792387"/>
                  </a:lnTo>
                  <a:lnTo>
                    <a:pt x="76390" y="1761662"/>
                  </a:lnTo>
                  <a:lnTo>
                    <a:pt x="50175" y="1726912"/>
                  </a:lnTo>
                  <a:lnTo>
                    <a:pt x="28946" y="1688616"/>
                  </a:lnTo>
                  <a:lnTo>
                    <a:pt x="13186" y="1647257"/>
                  </a:lnTo>
                  <a:lnTo>
                    <a:pt x="3376" y="1603316"/>
                  </a:lnTo>
                  <a:lnTo>
                    <a:pt x="0" y="1557274"/>
                  </a:lnTo>
                  <a:lnTo>
                    <a:pt x="0" y="311531"/>
                  </a:lnTo>
                  <a:close/>
                </a:path>
              </a:pathLst>
            </a:custGeom>
            <a:ln w="38100">
              <a:solidFill>
                <a:srgbClr val="CA5C5C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11564517" y="3805570"/>
            <a:ext cx="1977136" cy="178228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9304" marR="8128" algn="ctr">
              <a:lnSpc>
                <a:spcPct val="119500"/>
              </a:lnSpc>
              <a:spcBef>
                <a:spcPts val="160"/>
              </a:spcBef>
            </a:pPr>
            <a:r>
              <a:rPr sz="3520" spc="-72" dirty="0">
                <a:solidFill>
                  <a:srgbClr val="073762"/>
                </a:solidFill>
                <a:latin typeface="Arial MT"/>
                <a:cs typeface="Arial MT"/>
              </a:rPr>
              <a:t>ChatGPT: </a:t>
            </a:r>
            <a:r>
              <a:rPr sz="3520" spc="-16" dirty="0">
                <a:solidFill>
                  <a:srgbClr val="073762"/>
                </a:solidFill>
                <a:latin typeface="Arial MT"/>
                <a:cs typeface="Arial MT"/>
              </a:rPr>
              <a:t>feedback</a:t>
            </a:r>
            <a:endParaRPr sz="3520">
              <a:latin typeface="Arial MT"/>
              <a:cs typeface="Arial MT"/>
            </a:endParaRPr>
          </a:p>
          <a:p>
            <a:pPr algn="ctr">
              <a:lnSpc>
                <a:spcPts val="3648"/>
              </a:lnSpc>
            </a:pPr>
            <a:r>
              <a:rPr sz="3520" spc="-16" dirty="0">
                <a:solidFill>
                  <a:srgbClr val="073762"/>
                </a:solidFill>
                <a:latin typeface="Arial MT"/>
                <a:cs typeface="Arial MT"/>
              </a:rPr>
              <a:t>drafts</a:t>
            </a:r>
            <a:endParaRPr sz="352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158511" y="0"/>
            <a:ext cx="4398264" cy="863600"/>
          </a:xfrm>
          <a:custGeom>
            <a:avLst/>
            <a:gdLst/>
            <a:ahLst/>
            <a:cxnLst/>
            <a:rect l="l" t="t" r="r" b="b"/>
            <a:pathLst>
              <a:path w="2748915" h="539750">
                <a:moveTo>
                  <a:pt x="2748862" y="0"/>
                </a:moveTo>
                <a:lnTo>
                  <a:pt x="0" y="0"/>
                </a:lnTo>
                <a:lnTo>
                  <a:pt x="7482" y="7079"/>
                </a:lnTo>
                <a:lnTo>
                  <a:pt x="46889" y="37007"/>
                </a:lnTo>
                <a:lnTo>
                  <a:pt x="88621" y="61996"/>
                </a:lnTo>
                <a:lnTo>
                  <a:pt x="132215" y="81820"/>
                </a:lnTo>
                <a:lnTo>
                  <a:pt x="177207" y="96258"/>
                </a:lnTo>
                <a:lnTo>
                  <a:pt x="223135" y="105085"/>
                </a:lnTo>
                <a:lnTo>
                  <a:pt x="269535" y="108076"/>
                </a:lnTo>
                <a:lnTo>
                  <a:pt x="289077" y="107527"/>
                </a:lnTo>
                <a:lnTo>
                  <a:pt x="308619" y="105870"/>
                </a:lnTo>
                <a:lnTo>
                  <a:pt x="328114" y="103094"/>
                </a:lnTo>
                <a:lnTo>
                  <a:pt x="347513" y="99187"/>
                </a:lnTo>
                <a:lnTo>
                  <a:pt x="362658" y="95678"/>
                </a:lnTo>
                <a:lnTo>
                  <a:pt x="370337" y="94454"/>
                </a:lnTo>
                <a:lnTo>
                  <a:pt x="377993" y="93979"/>
                </a:lnTo>
                <a:lnTo>
                  <a:pt x="383200" y="93979"/>
                </a:lnTo>
                <a:lnTo>
                  <a:pt x="416712" y="115252"/>
                </a:lnTo>
                <a:lnTo>
                  <a:pt x="434762" y="142112"/>
                </a:lnTo>
                <a:lnTo>
                  <a:pt x="466112" y="185547"/>
                </a:lnTo>
                <a:lnTo>
                  <a:pt x="501177" y="224520"/>
                </a:lnTo>
                <a:lnTo>
                  <a:pt x="539488" y="258708"/>
                </a:lnTo>
                <a:lnTo>
                  <a:pt x="580576" y="287787"/>
                </a:lnTo>
                <a:lnTo>
                  <a:pt x="623971" y="311432"/>
                </a:lnTo>
                <a:lnTo>
                  <a:pt x="669207" y="329318"/>
                </a:lnTo>
                <a:lnTo>
                  <a:pt x="715813" y="341122"/>
                </a:lnTo>
                <a:lnTo>
                  <a:pt x="767480" y="346854"/>
                </a:lnTo>
                <a:lnTo>
                  <a:pt x="784647" y="347217"/>
                </a:lnTo>
                <a:lnTo>
                  <a:pt x="829867" y="344751"/>
                </a:lnTo>
                <a:lnTo>
                  <a:pt x="874818" y="337677"/>
                </a:lnTo>
                <a:lnTo>
                  <a:pt x="919450" y="326489"/>
                </a:lnTo>
                <a:lnTo>
                  <a:pt x="963715" y="311678"/>
                </a:lnTo>
                <a:lnTo>
                  <a:pt x="1007564" y="293735"/>
                </a:lnTo>
                <a:lnTo>
                  <a:pt x="1050948" y="273151"/>
                </a:lnTo>
                <a:lnTo>
                  <a:pt x="1093818" y="250419"/>
                </a:lnTo>
                <a:lnTo>
                  <a:pt x="1136126" y="226029"/>
                </a:lnTo>
                <a:lnTo>
                  <a:pt x="1177823" y="200473"/>
                </a:lnTo>
                <a:lnTo>
                  <a:pt x="1218860" y="174244"/>
                </a:lnTo>
                <a:lnTo>
                  <a:pt x="1254404" y="213423"/>
                </a:lnTo>
                <a:lnTo>
                  <a:pt x="1291366" y="250686"/>
                </a:lnTo>
                <a:lnTo>
                  <a:pt x="1329661" y="285975"/>
                </a:lnTo>
                <a:lnTo>
                  <a:pt x="1369201" y="319230"/>
                </a:lnTo>
                <a:lnTo>
                  <a:pt x="1409900" y="350392"/>
                </a:lnTo>
                <a:lnTo>
                  <a:pt x="1451671" y="379401"/>
                </a:lnTo>
                <a:lnTo>
                  <a:pt x="1494428" y="406198"/>
                </a:lnTo>
                <a:lnTo>
                  <a:pt x="1538083" y="430725"/>
                </a:lnTo>
                <a:lnTo>
                  <a:pt x="1582550" y="452921"/>
                </a:lnTo>
                <a:lnTo>
                  <a:pt x="1627742" y="472728"/>
                </a:lnTo>
                <a:lnTo>
                  <a:pt x="1673572" y="490087"/>
                </a:lnTo>
                <a:lnTo>
                  <a:pt x="1719955" y="504937"/>
                </a:lnTo>
                <a:lnTo>
                  <a:pt x="1766803" y="517220"/>
                </a:lnTo>
                <a:lnTo>
                  <a:pt x="1814029" y="526877"/>
                </a:lnTo>
                <a:lnTo>
                  <a:pt x="1861547" y="533848"/>
                </a:lnTo>
                <a:lnTo>
                  <a:pt x="1909270" y="538074"/>
                </a:lnTo>
                <a:lnTo>
                  <a:pt x="1957111" y="539496"/>
                </a:lnTo>
                <a:lnTo>
                  <a:pt x="1986636" y="538946"/>
                </a:lnTo>
                <a:lnTo>
                  <a:pt x="2045640" y="534513"/>
                </a:lnTo>
                <a:lnTo>
                  <a:pt x="2119151" y="522497"/>
                </a:lnTo>
                <a:lnTo>
                  <a:pt x="2162832" y="511750"/>
                </a:lnTo>
                <a:lnTo>
                  <a:pt x="2206042" y="498425"/>
                </a:lnTo>
                <a:lnTo>
                  <a:pt x="2248684" y="482587"/>
                </a:lnTo>
                <a:lnTo>
                  <a:pt x="2290666" y="464297"/>
                </a:lnTo>
                <a:lnTo>
                  <a:pt x="2331891" y="443618"/>
                </a:lnTo>
                <a:lnTo>
                  <a:pt x="2372264" y="420614"/>
                </a:lnTo>
                <a:lnTo>
                  <a:pt x="2411692" y="395347"/>
                </a:lnTo>
                <a:lnTo>
                  <a:pt x="2450078" y="367880"/>
                </a:lnTo>
                <a:lnTo>
                  <a:pt x="2487328" y="338275"/>
                </a:lnTo>
                <a:lnTo>
                  <a:pt x="2523346" y="306596"/>
                </a:lnTo>
                <a:lnTo>
                  <a:pt x="2558039" y="272904"/>
                </a:lnTo>
                <a:lnTo>
                  <a:pt x="2591310" y="237264"/>
                </a:lnTo>
                <a:lnTo>
                  <a:pt x="2623066" y="199738"/>
                </a:lnTo>
                <a:lnTo>
                  <a:pt x="2653210" y="160388"/>
                </a:lnTo>
                <a:lnTo>
                  <a:pt x="2681649" y="119277"/>
                </a:lnTo>
                <a:lnTo>
                  <a:pt x="2708287" y="76468"/>
                </a:lnTo>
                <a:lnTo>
                  <a:pt x="2733029" y="32024"/>
                </a:lnTo>
                <a:lnTo>
                  <a:pt x="27488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880"/>
          </a:p>
        </p:txBody>
      </p:sp>
      <p:grpSp>
        <p:nvGrpSpPr>
          <p:cNvPr id="3" name="object 3"/>
          <p:cNvGrpSpPr/>
          <p:nvPr/>
        </p:nvGrpSpPr>
        <p:grpSpPr>
          <a:xfrm>
            <a:off x="0" y="2978913"/>
            <a:ext cx="14630400" cy="5250686"/>
            <a:chOff x="0" y="1861820"/>
            <a:chExt cx="9144000" cy="328167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944368"/>
              <a:ext cx="9144000" cy="21991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4245" y="1861820"/>
              <a:ext cx="106045" cy="3119755"/>
            </a:xfrm>
            <a:custGeom>
              <a:avLst/>
              <a:gdLst/>
              <a:ahLst/>
              <a:cxnLst/>
              <a:rect l="l" t="t" r="r" b="b"/>
              <a:pathLst>
                <a:path w="106045" h="3119754">
                  <a:moveTo>
                    <a:pt x="68372" y="0"/>
                  </a:moveTo>
                  <a:lnTo>
                    <a:pt x="61603" y="0"/>
                  </a:lnTo>
                  <a:lnTo>
                    <a:pt x="55609" y="507"/>
                  </a:lnTo>
                  <a:lnTo>
                    <a:pt x="52357" y="507"/>
                  </a:lnTo>
                  <a:lnTo>
                    <a:pt x="16378" y="17144"/>
                  </a:lnTo>
                  <a:lnTo>
                    <a:pt x="12930" y="476626"/>
                  </a:lnTo>
                  <a:lnTo>
                    <a:pt x="5842" y="1500778"/>
                  </a:lnTo>
                  <a:lnTo>
                    <a:pt x="0" y="2558162"/>
                  </a:lnTo>
                  <a:lnTo>
                    <a:pt x="287" y="3117341"/>
                  </a:lnTo>
                  <a:lnTo>
                    <a:pt x="103615" y="3119577"/>
                  </a:lnTo>
                  <a:lnTo>
                    <a:pt x="105477" y="1576552"/>
                  </a:lnTo>
                  <a:lnTo>
                    <a:pt x="105710" y="511115"/>
                  </a:lnTo>
                  <a:lnTo>
                    <a:pt x="103615" y="17144"/>
                  </a:lnTo>
                  <a:lnTo>
                    <a:pt x="98588" y="8251"/>
                  </a:lnTo>
                  <a:lnTo>
                    <a:pt x="89951" y="3048"/>
                  </a:lnTo>
                  <a:lnTo>
                    <a:pt x="79335" y="607"/>
                  </a:lnTo>
                  <a:lnTo>
                    <a:pt x="68372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-7618" y="1017829"/>
            <a:ext cx="4560824" cy="7136384"/>
            <a:chOff x="-4762" y="636143"/>
            <a:chExt cx="2850515" cy="4460240"/>
          </a:xfrm>
        </p:grpSpPr>
        <p:sp>
          <p:nvSpPr>
            <p:cNvPr id="7" name="object 7"/>
            <p:cNvSpPr/>
            <p:nvPr/>
          </p:nvSpPr>
          <p:spPr>
            <a:xfrm>
              <a:off x="0" y="861713"/>
              <a:ext cx="2266315" cy="246379"/>
            </a:xfrm>
            <a:custGeom>
              <a:avLst/>
              <a:gdLst/>
              <a:ahLst/>
              <a:cxnLst/>
              <a:rect l="l" t="t" r="r" b="b"/>
              <a:pathLst>
                <a:path w="2266315" h="246380">
                  <a:moveTo>
                    <a:pt x="0" y="15410"/>
                  </a:moveTo>
                  <a:lnTo>
                    <a:pt x="49217" y="8243"/>
                  </a:lnTo>
                  <a:lnTo>
                    <a:pt x="92977" y="3912"/>
                  </a:lnTo>
                  <a:lnTo>
                    <a:pt x="137406" y="1193"/>
                  </a:lnTo>
                  <a:lnTo>
                    <a:pt x="182459" y="0"/>
                  </a:lnTo>
                  <a:lnTo>
                    <a:pt x="228094" y="246"/>
                  </a:lnTo>
                  <a:lnTo>
                    <a:pt x="274266" y="1847"/>
                  </a:lnTo>
                  <a:lnTo>
                    <a:pt x="320930" y="4718"/>
                  </a:lnTo>
                  <a:lnTo>
                    <a:pt x="368043" y="8772"/>
                  </a:lnTo>
                  <a:lnTo>
                    <a:pt x="415561" y="13924"/>
                  </a:lnTo>
                  <a:lnTo>
                    <a:pt x="463440" y="20088"/>
                  </a:lnTo>
                  <a:lnTo>
                    <a:pt x="511635" y="27180"/>
                  </a:lnTo>
                  <a:lnTo>
                    <a:pt x="560104" y="35113"/>
                  </a:lnTo>
                  <a:lnTo>
                    <a:pt x="608800" y="43801"/>
                  </a:lnTo>
                  <a:lnTo>
                    <a:pt x="657682" y="53160"/>
                  </a:lnTo>
                  <a:lnTo>
                    <a:pt x="706704" y="63104"/>
                  </a:lnTo>
                  <a:lnTo>
                    <a:pt x="755822" y="73548"/>
                  </a:lnTo>
                  <a:lnTo>
                    <a:pt x="804993" y="84404"/>
                  </a:lnTo>
                  <a:lnTo>
                    <a:pt x="854173" y="95590"/>
                  </a:lnTo>
                  <a:lnTo>
                    <a:pt x="903317" y="107017"/>
                  </a:lnTo>
                  <a:lnTo>
                    <a:pt x="952381" y="118602"/>
                  </a:lnTo>
                  <a:lnTo>
                    <a:pt x="1001322" y="130259"/>
                  </a:lnTo>
                  <a:lnTo>
                    <a:pt x="1050095" y="141901"/>
                  </a:lnTo>
                  <a:lnTo>
                    <a:pt x="1098657" y="153444"/>
                  </a:lnTo>
                  <a:lnTo>
                    <a:pt x="1146962" y="164802"/>
                  </a:lnTo>
                  <a:lnTo>
                    <a:pt x="1194968" y="175890"/>
                  </a:lnTo>
                  <a:lnTo>
                    <a:pt x="1242631" y="186621"/>
                  </a:lnTo>
                  <a:lnTo>
                    <a:pt x="1289905" y="196911"/>
                  </a:lnTo>
                  <a:lnTo>
                    <a:pt x="1336748" y="206673"/>
                  </a:lnTo>
                  <a:lnTo>
                    <a:pt x="1383115" y="215823"/>
                  </a:lnTo>
                  <a:lnTo>
                    <a:pt x="1428961" y="224275"/>
                  </a:lnTo>
                  <a:lnTo>
                    <a:pt x="1474244" y="231942"/>
                  </a:lnTo>
                  <a:lnTo>
                    <a:pt x="1518920" y="238741"/>
                  </a:lnTo>
                  <a:lnTo>
                    <a:pt x="1566625" y="243899"/>
                  </a:lnTo>
                  <a:lnTo>
                    <a:pt x="1614494" y="245929"/>
                  </a:lnTo>
                  <a:lnTo>
                    <a:pt x="1662464" y="245026"/>
                  </a:lnTo>
                  <a:lnTo>
                    <a:pt x="1710469" y="241384"/>
                  </a:lnTo>
                  <a:lnTo>
                    <a:pt x="1758445" y="235197"/>
                  </a:lnTo>
                  <a:lnTo>
                    <a:pt x="1806328" y="226659"/>
                  </a:lnTo>
                  <a:lnTo>
                    <a:pt x="1854053" y="215965"/>
                  </a:lnTo>
                  <a:lnTo>
                    <a:pt x="1901555" y="203308"/>
                  </a:lnTo>
                  <a:lnTo>
                    <a:pt x="1948769" y="188883"/>
                  </a:lnTo>
                  <a:lnTo>
                    <a:pt x="1995632" y="172884"/>
                  </a:lnTo>
                  <a:lnTo>
                    <a:pt x="2042079" y="155506"/>
                  </a:lnTo>
                  <a:lnTo>
                    <a:pt x="2088044" y="136942"/>
                  </a:lnTo>
                  <a:lnTo>
                    <a:pt x="2133464" y="117387"/>
                  </a:lnTo>
                  <a:lnTo>
                    <a:pt x="2178274" y="97036"/>
                  </a:lnTo>
                  <a:lnTo>
                    <a:pt x="2222410" y="76081"/>
                  </a:lnTo>
                  <a:lnTo>
                    <a:pt x="2265807" y="54718"/>
                  </a:lnTo>
                </a:path>
              </a:pathLst>
            </a:custGeom>
            <a:ln w="9525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8" name="object 8"/>
            <p:cNvSpPr/>
            <p:nvPr/>
          </p:nvSpPr>
          <p:spPr>
            <a:xfrm>
              <a:off x="2291143" y="636143"/>
              <a:ext cx="554355" cy="387350"/>
            </a:xfrm>
            <a:custGeom>
              <a:avLst/>
              <a:gdLst/>
              <a:ahLst/>
              <a:cxnLst/>
              <a:rect l="l" t="t" r="r" b="b"/>
              <a:pathLst>
                <a:path w="554355" h="387350">
                  <a:moveTo>
                    <a:pt x="213296" y="0"/>
                  </a:moveTo>
                  <a:lnTo>
                    <a:pt x="210248" y="508"/>
                  </a:lnTo>
                  <a:lnTo>
                    <a:pt x="180530" y="16256"/>
                  </a:lnTo>
                  <a:lnTo>
                    <a:pt x="174859" y="21326"/>
                  </a:lnTo>
                  <a:lnTo>
                    <a:pt x="172402" y="28051"/>
                  </a:lnTo>
                  <a:lnTo>
                    <a:pt x="173279" y="35133"/>
                  </a:lnTo>
                  <a:lnTo>
                    <a:pt x="177609" y="41275"/>
                  </a:lnTo>
                  <a:lnTo>
                    <a:pt x="272859" y="124460"/>
                  </a:lnTo>
                  <a:lnTo>
                    <a:pt x="277360" y="131099"/>
                  </a:lnTo>
                  <a:lnTo>
                    <a:pt x="149288" y="197993"/>
                  </a:lnTo>
                  <a:lnTo>
                    <a:pt x="146621" y="198374"/>
                  </a:lnTo>
                  <a:lnTo>
                    <a:pt x="144081" y="198120"/>
                  </a:lnTo>
                  <a:lnTo>
                    <a:pt x="140271" y="197358"/>
                  </a:lnTo>
                  <a:lnTo>
                    <a:pt x="21145" y="138303"/>
                  </a:lnTo>
                  <a:lnTo>
                    <a:pt x="19240" y="137668"/>
                  </a:lnTo>
                  <a:lnTo>
                    <a:pt x="14922" y="137160"/>
                  </a:lnTo>
                  <a:lnTo>
                    <a:pt x="12509" y="137414"/>
                  </a:lnTo>
                  <a:lnTo>
                    <a:pt x="10223" y="138176"/>
                  </a:lnTo>
                  <a:lnTo>
                    <a:pt x="3147" y="143281"/>
                  </a:lnTo>
                  <a:lnTo>
                    <a:pt x="0" y="150733"/>
                  </a:lnTo>
                  <a:lnTo>
                    <a:pt x="1043" y="158732"/>
                  </a:lnTo>
                  <a:lnTo>
                    <a:pt x="6540" y="165481"/>
                  </a:lnTo>
                  <a:lnTo>
                    <a:pt x="95313" y="228219"/>
                  </a:lnTo>
                  <a:lnTo>
                    <a:pt x="97345" y="235839"/>
                  </a:lnTo>
                  <a:lnTo>
                    <a:pt x="94932" y="242316"/>
                  </a:lnTo>
                  <a:lnTo>
                    <a:pt x="55562" y="341503"/>
                  </a:lnTo>
                  <a:lnTo>
                    <a:pt x="54572" y="348888"/>
                  </a:lnTo>
                  <a:lnTo>
                    <a:pt x="56975" y="355441"/>
                  </a:lnTo>
                  <a:lnTo>
                    <a:pt x="61974" y="360326"/>
                  </a:lnTo>
                  <a:lnTo>
                    <a:pt x="68770" y="362712"/>
                  </a:lnTo>
                  <a:lnTo>
                    <a:pt x="70548" y="362966"/>
                  </a:lnTo>
                  <a:lnTo>
                    <a:pt x="72453" y="362839"/>
                  </a:lnTo>
                  <a:lnTo>
                    <a:pt x="78803" y="361188"/>
                  </a:lnTo>
                  <a:lnTo>
                    <a:pt x="82232" y="358648"/>
                  </a:lnTo>
                  <a:lnTo>
                    <a:pt x="154114" y="244348"/>
                  </a:lnTo>
                  <a:lnTo>
                    <a:pt x="157797" y="241808"/>
                  </a:lnTo>
                  <a:lnTo>
                    <a:pt x="291020" y="216535"/>
                  </a:lnTo>
                  <a:lnTo>
                    <a:pt x="294068" y="216535"/>
                  </a:lnTo>
                  <a:lnTo>
                    <a:pt x="300321" y="218576"/>
                  </a:lnTo>
                  <a:lnTo>
                    <a:pt x="305133" y="222773"/>
                  </a:lnTo>
                  <a:lnTo>
                    <a:pt x="307873" y="228518"/>
                  </a:lnTo>
                  <a:lnTo>
                    <a:pt x="307911" y="235204"/>
                  </a:lnTo>
                  <a:lnTo>
                    <a:pt x="280479" y="368173"/>
                  </a:lnTo>
                  <a:lnTo>
                    <a:pt x="280495" y="374782"/>
                  </a:lnTo>
                  <a:lnTo>
                    <a:pt x="283178" y="380476"/>
                  </a:lnTo>
                  <a:lnTo>
                    <a:pt x="287909" y="384621"/>
                  </a:lnTo>
                  <a:lnTo>
                    <a:pt x="294068" y="386588"/>
                  </a:lnTo>
                  <a:lnTo>
                    <a:pt x="295719" y="386842"/>
                  </a:lnTo>
                  <a:lnTo>
                    <a:pt x="297370" y="386715"/>
                  </a:lnTo>
                  <a:lnTo>
                    <a:pt x="345884" y="377698"/>
                  </a:lnTo>
                  <a:lnTo>
                    <a:pt x="350456" y="373380"/>
                  </a:lnTo>
                  <a:lnTo>
                    <a:pt x="352234" y="367792"/>
                  </a:lnTo>
                  <a:lnTo>
                    <a:pt x="405955" y="178435"/>
                  </a:lnTo>
                  <a:lnTo>
                    <a:pt x="410527" y="174117"/>
                  </a:lnTo>
                  <a:lnTo>
                    <a:pt x="480980" y="156479"/>
                  </a:lnTo>
                  <a:lnTo>
                    <a:pt x="519152" y="141345"/>
                  </a:lnTo>
                  <a:lnTo>
                    <a:pt x="554327" y="113801"/>
                  </a:lnTo>
                  <a:lnTo>
                    <a:pt x="553783" y="105489"/>
                  </a:lnTo>
                  <a:lnTo>
                    <a:pt x="548953" y="98534"/>
                  </a:lnTo>
                  <a:lnTo>
                    <a:pt x="540575" y="94996"/>
                  </a:lnTo>
                  <a:lnTo>
                    <a:pt x="519543" y="94061"/>
                  </a:lnTo>
                  <a:lnTo>
                    <a:pt x="490331" y="96091"/>
                  </a:lnTo>
                  <a:lnTo>
                    <a:pt x="452046" y="102621"/>
                  </a:lnTo>
                  <a:lnTo>
                    <a:pt x="401637" y="115824"/>
                  </a:lnTo>
                  <a:lnTo>
                    <a:pt x="399351" y="115951"/>
                  </a:lnTo>
                  <a:lnTo>
                    <a:pt x="394652" y="115443"/>
                  </a:lnTo>
                  <a:lnTo>
                    <a:pt x="392239" y="114681"/>
                  </a:lnTo>
                  <a:lnTo>
                    <a:pt x="221424" y="1524"/>
                  </a:lnTo>
                  <a:lnTo>
                    <a:pt x="218884" y="508"/>
                  </a:lnTo>
                  <a:lnTo>
                    <a:pt x="216344" y="254"/>
                  </a:lnTo>
                  <a:lnTo>
                    <a:pt x="213296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152144"/>
              <a:ext cx="2423287" cy="3944104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0" y="0"/>
            <a:ext cx="0" cy="23953224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627630">
              <a:spcBef>
                <a:spcPts val="160"/>
              </a:spcBef>
            </a:pPr>
            <a:r>
              <a:rPr sz="5760" b="1" spc="232" dirty="0">
                <a:solidFill>
                  <a:srgbClr val="073762"/>
                </a:solidFill>
                <a:latin typeface="Trebuchet MS"/>
                <a:cs typeface="Trebuchet MS"/>
              </a:rPr>
              <a:t>AI</a:t>
            </a:r>
            <a:r>
              <a:rPr sz="5760" b="1" spc="-288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168" dirty="0">
                <a:solidFill>
                  <a:srgbClr val="073762"/>
                </a:solidFill>
                <a:latin typeface="Trebuchet MS"/>
                <a:cs typeface="Trebuchet MS"/>
              </a:rPr>
              <a:t>for</a:t>
            </a:r>
            <a:r>
              <a:rPr sz="5760" b="1" spc="-28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dirty="0">
                <a:solidFill>
                  <a:srgbClr val="073762"/>
                </a:solidFill>
                <a:latin typeface="Trebuchet MS"/>
                <a:cs typeface="Trebuchet MS"/>
              </a:rPr>
              <a:t>Language</a:t>
            </a:r>
            <a:r>
              <a:rPr sz="5760" b="1" spc="-28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200" dirty="0">
                <a:solidFill>
                  <a:srgbClr val="073762"/>
                </a:solidFill>
                <a:latin typeface="Trebuchet MS"/>
                <a:cs typeface="Trebuchet MS"/>
              </a:rPr>
              <a:t>&amp;</a:t>
            </a:r>
            <a:r>
              <a:rPr sz="5760" b="1" spc="-28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sz="5760" b="1" spc="-56" dirty="0">
                <a:solidFill>
                  <a:srgbClr val="073762"/>
                </a:solidFill>
                <a:latin typeface="Trebuchet MS"/>
                <a:cs typeface="Trebuchet MS"/>
              </a:rPr>
              <a:t>Accessibility</a:t>
            </a:r>
            <a:endParaRPr sz="576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524547" y="1843418"/>
            <a:ext cx="12386054" cy="6311392"/>
            <a:chOff x="952842" y="1152136"/>
            <a:chExt cx="7741284" cy="3944620"/>
          </a:xfrm>
        </p:grpSpPr>
        <p:sp>
          <p:nvSpPr>
            <p:cNvPr id="12" name="object 12"/>
            <p:cNvSpPr/>
            <p:nvPr/>
          </p:nvSpPr>
          <p:spPr>
            <a:xfrm>
              <a:off x="2410586" y="1164836"/>
              <a:ext cx="6270625" cy="3919220"/>
            </a:xfrm>
            <a:custGeom>
              <a:avLst/>
              <a:gdLst/>
              <a:ahLst/>
              <a:cxnLst/>
              <a:rect l="l" t="t" r="r" b="b"/>
              <a:pathLst>
                <a:path w="6270625" h="3919220">
                  <a:moveTo>
                    <a:pt x="6270244" y="0"/>
                  </a:moveTo>
                  <a:lnTo>
                    <a:pt x="0" y="0"/>
                  </a:lnTo>
                  <a:lnTo>
                    <a:pt x="0" y="3918712"/>
                  </a:lnTo>
                  <a:lnTo>
                    <a:pt x="6270244" y="3918712"/>
                  </a:lnTo>
                  <a:lnTo>
                    <a:pt x="6270244" y="0"/>
                  </a:lnTo>
                  <a:close/>
                </a:path>
              </a:pathLst>
            </a:custGeom>
            <a:solidFill>
              <a:srgbClr val="CCCED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3" name="object 13"/>
            <p:cNvSpPr/>
            <p:nvPr/>
          </p:nvSpPr>
          <p:spPr>
            <a:xfrm>
              <a:off x="2410586" y="1164836"/>
              <a:ext cx="6270625" cy="3919220"/>
            </a:xfrm>
            <a:custGeom>
              <a:avLst/>
              <a:gdLst/>
              <a:ahLst/>
              <a:cxnLst/>
              <a:rect l="l" t="t" r="r" b="b"/>
              <a:pathLst>
                <a:path w="6270625" h="3919220">
                  <a:moveTo>
                    <a:pt x="0" y="3918712"/>
                  </a:moveTo>
                  <a:lnTo>
                    <a:pt x="6270244" y="3918712"/>
                  </a:lnTo>
                  <a:lnTo>
                    <a:pt x="6270244" y="0"/>
                  </a:lnTo>
                  <a:lnTo>
                    <a:pt x="0" y="0"/>
                  </a:lnTo>
                  <a:lnTo>
                    <a:pt x="0" y="3918712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4" name="object 14"/>
            <p:cNvSpPr/>
            <p:nvPr/>
          </p:nvSpPr>
          <p:spPr>
            <a:xfrm>
              <a:off x="965542" y="1997583"/>
              <a:ext cx="1445260" cy="2890520"/>
            </a:xfrm>
            <a:custGeom>
              <a:avLst/>
              <a:gdLst/>
              <a:ahLst/>
              <a:cxnLst/>
              <a:rect l="l" t="t" r="r" b="b"/>
              <a:pathLst>
                <a:path w="1445260" h="2890520">
                  <a:moveTo>
                    <a:pt x="1445044" y="0"/>
                  </a:moveTo>
                  <a:lnTo>
                    <a:pt x="1396375" y="804"/>
                  </a:lnTo>
                  <a:lnTo>
                    <a:pt x="1348110" y="3199"/>
                  </a:lnTo>
                  <a:lnTo>
                    <a:pt x="1300273" y="7161"/>
                  </a:lnTo>
                  <a:lnTo>
                    <a:pt x="1252889" y="12663"/>
                  </a:lnTo>
                  <a:lnTo>
                    <a:pt x="1205984" y="19681"/>
                  </a:lnTo>
                  <a:lnTo>
                    <a:pt x="1159582" y="28189"/>
                  </a:lnTo>
                  <a:lnTo>
                    <a:pt x="1113711" y="38162"/>
                  </a:lnTo>
                  <a:lnTo>
                    <a:pt x="1068394" y="49575"/>
                  </a:lnTo>
                  <a:lnTo>
                    <a:pt x="1023656" y="62402"/>
                  </a:lnTo>
                  <a:lnTo>
                    <a:pt x="979524" y="76619"/>
                  </a:lnTo>
                  <a:lnTo>
                    <a:pt x="936022" y="92199"/>
                  </a:lnTo>
                  <a:lnTo>
                    <a:pt x="893177" y="109118"/>
                  </a:lnTo>
                  <a:lnTo>
                    <a:pt x="851012" y="127349"/>
                  </a:lnTo>
                  <a:lnTo>
                    <a:pt x="809553" y="146869"/>
                  </a:lnTo>
                  <a:lnTo>
                    <a:pt x="768826" y="167652"/>
                  </a:lnTo>
                  <a:lnTo>
                    <a:pt x="728856" y="189672"/>
                  </a:lnTo>
                  <a:lnTo>
                    <a:pt x="689669" y="212904"/>
                  </a:lnTo>
                  <a:lnTo>
                    <a:pt x="651288" y="237322"/>
                  </a:lnTo>
                  <a:lnTo>
                    <a:pt x="613741" y="262903"/>
                  </a:lnTo>
                  <a:lnTo>
                    <a:pt x="577052" y="289619"/>
                  </a:lnTo>
                  <a:lnTo>
                    <a:pt x="541246" y="317447"/>
                  </a:lnTo>
                  <a:lnTo>
                    <a:pt x="506348" y="346360"/>
                  </a:lnTo>
                  <a:lnTo>
                    <a:pt x="472385" y="376334"/>
                  </a:lnTo>
                  <a:lnTo>
                    <a:pt x="439381" y="407342"/>
                  </a:lnTo>
                  <a:lnTo>
                    <a:pt x="407361" y="439361"/>
                  </a:lnTo>
                  <a:lnTo>
                    <a:pt x="376351" y="472364"/>
                  </a:lnTo>
                  <a:lnTo>
                    <a:pt x="346376" y="506326"/>
                  </a:lnTo>
                  <a:lnTo>
                    <a:pt x="317462" y="541222"/>
                  </a:lnTo>
                  <a:lnTo>
                    <a:pt x="289633" y="577027"/>
                  </a:lnTo>
                  <a:lnTo>
                    <a:pt x="262916" y="613716"/>
                  </a:lnTo>
                  <a:lnTo>
                    <a:pt x="237334" y="651262"/>
                  </a:lnTo>
                  <a:lnTo>
                    <a:pt x="212914" y="689641"/>
                  </a:lnTo>
                  <a:lnTo>
                    <a:pt x="189681" y="728828"/>
                  </a:lnTo>
                  <a:lnTo>
                    <a:pt x="167660" y="768797"/>
                  </a:lnTo>
                  <a:lnTo>
                    <a:pt x="146877" y="809523"/>
                  </a:lnTo>
                  <a:lnTo>
                    <a:pt x="127356" y="850980"/>
                  </a:lnTo>
                  <a:lnTo>
                    <a:pt x="109123" y="893144"/>
                  </a:lnTo>
                  <a:lnTo>
                    <a:pt x="92204" y="935989"/>
                  </a:lnTo>
                  <a:lnTo>
                    <a:pt x="76623" y="979490"/>
                  </a:lnTo>
                  <a:lnTo>
                    <a:pt x="62406" y="1023622"/>
                  </a:lnTo>
                  <a:lnTo>
                    <a:pt x="49578" y="1068358"/>
                  </a:lnTo>
                  <a:lnTo>
                    <a:pt x="38165" y="1113675"/>
                  </a:lnTo>
                  <a:lnTo>
                    <a:pt x="28191" y="1159546"/>
                  </a:lnTo>
                  <a:lnTo>
                    <a:pt x="19682" y="1205947"/>
                  </a:lnTo>
                  <a:lnTo>
                    <a:pt x="12664" y="1252851"/>
                  </a:lnTo>
                  <a:lnTo>
                    <a:pt x="7161" y="1300235"/>
                  </a:lnTo>
                  <a:lnTo>
                    <a:pt x="3199" y="1348072"/>
                  </a:lnTo>
                  <a:lnTo>
                    <a:pt x="804" y="1396337"/>
                  </a:lnTo>
                  <a:lnTo>
                    <a:pt x="0" y="1445006"/>
                  </a:lnTo>
                  <a:lnTo>
                    <a:pt x="804" y="1493674"/>
                  </a:lnTo>
                  <a:lnTo>
                    <a:pt x="3199" y="1541939"/>
                  </a:lnTo>
                  <a:lnTo>
                    <a:pt x="7161" y="1589776"/>
                  </a:lnTo>
                  <a:lnTo>
                    <a:pt x="12664" y="1637160"/>
                  </a:lnTo>
                  <a:lnTo>
                    <a:pt x="19682" y="1684065"/>
                  </a:lnTo>
                  <a:lnTo>
                    <a:pt x="28191" y="1730466"/>
                  </a:lnTo>
                  <a:lnTo>
                    <a:pt x="38165" y="1776337"/>
                  </a:lnTo>
                  <a:lnTo>
                    <a:pt x="49578" y="1821654"/>
                  </a:lnTo>
                  <a:lnTo>
                    <a:pt x="62406" y="1866391"/>
                  </a:lnTo>
                  <a:lnTo>
                    <a:pt x="76623" y="1910522"/>
                  </a:lnTo>
                  <a:lnTo>
                    <a:pt x="92204" y="1954023"/>
                  </a:lnTo>
                  <a:lnTo>
                    <a:pt x="109123" y="1996869"/>
                  </a:lnTo>
                  <a:lnTo>
                    <a:pt x="127356" y="2039033"/>
                  </a:lnTo>
                  <a:lnTo>
                    <a:pt x="146877" y="2080491"/>
                  </a:lnTo>
                  <a:lnTo>
                    <a:pt x="167660" y="2121217"/>
                  </a:lnTo>
                  <a:lnTo>
                    <a:pt x="189681" y="2161186"/>
                  </a:lnTo>
                  <a:lnTo>
                    <a:pt x="212914" y="2200373"/>
                  </a:lnTo>
                  <a:lnTo>
                    <a:pt x="237334" y="2238753"/>
                  </a:lnTo>
                  <a:lnTo>
                    <a:pt x="262916" y="2276300"/>
                  </a:lnTo>
                  <a:lnTo>
                    <a:pt x="289633" y="2312988"/>
                  </a:lnTo>
                  <a:lnTo>
                    <a:pt x="317462" y="2348794"/>
                  </a:lnTo>
                  <a:lnTo>
                    <a:pt x="346376" y="2383690"/>
                  </a:lnTo>
                  <a:lnTo>
                    <a:pt x="376351" y="2417653"/>
                  </a:lnTo>
                  <a:lnTo>
                    <a:pt x="407361" y="2450656"/>
                  </a:lnTo>
                  <a:lnTo>
                    <a:pt x="439381" y="2482675"/>
                  </a:lnTo>
                  <a:lnTo>
                    <a:pt x="472385" y="2513684"/>
                  </a:lnTo>
                  <a:lnTo>
                    <a:pt x="506348" y="2543658"/>
                  </a:lnTo>
                  <a:lnTo>
                    <a:pt x="541246" y="2572572"/>
                  </a:lnTo>
                  <a:lnTo>
                    <a:pt x="577052" y="2600400"/>
                  </a:lnTo>
                  <a:lnTo>
                    <a:pt x="613741" y="2627117"/>
                  </a:lnTo>
                  <a:lnTo>
                    <a:pt x="651288" y="2652697"/>
                  </a:lnTo>
                  <a:lnTo>
                    <a:pt x="689669" y="2677117"/>
                  </a:lnTo>
                  <a:lnTo>
                    <a:pt x="728856" y="2700349"/>
                  </a:lnTo>
                  <a:lnTo>
                    <a:pt x="768826" y="2722369"/>
                  </a:lnTo>
                  <a:lnTo>
                    <a:pt x="809553" y="2743152"/>
                  </a:lnTo>
                  <a:lnTo>
                    <a:pt x="851012" y="2762672"/>
                  </a:lnTo>
                  <a:lnTo>
                    <a:pt x="893177" y="2780904"/>
                  </a:lnTo>
                  <a:lnTo>
                    <a:pt x="936022" y="2797823"/>
                  </a:lnTo>
                  <a:lnTo>
                    <a:pt x="979524" y="2813404"/>
                  </a:lnTo>
                  <a:lnTo>
                    <a:pt x="1023656" y="2827620"/>
                  </a:lnTo>
                  <a:lnTo>
                    <a:pt x="1068394" y="2840448"/>
                  </a:lnTo>
                  <a:lnTo>
                    <a:pt x="1113711" y="2851861"/>
                  </a:lnTo>
                  <a:lnTo>
                    <a:pt x="1159582" y="2861834"/>
                  </a:lnTo>
                  <a:lnTo>
                    <a:pt x="1205984" y="2870342"/>
                  </a:lnTo>
                  <a:lnTo>
                    <a:pt x="1252889" y="2877360"/>
                  </a:lnTo>
                  <a:lnTo>
                    <a:pt x="1300273" y="2882863"/>
                  </a:lnTo>
                  <a:lnTo>
                    <a:pt x="1348110" y="2886825"/>
                  </a:lnTo>
                  <a:lnTo>
                    <a:pt x="1396375" y="2889220"/>
                  </a:lnTo>
                  <a:lnTo>
                    <a:pt x="1445044" y="2890024"/>
                  </a:lnTo>
                  <a:lnTo>
                    <a:pt x="1445044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5" name="object 15"/>
            <p:cNvSpPr/>
            <p:nvPr/>
          </p:nvSpPr>
          <p:spPr>
            <a:xfrm>
              <a:off x="965542" y="1997583"/>
              <a:ext cx="1445260" cy="2890520"/>
            </a:xfrm>
            <a:custGeom>
              <a:avLst/>
              <a:gdLst/>
              <a:ahLst/>
              <a:cxnLst/>
              <a:rect l="l" t="t" r="r" b="b"/>
              <a:pathLst>
                <a:path w="1445260" h="2890520">
                  <a:moveTo>
                    <a:pt x="1445044" y="2890024"/>
                  </a:moveTo>
                  <a:lnTo>
                    <a:pt x="1396375" y="2889220"/>
                  </a:lnTo>
                  <a:lnTo>
                    <a:pt x="1348110" y="2886825"/>
                  </a:lnTo>
                  <a:lnTo>
                    <a:pt x="1300273" y="2882863"/>
                  </a:lnTo>
                  <a:lnTo>
                    <a:pt x="1252889" y="2877360"/>
                  </a:lnTo>
                  <a:lnTo>
                    <a:pt x="1205984" y="2870342"/>
                  </a:lnTo>
                  <a:lnTo>
                    <a:pt x="1159582" y="2861834"/>
                  </a:lnTo>
                  <a:lnTo>
                    <a:pt x="1113711" y="2851861"/>
                  </a:lnTo>
                  <a:lnTo>
                    <a:pt x="1068394" y="2840448"/>
                  </a:lnTo>
                  <a:lnTo>
                    <a:pt x="1023656" y="2827620"/>
                  </a:lnTo>
                  <a:lnTo>
                    <a:pt x="979524" y="2813404"/>
                  </a:lnTo>
                  <a:lnTo>
                    <a:pt x="936022" y="2797823"/>
                  </a:lnTo>
                  <a:lnTo>
                    <a:pt x="893177" y="2780904"/>
                  </a:lnTo>
                  <a:lnTo>
                    <a:pt x="851012" y="2762672"/>
                  </a:lnTo>
                  <a:lnTo>
                    <a:pt x="809553" y="2743152"/>
                  </a:lnTo>
                  <a:lnTo>
                    <a:pt x="768826" y="2722369"/>
                  </a:lnTo>
                  <a:lnTo>
                    <a:pt x="728856" y="2700349"/>
                  </a:lnTo>
                  <a:lnTo>
                    <a:pt x="689669" y="2677117"/>
                  </a:lnTo>
                  <a:lnTo>
                    <a:pt x="651288" y="2652697"/>
                  </a:lnTo>
                  <a:lnTo>
                    <a:pt x="613741" y="2627117"/>
                  </a:lnTo>
                  <a:lnTo>
                    <a:pt x="577052" y="2600400"/>
                  </a:lnTo>
                  <a:lnTo>
                    <a:pt x="541246" y="2572572"/>
                  </a:lnTo>
                  <a:lnTo>
                    <a:pt x="506348" y="2543658"/>
                  </a:lnTo>
                  <a:lnTo>
                    <a:pt x="472385" y="2513684"/>
                  </a:lnTo>
                  <a:lnTo>
                    <a:pt x="439381" y="2482675"/>
                  </a:lnTo>
                  <a:lnTo>
                    <a:pt x="407361" y="2450656"/>
                  </a:lnTo>
                  <a:lnTo>
                    <a:pt x="376351" y="2417653"/>
                  </a:lnTo>
                  <a:lnTo>
                    <a:pt x="346376" y="2383690"/>
                  </a:lnTo>
                  <a:lnTo>
                    <a:pt x="317462" y="2348794"/>
                  </a:lnTo>
                  <a:lnTo>
                    <a:pt x="289633" y="2312988"/>
                  </a:lnTo>
                  <a:lnTo>
                    <a:pt x="262916" y="2276300"/>
                  </a:lnTo>
                  <a:lnTo>
                    <a:pt x="237334" y="2238753"/>
                  </a:lnTo>
                  <a:lnTo>
                    <a:pt x="212914" y="2200373"/>
                  </a:lnTo>
                  <a:lnTo>
                    <a:pt x="189681" y="2161186"/>
                  </a:lnTo>
                  <a:lnTo>
                    <a:pt x="167660" y="2121217"/>
                  </a:lnTo>
                  <a:lnTo>
                    <a:pt x="146877" y="2080491"/>
                  </a:lnTo>
                  <a:lnTo>
                    <a:pt x="127356" y="2039033"/>
                  </a:lnTo>
                  <a:lnTo>
                    <a:pt x="109123" y="1996869"/>
                  </a:lnTo>
                  <a:lnTo>
                    <a:pt x="92204" y="1954023"/>
                  </a:lnTo>
                  <a:lnTo>
                    <a:pt x="76623" y="1910522"/>
                  </a:lnTo>
                  <a:lnTo>
                    <a:pt x="62406" y="1866391"/>
                  </a:lnTo>
                  <a:lnTo>
                    <a:pt x="49578" y="1821654"/>
                  </a:lnTo>
                  <a:lnTo>
                    <a:pt x="38165" y="1776337"/>
                  </a:lnTo>
                  <a:lnTo>
                    <a:pt x="28191" y="1730466"/>
                  </a:lnTo>
                  <a:lnTo>
                    <a:pt x="19682" y="1684065"/>
                  </a:lnTo>
                  <a:lnTo>
                    <a:pt x="12664" y="1637160"/>
                  </a:lnTo>
                  <a:lnTo>
                    <a:pt x="7161" y="1589776"/>
                  </a:lnTo>
                  <a:lnTo>
                    <a:pt x="3199" y="1541939"/>
                  </a:lnTo>
                  <a:lnTo>
                    <a:pt x="804" y="1493674"/>
                  </a:lnTo>
                  <a:lnTo>
                    <a:pt x="0" y="1445006"/>
                  </a:lnTo>
                  <a:lnTo>
                    <a:pt x="804" y="1396337"/>
                  </a:lnTo>
                  <a:lnTo>
                    <a:pt x="3199" y="1348072"/>
                  </a:lnTo>
                  <a:lnTo>
                    <a:pt x="7161" y="1300235"/>
                  </a:lnTo>
                  <a:lnTo>
                    <a:pt x="12664" y="1252851"/>
                  </a:lnTo>
                  <a:lnTo>
                    <a:pt x="19682" y="1205947"/>
                  </a:lnTo>
                  <a:lnTo>
                    <a:pt x="28191" y="1159546"/>
                  </a:lnTo>
                  <a:lnTo>
                    <a:pt x="38165" y="1113675"/>
                  </a:lnTo>
                  <a:lnTo>
                    <a:pt x="49578" y="1068358"/>
                  </a:lnTo>
                  <a:lnTo>
                    <a:pt x="62406" y="1023622"/>
                  </a:lnTo>
                  <a:lnTo>
                    <a:pt x="76623" y="979490"/>
                  </a:lnTo>
                  <a:lnTo>
                    <a:pt x="92204" y="935989"/>
                  </a:lnTo>
                  <a:lnTo>
                    <a:pt x="109123" y="893144"/>
                  </a:lnTo>
                  <a:lnTo>
                    <a:pt x="127356" y="850980"/>
                  </a:lnTo>
                  <a:lnTo>
                    <a:pt x="146877" y="809523"/>
                  </a:lnTo>
                  <a:lnTo>
                    <a:pt x="167660" y="768797"/>
                  </a:lnTo>
                  <a:lnTo>
                    <a:pt x="189681" y="728828"/>
                  </a:lnTo>
                  <a:lnTo>
                    <a:pt x="212914" y="689641"/>
                  </a:lnTo>
                  <a:lnTo>
                    <a:pt x="237334" y="651262"/>
                  </a:lnTo>
                  <a:lnTo>
                    <a:pt x="262916" y="613716"/>
                  </a:lnTo>
                  <a:lnTo>
                    <a:pt x="289633" y="577027"/>
                  </a:lnTo>
                  <a:lnTo>
                    <a:pt x="317462" y="541222"/>
                  </a:lnTo>
                  <a:lnTo>
                    <a:pt x="346376" y="506326"/>
                  </a:lnTo>
                  <a:lnTo>
                    <a:pt x="376351" y="472364"/>
                  </a:lnTo>
                  <a:lnTo>
                    <a:pt x="407361" y="439361"/>
                  </a:lnTo>
                  <a:lnTo>
                    <a:pt x="439381" y="407342"/>
                  </a:lnTo>
                  <a:lnTo>
                    <a:pt x="472385" y="376334"/>
                  </a:lnTo>
                  <a:lnTo>
                    <a:pt x="506348" y="346360"/>
                  </a:lnTo>
                  <a:lnTo>
                    <a:pt x="541246" y="317447"/>
                  </a:lnTo>
                  <a:lnTo>
                    <a:pt x="577052" y="289619"/>
                  </a:lnTo>
                  <a:lnTo>
                    <a:pt x="613741" y="262903"/>
                  </a:lnTo>
                  <a:lnTo>
                    <a:pt x="651288" y="237322"/>
                  </a:lnTo>
                  <a:lnTo>
                    <a:pt x="689669" y="212904"/>
                  </a:lnTo>
                  <a:lnTo>
                    <a:pt x="728856" y="189672"/>
                  </a:lnTo>
                  <a:lnTo>
                    <a:pt x="768826" y="167652"/>
                  </a:lnTo>
                  <a:lnTo>
                    <a:pt x="809553" y="146869"/>
                  </a:lnTo>
                  <a:lnTo>
                    <a:pt x="851012" y="127349"/>
                  </a:lnTo>
                  <a:lnTo>
                    <a:pt x="893177" y="109118"/>
                  </a:lnTo>
                  <a:lnTo>
                    <a:pt x="936022" y="92199"/>
                  </a:lnTo>
                  <a:lnTo>
                    <a:pt x="979524" y="76619"/>
                  </a:lnTo>
                  <a:lnTo>
                    <a:pt x="1023656" y="62402"/>
                  </a:lnTo>
                  <a:lnTo>
                    <a:pt x="1068394" y="49575"/>
                  </a:lnTo>
                  <a:lnTo>
                    <a:pt x="1113711" y="38162"/>
                  </a:lnTo>
                  <a:lnTo>
                    <a:pt x="1159582" y="28189"/>
                  </a:lnTo>
                  <a:lnTo>
                    <a:pt x="1205984" y="19681"/>
                  </a:lnTo>
                  <a:lnTo>
                    <a:pt x="1252889" y="12663"/>
                  </a:lnTo>
                  <a:lnTo>
                    <a:pt x="1300273" y="7161"/>
                  </a:lnTo>
                  <a:lnTo>
                    <a:pt x="1348110" y="3199"/>
                  </a:lnTo>
                  <a:lnTo>
                    <a:pt x="1396375" y="804"/>
                  </a:lnTo>
                  <a:lnTo>
                    <a:pt x="1445044" y="0"/>
                  </a:lnTo>
                  <a:lnTo>
                    <a:pt x="1445044" y="1445006"/>
                  </a:lnTo>
                  <a:lnTo>
                    <a:pt x="1445044" y="2890024"/>
                  </a:lnTo>
                  <a:close/>
                </a:path>
              </a:pathLst>
            </a:custGeom>
            <a:ln w="25400">
              <a:solidFill>
                <a:srgbClr val="053058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6" name="object 16"/>
            <p:cNvSpPr/>
            <p:nvPr/>
          </p:nvSpPr>
          <p:spPr>
            <a:xfrm>
              <a:off x="2410586" y="1997595"/>
              <a:ext cx="6270625" cy="2890520"/>
            </a:xfrm>
            <a:custGeom>
              <a:avLst/>
              <a:gdLst/>
              <a:ahLst/>
              <a:cxnLst/>
              <a:rect l="l" t="t" r="r" b="b"/>
              <a:pathLst>
                <a:path w="6270625" h="2890520">
                  <a:moveTo>
                    <a:pt x="6270244" y="0"/>
                  </a:moveTo>
                  <a:lnTo>
                    <a:pt x="0" y="0"/>
                  </a:lnTo>
                  <a:lnTo>
                    <a:pt x="0" y="2890012"/>
                  </a:lnTo>
                  <a:lnTo>
                    <a:pt x="6270244" y="2890012"/>
                  </a:lnTo>
                  <a:lnTo>
                    <a:pt x="6270244" y="0"/>
                  </a:lnTo>
                  <a:close/>
                </a:path>
              </a:pathLst>
            </a:custGeom>
            <a:solidFill>
              <a:srgbClr val="CCCED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7" name="object 17"/>
            <p:cNvSpPr/>
            <p:nvPr/>
          </p:nvSpPr>
          <p:spPr>
            <a:xfrm>
              <a:off x="2410586" y="1997595"/>
              <a:ext cx="6270625" cy="2890520"/>
            </a:xfrm>
            <a:custGeom>
              <a:avLst/>
              <a:gdLst/>
              <a:ahLst/>
              <a:cxnLst/>
              <a:rect l="l" t="t" r="r" b="b"/>
              <a:pathLst>
                <a:path w="6270625" h="2890520">
                  <a:moveTo>
                    <a:pt x="0" y="2890012"/>
                  </a:moveTo>
                  <a:lnTo>
                    <a:pt x="6270244" y="2890012"/>
                  </a:lnTo>
                  <a:lnTo>
                    <a:pt x="6270244" y="0"/>
                  </a:lnTo>
                  <a:lnTo>
                    <a:pt x="0" y="0"/>
                  </a:lnTo>
                  <a:lnTo>
                    <a:pt x="0" y="2890012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8" name="object 18"/>
            <p:cNvSpPr/>
            <p:nvPr/>
          </p:nvSpPr>
          <p:spPr>
            <a:xfrm>
              <a:off x="1479804" y="2830321"/>
              <a:ext cx="930910" cy="1861820"/>
            </a:xfrm>
            <a:custGeom>
              <a:avLst/>
              <a:gdLst/>
              <a:ahLst/>
              <a:cxnLst/>
              <a:rect l="l" t="t" r="r" b="b"/>
              <a:pathLst>
                <a:path w="930910" h="1861820">
                  <a:moveTo>
                    <a:pt x="930783" y="0"/>
                  </a:moveTo>
                  <a:lnTo>
                    <a:pt x="882881" y="1211"/>
                  </a:lnTo>
                  <a:lnTo>
                    <a:pt x="835609" y="4805"/>
                  </a:lnTo>
                  <a:lnTo>
                    <a:pt x="789024" y="10723"/>
                  </a:lnTo>
                  <a:lnTo>
                    <a:pt x="743186" y="18908"/>
                  </a:lnTo>
                  <a:lnTo>
                    <a:pt x="698152" y="29300"/>
                  </a:lnTo>
                  <a:lnTo>
                    <a:pt x="653982" y="41842"/>
                  </a:lnTo>
                  <a:lnTo>
                    <a:pt x="610733" y="56473"/>
                  </a:lnTo>
                  <a:lnTo>
                    <a:pt x="568463" y="73138"/>
                  </a:lnTo>
                  <a:lnTo>
                    <a:pt x="527233" y="91775"/>
                  </a:lnTo>
                  <a:lnTo>
                    <a:pt x="487099" y="112328"/>
                  </a:lnTo>
                  <a:lnTo>
                    <a:pt x="448120" y="134738"/>
                  </a:lnTo>
                  <a:lnTo>
                    <a:pt x="410356" y="158946"/>
                  </a:lnTo>
                  <a:lnTo>
                    <a:pt x="373864" y="184893"/>
                  </a:lnTo>
                  <a:lnTo>
                    <a:pt x="338702" y="212522"/>
                  </a:lnTo>
                  <a:lnTo>
                    <a:pt x="304930" y="241773"/>
                  </a:lnTo>
                  <a:lnTo>
                    <a:pt x="272605" y="272589"/>
                  </a:lnTo>
                  <a:lnTo>
                    <a:pt x="241786" y="304911"/>
                  </a:lnTo>
                  <a:lnTo>
                    <a:pt x="212533" y="338679"/>
                  </a:lnTo>
                  <a:lnTo>
                    <a:pt x="184902" y="373837"/>
                  </a:lnTo>
                  <a:lnTo>
                    <a:pt x="158952" y="410325"/>
                  </a:lnTo>
                  <a:lnTo>
                    <a:pt x="134743" y="448085"/>
                  </a:lnTo>
                  <a:lnTo>
                    <a:pt x="112332" y="487058"/>
                  </a:lnTo>
                  <a:lnTo>
                    <a:pt x="91778" y="527186"/>
                  </a:lnTo>
                  <a:lnTo>
                    <a:pt x="73140" y="568410"/>
                  </a:lnTo>
                  <a:lnTo>
                    <a:pt x="56475" y="610672"/>
                  </a:lnTo>
                  <a:lnTo>
                    <a:pt x="41842" y="653914"/>
                  </a:lnTo>
                  <a:lnTo>
                    <a:pt x="29301" y="698076"/>
                  </a:lnTo>
                  <a:lnTo>
                    <a:pt x="18908" y="743101"/>
                  </a:lnTo>
                  <a:lnTo>
                    <a:pt x="10723" y="788930"/>
                  </a:lnTo>
                  <a:lnTo>
                    <a:pt x="4805" y="835504"/>
                  </a:lnTo>
                  <a:lnTo>
                    <a:pt x="1211" y="882766"/>
                  </a:lnTo>
                  <a:lnTo>
                    <a:pt x="0" y="930655"/>
                  </a:lnTo>
                  <a:lnTo>
                    <a:pt x="1211" y="978550"/>
                  </a:lnTo>
                  <a:lnTo>
                    <a:pt x="4805" y="1025815"/>
                  </a:lnTo>
                  <a:lnTo>
                    <a:pt x="10723" y="1072394"/>
                  </a:lnTo>
                  <a:lnTo>
                    <a:pt x="18908" y="1118226"/>
                  </a:lnTo>
                  <a:lnTo>
                    <a:pt x="29301" y="1163254"/>
                  </a:lnTo>
                  <a:lnTo>
                    <a:pt x="41842" y="1207420"/>
                  </a:lnTo>
                  <a:lnTo>
                    <a:pt x="56475" y="1250664"/>
                  </a:lnTo>
                  <a:lnTo>
                    <a:pt x="73140" y="1292929"/>
                  </a:lnTo>
                  <a:lnTo>
                    <a:pt x="91778" y="1334155"/>
                  </a:lnTo>
                  <a:lnTo>
                    <a:pt x="112332" y="1374285"/>
                  </a:lnTo>
                  <a:lnTo>
                    <a:pt x="134743" y="1413259"/>
                  </a:lnTo>
                  <a:lnTo>
                    <a:pt x="158952" y="1451021"/>
                  </a:lnTo>
                  <a:lnTo>
                    <a:pt x="184902" y="1487510"/>
                  </a:lnTo>
                  <a:lnTo>
                    <a:pt x="212533" y="1522668"/>
                  </a:lnTo>
                  <a:lnTo>
                    <a:pt x="241786" y="1556438"/>
                  </a:lnTo>
                  <a:lnTo>
                    <a:pt x="272605" y="1588760"/>
                  </a:lnTo>
                  <a:lnTo>
                    <a:pt x="304930" y="1619576"/>
                  </a:lnTo>
                  <a:lnTo>
                    <a:pt x="338702" y="1648828"/>
                  </a:lnTo>
                  <a:lnTo>
                    <a:pt x="373864" y="1676457"/>
                  </a:lnTo>
                  <a:lnTo>
                    <a:pt x="410356" y="1702405"/>
                  </a:lnTo>
                  <a:lnTo>
                    <a:pt x="448120" y="1726613"/>
                  </a:lnTo>
                  <a:lnTo>
                    <a:pt x="487099" y="1749022"/>
                  </a:lnTo>
                  <a:lnTo>
                    <a:pt x="527233" y="1769575"/>
                  </a:lnTo>
                  <a:lnTo>
                    <a:pt x="568463" y="1788213"/>
                  </a:lnTo>
                  <a:lnTo>
                    <a:pt x="610733" y="1804877"/>
                  </a:lnTo>
                  <a:lnTo>
                    <a:pt x="653982" y="1819508"/>
                  </a:lnTo>
                  <a:lnTo>
                    <a:pt x="698152" y="1832050"/>
                  </a:lnTo>
                  <a:lnTo>
                    <a:pt x="743186" y="1842442"/>
                  </a:lnTo>
                  <a:lnTo>
                    <a:pt x="789024" y="1850626"/>
                  </a:lnTo>
                  <a:lnTo>
                    <a:pt x="835609" y="1856545"/>
                  </a:lnTo>
                  <a:lnTo>
                    <a:pt x="882881" y="1860139"/>
                  </a:lnTo>
                  <a:lnTo>
                    <a:pt x="930783" y="1861350"/>
                  </a:lnTo>
                  <a:lnTo>
                    <a:pt x="930783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479804" y="2830321"/>
              <a:ext cx="930910" cy="1861820"/>
            </a:xfrm>
            <a:custGeom>
              <a:avLst/>
              <a:gdLst/>
              <a:ahLst/>
              <a:cxnLst/>
              <a:rect l="l" t="t" r="r" b="b"/>
              <a:pathLst>
                <a:path w="930910" h="1861820">
                  <a:moveTo>
                    <a:pt x="930783" y="1861350"/>
                  </a:moveTo>
                  <a:lnTo>
                    <a:pt x="882881" y="1860139"/>
                  </a:lnTo>
                  <a:lnTo>
                    <a:pt x="835609" y="1856545"/>
                  </a:lnTo>
                  <a:lnTo>
                    <a:pt x="789024" y="1850626"/>
                  </a:lnTo>
                  <a:lnTo>
                    <a:pt x="743186" y="1842442"/>
                  </a:lnTo>
                  <a:lnTo>
                    <a:pt x="698152" y="1832050"/>
                  </a:lnTo>
                  <a:lnTo>
                    <a:pt x="653982" y="1819508"/>
                  </a:lnTo>
                  <a:lnTo>
                    <a:pt x="610733" y="1804877"/>
                  </a:lnTo>
                  <a:lnTo>
                    <a:pt x="568463" y="1788213"/>
                  </a:lnTo>
                  <a:lnTo>
                    <a:pt x="527233" y="1769575"/>
                  </a:lnTo>
                  <a:lnTo>
                    <a:pt x="487099" y="1749022"/>
                  </a:lnTo>
                  <a:lnTo>
                    <a:pt x="448120" y="1726613"/>
                  </a:lnTo>
                  <a:lnTo>
                    <a:pt x="410356" y="1702405"/>
                  </a:lnTo>
                  <a:lnTo>
                    <a:pt x="373864" y="1676457"/>
                  </a:lnTo>
                  <a:lnTo>
                    <a:pt x="338702" y="1648828"/>
                  </a:lnTo>
                  <a:lnTo>
                    <a:pt x="304930" y="1619576"/>
                  </a:lnTo>
                  <a:lnTo>
                    <a:pt x="272605" y="1588760"/>
                  </a:lnTo>
                  <a:lnTo>
                    <a:pt x="241786" y="1556438"/>
                  </a:lnTo>
                  <a:lnTo>
                    <a:pt x="212533" y="1522668"/>
                  </a:lnTo>
                  <a:lnTo>
                    <a:pt x="184902" y="1487510"/>
                  </a:lnTo>
                  <a:lnTo>
                    <a:pt x="158952" y="1451021"/>
                  </a:lnTo>
                  <a:lnTo>
                    <a:pt x="134743" y="1413259"/>
                  </a:lnTo>
                  <a:lnTo>
                    <a:pt x="112332" y="1374285"/>
                  </a:lnTo>
                  <a:lnTo>
                    <a:pt x="91778" y="1334155"/>
                  </a:lnTo>
                  <a:lnTo>
                    <a:pt x="73140" y="1292929"/>
                  </a:lnTo>
                  <a:lnTo>
                    <a:pt x="56475" y="1250664"/>
                  </a:lnTo>
                  <a:lnTo>
                    <a:pt x="41842" y="1207420"/>
                  </a:lnTo>
                  <a:lnTo>
                    <a:pt x="29301" y="1163254"/>
                  </a:lnTo>
                  <a:lnTo>
                    <a:pt x="18908" y="1118226"/>
                  </a:lnTo>
                  <a:lnTo>
                    <a:pt x="10723" y="1072394"/>
                  </a:lnTo>
                  <a:lnTo>
                    <a:pt x="4805" y="1025815"/>
                  </a:lnTo>
                  <a:lnTo>
                    <a:pt x="1211" y="978550"/>
                  </a:lnTo>
                  <a:lnTo>
                    <a:pt x="0" y="930655"/>
                  </a:lnTo>
                  <a:lnTo>
                    <a:pt x="1211" y="882766"/>
                  </a:lnTo>
                  <a:lnTo>
                    <a:pt x="4805" y="835504"/>
                  </a:lnTo>
                  <a:lnTo>
                    <a:pt x="10723" y="788930"/>
                  </a:lnTo>
                  <a:lnTo>
                    <a:pt x="18908" y="743101"/>
                  </a:lnTo>
                  <a:lnTo>
                    <a:pt x="29301" y="698076"/>
                  </a:lnTo>
                  <a:lnTo>
                    <a:pt x="41842" y="653914"/>
                  </a:lnTo>
                  <a:lnTo>
                    <a:pt x="56475" y="610672"/>
                  </a:lnTo>
                  <a:lnTo>
                    <a:pt x="73140" y="568410"/>
                  </a:lnTo>
                  <a:lnTo>
                    <a:pt x="91778" y="527186"/>
                  </a:lnTo>
                  <a:lnTo>
                    <a:pt x="112332" y="487058"/>
                  </a:lnTo>
                  <a:lnTo>
                    <a:pt x="134743" y="448085"/>
                  </a:lnTo>
                  <a:lnTo>
                    <a:pt x="158952" y="410325"/>
                  </a:lnTo>
                  <a:lnTo>
                    <a:pt x="184902" y="373837"/>
                  </a:lnTo>
                  <a:lnTo>
                    <a:pt x="212533" y="338679"/>
                  </a:lnTo>
                  <a:lnTo>
                    <a:pt x="241786" y="304911"/>
                  </a:lnTo>
                  <a:lnTo>
                    <a:pt x="272605" y="272589"/>
                  </a:lnTo>
                  <a:lnTo>
                    <a:pt x="304930" y="241773"/>
                  </a:lnTo>
                  <a:lnTo>
                    <a:pt x="338702" y="212522"/>
                  </a:lnTo>
                  <a:lnTo>
                    <a:pt x="373864" y="184893"/>
                  </a:lnTo>
                  <a:lnTo>
                    <a:pt x="410356" y="158946"/>
                  </a:lnTo>
                  <a:lnTo>
                    <a:pt x="448120" y="134738"/>
                  </a:lnTo>
                  <a:lnTo>
                    <a:pt x="487099" y="112328"/>
                  </a:lnTo>
                  <a:lnTo>
                    <a:pt x="527233" y="91775"/>
                  </a:lnTo>
                  <a:lnTo>
                    <a:pt x="568463" y="73138"/>
                  </a:lnTo>
                  <a:lnTo>
                    <a:pt x="610733" y="56473"/>
                  </a:lnTo>
                  <a:lnTo>
                    <a:pt x="653982" y="41842"/>
                  </a:lnTo>
                  <a:lnTo>
                    <a:pt x="698152" y="29300"/>
                  </a:lnTo>
                  <a:lnTo>
                    <a:pt x="743186" y="18908"/>
                  </a:lnTo>
                  <a:lnTo>
                    <a:pt x="789024" y="10723"/>
                  </a:lnTo>
                  <a:lnTo>
                    <a:pt x="835609" y="4805"/>
                  </a:lnTo>
                  <a:lnTo>
                    <a:pt x="882881" y="1211"/>
                  </a:lnTo>
                  <a:lnTo>
                    <a:pt x="930783" y="0"/>
                  </a:lnTo>
                  <a:lnTo>
                    <a:pt x="930783" y="930655"/>
                  </a:lnTo>
                  <a:lnTo>
                    <a:pt x="930783" y="1861350"/>
                  </a:lnTo>
                  <a:close/>
                </a:path>
              </a:pathLst>
            </a:custGeom>
            <a:ln w="25400">
              <a:solidFill>
                <a:srgbClr val="053058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0" name="object 20"/>
            <p:cNvSpPr/>
            <p:nvPr/>
          </p:nvSpPr>
          <p:spPr>
            <a:xfrm>
              <a:off x="2410586" y="2830233"/>
              <a:ext cx="6270625" cy="1861820"/>
            </a:xfrm>
            <a:custGeom>
              <a:avLst/>
              <a:gdLst/>
              <a:ahLst/>
              <a:cxnLst/>
              <a:rect l="l" t="t" r="r" b="b"/>
              <a:pathLst>
                <a:path w="6270625" h="1861820">
                  <a:moveTo>
                    <a:pt x="6270244" y="0"/>
                  </a:moveTo>
                  <a:lnTo>
                    <a:pt x="0" y="0"/>
                  </a:lnTo>
                  <a:lnTo>
                    <a:pt x="0" y="1861439"/>
                  </a:lnTo>
                  <a:lnTo>
                    <a:pt x="6270244" y="1861439"/>
                  </a:lnTo>
                  <a:lnTo>
                    <a:pt x="6270244" y="0"/>
                  </a:lnTo>
                  <a:close/>
                </a:path>
              </a:pathLst>
            </a:custGeom>
            <a:solidFill>
              <a:srgbClr val="CCCED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1" name="object 21"/>
            <p:cNvSpPr/>
            <p:nvPr/>
          </p:nvSpPr>
          <p:spPr>
            <a:xfrm>
              <a:off x="2410586" y="2830233"/>
              <a:ext cx="6270625" cy="1861820"/>
            </a:xfrm>
            <a:custGeom>
              <a:avLst/>
              <a:gdLst/>
              <a:ahLst/>
              <a:cxnLst/>
              <a:rect l="l" t="t" r="r" b="b"/>
              <a:pathLst>
                <a:path w="6270625" h="1861820">
                  <a:moveTo>
                    <a:pt x="0" y="1861439"/>
                  </a:moveTo>
                  <a:lnTo>
                    <a:pt x="6270244" y="1861439"/>
                  </a:lnTo>
                  <a:lnTo>
                    <a:pt x="6270244" y="0"/>
                  </a:lnTo>
                  <a:lnTo>
                    <a:pt x="0" y="0"/>
                  </a:lnTo>
                  <a:lnTo>
                    <a:pt x="0" y="1861439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994153" y="3663061"/>
              <a:ext cx="416559" cy="833119"/>
            </a:xfrm>
            <a:custGeom>
              <a:avLst/>
              <a:gdLst/>
              <a:ahLst/>
              <a:cxnLst/>
              <a:rect l="l" t="t" r="r" b="b"/>
              <a:pathLst>
                <a:path w="416560" h="833120">
                  <a:moveTo>
                    <a:pt x="416432" y="0"/>
                  </a:moveTo>
                  <a:lnTo>
                    <a:pt x="367866" y="2799"/>
                  </a:lnTo>
                  <a:lnTo>
                    <a:pt x="320946" y="10990"/>
                  </a:lnTo>
                  <a:lnTo>
                    <a:pt x="275984" y="24261"/>
                  </a:lnTo>
                  <a:lnTo>
                    <a:pt x="233293" y="42300"/>
                  </a:lnTo>
                  <a:lnTo>
                    <a:pt x="193184" y="64795"/>
                  </a:lnTo>
                  <a:lnTo>
                    <a:pt x="155972" y="91434"/>
                  </a:lnTo>
                  <a:lnTo>
                    <a:pt x="121967" y="121905"/>
                  </a:lnTo>
                  <a:lnTo>
                    <a:pt x="91483" y="155897"/>
                  </a:lnTo>
                  <a:lnTo>
                    <a:pt x="64831" y="193098"/>
                  </a:lnTo>
                  <a:lnTo>
                    <a:pt x="42325" y="233195"/>
                  </a:lnTo>
                  <a:lnTo>
                    <a:pt x="24276" y="275878"/>
                  </a:lnTo>
                  <a:lnTo>
                    <a:pt x="10997" y="320834"/>
                  </a:lnTo>
                  <a:lnTo>
                    <a:pt x="2801" y="367751"/>
                  </a:lnTo>
                  <a:lnTo>
                    <a:pt x="0" y="416318"/>
                  </a:lnTo>
                  <a:lnTo>
                    <a:pt x="2801" y="464876"/>
                  </a:lnTo>
                  <a:lnTo>
                    <a:pt x="10997" y="511789"/>
                  </a:lnTo>
                  <a:lnTo>
                    <a:pt x="24276" y="556744"/>
                  </a:lnTo>
                  <a:lnTo>
                    <a:pt x="42325" y="599429"/>
                  </a:lnTo>
                  <a:lnTo>
                    <a:pt x="64831" y="639531"/>
                  </a:lnTo>
                  <a:lnTo>
                    <a:pt x="91483" y="676738"/>
                  </a:lnTo>
                  <a:lnTo>
                    <a:pt x="121967" y="710738"/>
                  </a:lnTo>
                  <a:lnTo>
                    <a:pt x="155972" y="741217"/>
                  </a:lnTo>
                  <a:lnTo>
                    <a:pt x="193184" y="767865"/>
                  </a:lnTo>
                  <a:lnTo>
                    <a:pt x="233293" y="790368"/>
                  </a:lnTo>
                  <a:lnTo>
                    <a:pt x="275984" y="808414"/>
                  </a:lnTo>
                  <a:lnTo>
                    <a:pt x="320946" y="821691"/>
                  </a:lnTo>
                  <a:lnTo>
                    <a:pt x="367866" y="829887"/>
                  </a:lnTo>
                  <a:lnTo>
                    <a:pt x="416432" y="832688"/>
                  </a:lnTo>
                  <a:lnTo>
                    <a:pt x="416432" y="0"/>
                  </a:lnTo>
                  <a:close/>
                </a:path>
              </a:pathLst>
            </a:custGeom>
            <a:solidFill>
              <a:srgbClr val="E1EDF9"/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3" name="object 23"/>
            <p:cNvSpPr/>
            <p:nvPr/>
          </p:nvSpPr>
          <p:spPr>
            <a:xfrm>
              <a:off x="1994153" y="3663061"/>
              <a:ext cx="416559" cy="833119"/>
            </a:xfrm>
            <a:custGeom>
              <a:avLst/>
              <a:gdLst/>
              <a:ahLst/>
              <a:cxnLst/>
              <a:rect l="l" t="t" r="r" b="b"/>
              <a:pathLst>
                <a:path w="416560" h="833120">
                  <a:moveTo>
                    <a:pt x="416432" y="832688"/>
                  </a:moveTo>
                  <a:lnTo>
                    <a:pt x="367866" y="829887"/>
                  </a:lnTo>
                  <a:lnTo>
                    <a:pt x="320946" y="821691"/>
                  </a:lnTo>
                  <a:lnTo>
                    <a:pt x="275984" y="808414"/>
                  </a:lnTo>
                  <a:lnTo>
                    <a:pt x="233293" y="790368"/>
                  </a:lnTo>
                  <a:lnTo>
                    <a:pt x="193184" y="767865"/>
                  </a:lnTo>
                  <a:lnTo>
                    <a:pt x="155972" y="741217"/>
                  </a:lnTo>
                  <a:lnTo>
                    <a:pt x="121967" y="710738"/>
                  </a:lnTo>
                  <a:lnTo>
                    <a:pt x="91483" y="676738"/>
                  </a:lnTo>
                  <a:lnTo>
                    <a:pt x="64831" y="639531"/>
                  </a:lnTo>
                  <a:lnTo>
                    <a:pt x="42325" y="599429"/>
                  </a:lnTo>
                  <a:lnTo>
                    <a:pt x="24276" y="556744"/>
                  </a:lnTo>
                  <a:lnTo>
                    <a:pt x="10997" y="511789"/>
                  </a:lnTo>
                  <a:lnTo>
                    <a:pt x="2801" y="464876"/>
                  </a:lnTo>
                  <a:lnTo>
                    <a:pt x="0" y="416318"/>
                  </a:lnTo>
                  <a:lnTo>
                    <a:pt x="2801" y="367751"/>
                  </a:lnTo>
                  <a:lnTo>
                    <a:pt x="10997" y="320834"/>
                  </a:lnTo>
                  <a:lnTo>
                    <a:pt x="24276" y="275878"/>
                  </a:lnTo>
                  <a:lnTo>
                    <a:pt x="42325" y="233195"/>
                  </a:lnTo>
                  <a:lnTo>
                    <a:pt x="64831" y="193098"/>
                  </a:lnTo>
                  <a:lnTo>
                    <a:pt x="91483" y="155897"/>
                  </a:lnTo>
                  <a:lnTo>
                    <a:pt x="121967" y="121905"/>
                  </a:lnTo>
                  <a:lnTo>
                    <a:pt x="155972" y="91434"/>
                  </a:lnTo>
                  <a:lnTo>
                    <a:pt x="193184" y="64795"/>
                  </a:lnTo>
                  <a:lnTo>
                    <a:pt x="233293" y="42300"/>
                  </a:lnTo>
                  <a:lnTo>
                    <a:pt x="275984" y="24261"/>
                  </a:lnTo>
                  <a:lnTo>
                    <a:pt x="320946" y="10990"/>
                  </a:lnTo>
                  <a:lnTo>
                    <a:pt x="367866" y="2799"/>
                  </a:lnTo>
                  <a:lnTo>
                    <a:pt x="416432" y="0"/>
                  </a:lnTo>
                  <a:lnTo>
                    <a:pt x="416432" y="416318"/>
                  </a:lnTo>
                  <a:lnTo>
                    <a:pt x="416432" y="832688"/>
                  </a:lnTo>
                  <a:close/>
                </a:path>
              </a:pathLst>
            </a:custGeom>
            <a:ln w="25400">
              <a:solidFill>
                <a:srgbClr val="053058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4" name="object 24"/>
            <p:cNvSpPr/>
            <p:nvPr/>
          </p:nvSpPr>
          <p:spPr>
            <a:xfrm>
              <a:off x="2410586" y="3663022"/>
              <a:ext cx="6270625" cy="833119"/>
            </a:xfrm>
            <a:custGeom>
              <a:avLst/>
              <a:gdLst/>
              <a:ahLst/>
              <a:cxnLst/>
              <a:rect l="l" t="t" r="r" b="b"/>
              <a:pathLst>
                <a:path w="6270625" h="833120">
                  <a:moveTo>
                    <a:pt x="6270244" y="0"/>
                  </a:moveTo>
                  <a:lnTo>
                    <a:pt x="0" y="0"/>
                  </a:lnTo>
                  <a:lnTo>
                    <a:pt x="0" y="832726"/>
                  </a:lnTo>
                  <a:lnTo>
                    <a:pt x="6270244" y="832726"/>
                  </a:lnTo>
                  <a:lnTo>
                    <a:pt x="6270244" y="0"/>
                  </a:lnTo>
                  <a:close/>
                </a:path>
              </a:pathLst>
            </a:custGeom>
            <a:solidFill>
              <a:srgbClr val="CCCED2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880"/>
            </a:p>
          </p:txBody>
        </p:sp>
        <p:sp>
          <p:nvSpPr>
            <p:cNvPr id="25" name="object 25"/>
            <p:cNvSpPr/>
            <p:nvPr/>
          </p:nvSpPr>
          <p:spPr>
            <a:xfrm>
              <a:off x="2410586" y="3663022"/>
              <a:ext cx="6270625" cy="833119"/>
            </a:xfrm>
            <a:custGeom>
              <a:avLst/>
              <a:gdLst/>
              <a:ahLst/>
              <a:cxnLst/>
              <a:rect l="l" t="t" r="r" b="b"/>
              <a:pathLst>
                <a:path w="6270625" h="833120">
                  <a:moveTo>
                    <a:pt x="0" y="832726"/>
                  </a:moveTo>
                  <a:lnTo>
                    <a:pt x="6270244" y="832726"/>
                  </a:lnTo>
                  <a:lnTo>
                    <a:pt x="6270244" y="0"/>
                  </a:lnTo>
                  <a:lnTo>
                    <a:pt x="0" y="0"/>
                  </a:lnTo>
                  <a:lnTo>
                    <a:pt x="0" y="832726"/>
                  </a:lnTo>
                  <a:close/>
                </a:path>
              </a:pathLst>
            </a:custGeom>
            <a:ln w="25400">
              <a:solidFill>
                <a:srgbClr val="073762"/>
              </a:solidFill>
            </a:ln>
          </p:spPr>
          <p:txBody>
            <a:bodyPr wrap="square" lIns="0" tIns="0" rIns="0" bIns="0" rtlCol="0"/>
            <a:lstStyle/>
            <a:p>
              <a:endParaRPr sz="2880"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163973" y="2172816"/>
            <a:ext cx="9418320" cy="44285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algn="ctr">
              <a:spcBef>
                <a:spcPts val="160"/>
              </a:spcBef>
            </a:pP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Grammarly:</a:t>
            </a:r>
            <a:r>
              <a:rPr sz="3840" spc="-192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writing</a:t>
            </a:r>
            <a:r>
              <a:rPr sz="3840" spc="-144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spc="-16" dirty="0">
                <a:solidFill>
                  <a:srgbClr val="073762"/>
                </a:solidFill>
                <a:latin typeface="Arial MT"/>
                <a:cs typeface="Arial MT"/>
              </a:rPr>
              <a:t>support</a:t>
            </a:r>
            <a:endParaRPr sz="3840">
              <a:latin typeface="Arial MT"/>
              <a:cs typeface="Arial MT"/>
            </a:endParaRPr>
          </a:p>
          <a:p>
            <a:pPr marL="19304" marR="8128" algn="ctr">
              <a:lnSpc>
                <a:spcPct val="227700"/>
              </a:lnSpc>
            </a:pP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Microsoft</a:t>
            </a:r>
            <a:r>
              <a:rPr sz="3840" spc="-144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Copilot:</a:t>
            </a:r>
            <a:r>
              <a:rPr sz="3840" spc="-128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reading</a:t>
            </a:r>
            <a:r>
              <a:rPr sz="3840" spc="-152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and</a:t>
            </a:r>
            <a:r>
              <a:rPr sz="3840" spc="-144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spc="-16" dirty="0">
                <a:solidFill>
                  <a:srgbClr val="073762"/>
                </a:solidFill>
                <a:latin typeface="Arial MT"/>
                <a:cs typeface="Arial MT"/>
              </a:rPr>
              <a:t>summarising 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Immersive</a:t>
            </a:r>
            <a:r>
              <a:rPr sz="3840" spc="-192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Reader:</a:t>
            </a:r>
            <a:r>
              <a:rPr sz="3840" spc="-160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dyslexia</a:t>
            </a:r>
            <a:r>
              <a:rPr sz="3840" spc="-144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spc="-16" dirty="0">
                <a:solidFill>
                  <a:srgbClr val="073762"/>
                </a:solidFill>
                <a:latin typeface="Arial MT"/>
                <a:cs typeface="Arial MT"/>
              </a:rPr>
              <a:t>support </a:t>
            </a:r>
            <a:r>
              <a:rPr sz="3840" spc="-32" dirty="0">
                <a:solidFill>
                  <a:srgbClr val="073762"/>
                </a:solidFill>
                <a:latin typeface="Arial MT"/>
                <a:cs typeface="Arial MT"/>
              </a:rPr>
              <a:t>Speech-</a:t>
            </a:r>
            <a:r>
              <a:rPr sz="3840" spc="-16" dirty="0">
                <a:solidFill>
                  <a:srgbClr val="073762"/>
                </a:solidFill>
                <a:latin typeface="Arial MT"/>
                <a:cs typeface="Arial MT"/>
              </a:rPr>
              <a:t>to-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text</a:t>
            </a:r>
            <a:r>
              <a:rPr sz="3840" spc="-72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tools:</a:t>
            </a:r>
            <a:r>
              <a:rPr sz="3840" spc="-80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dirty="0">
                <a:solidFill>
                  <a:srgbClr val="073762"/>
                </a:solidFill>
                <a:latin typeface="Arial MT"/>
                <a:cs typeface="Arial MT"/>
              </a:rPr>
              <a:t>inclusive</a:t>
            </a:r>
            <a:r>
              <a:rPr sz="3840" spc="-56" dirty="0">
                <a:solidFill>
                  <a:srgbClr val="073762"/>
                </a:solidFill>
                <a:latin typeface="Arial MT"/>
                <a:cs typeface="Arial MT"/>
              </a:rPr>
              <a:t> </a:t>
            </a:r>
            <a:r>
              <a:rPr sz="3840" spc="-16" dirty="0">
                <a:solidFill>
                  <a:srgbClr val="073762"/>
                </a:solidFill>
                <a:latin typeface="Arial MT"/>
                <a:cs typeface="Arial MT"/>
              </a:rPr>
              <a:t>learning</a:t>
            </a:r>
            <a:endParaRPr sz="3840">
              <a:latin typeface="Arial MT"/>
              <a:cs typeface="Arial MT"/>
            </a:endParaRPr>
          </a:p>
        </p:txBody>
      </p:sp>
      <p:sp>
        <p:nvSpPr>
          <p:cNvPr id="30" name="object 10">
            <a:extLst>
              <a:ext uri="{FF2B5EF4-FFF2-40B4-BE49-F238E27FC236}">
                <a16:creationId xmlns:a16="http://schemas.microsoft.com/office/drawing/2014/main" id="{D18695FE-139B-4F0A-9535-648CD33296D3}"/>
              </a:ext>
            </a:extLst>
          </p:cNvPr>
          <p:cNvSpPr txBox="1">
            <a:spLocks/>
          </p:cNvSpPr>
          <p:nvPr/>
        </p:nvSpPr>
        <p:spPr>
          <a:xfrm>
            <a:off x="2431592" y="539488"/>
            <a:ext cx="119421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40" b="0" i="0" kern="1200">
                <a:solidFill>
                  <a:srgbClr val="484848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017269">
              <a:spcBef>
                <a:spcPts val="100"/>
              </a:spcBef>
            </a:pPr>
            <a:r>
              <a:rPr lang="en-US" sz="4000" b="1" spc="145" dirty="0">
                <a:solidFill>
                  <a:srgbClr val="073762"/>
                </a:solidFill>
                <a:latin typeface="Trebuchet MS"/>
                <a:cs typeface="Trebuchet MS"/>
              </a:rPr>
              <a:t>AI</a:t>
            </a:r>
            <a:r>
              <a:rPr lang="en-US" sz="4000" b="1" spc="-180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lang="en-US" sz="4000" b="1" spc="-105" dirty="0">
                <a:solidFill>
                  <a:srgbClr val="073762"/>
                </a:solidFill>
                <a:latin typeface="Trebuchet MS"/>
                <a:cs typeface="Trebuchet MS"/>
              </a:rPr>
              <a:t>for</a:t>
            </a:r>
            <a:r>
              <a:rPr lang="en-US" sz="4000" b="1" spc="-175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lang="en-US" sz="4000" b="1" dirty="0">
                <a:solidFill>
                  <a:srgbClr val="073762"/>
                </a:solidFill>
                <a:latin typeface="Trebuchet MS"/>
                <a:cs typeface="Trebuchet MS"/>
              </a:rPr>
              <a:t>Language</a:t>
            </a:r>
            <a:r>
              <a:rPr lang="en-US" sz="4000" b="1" spc="-175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lang="en-US" sz="4000" b="1" spc="125" dirty="0">
                <a:solidFill>
                  <a:srgbClr val="073762"/>
                </a:solidFill>
                <a:latin typeface="Trebuchet MS"/>
                <a:cs typeface="Trebuchet MS"/>
              </a:rPr>
              <a:t>&amp;</a:t>
            </a:r>
            <a:r>
              <a:rPr lang="en-US" sz="4000" b="1" spc="-175" dirty="0">
                <a:solidFill>
                  <a:srgbClr val="073762"/>
                </a:solidFill>
                <a:latin typeface="Trebuchet MS"/>
                <a:cs typeface="Trebuchet MS"/>
              </a:rPr>
              <a:t> </a:t>
            </a:r>
            <a:r>
              <a:rPr lang="en-US" sz="4000" b="1" spc="-35" dirty="0">
                <a:solidFill>
                  <a:srgbClr val="073762"/>
                </a:solidFill>
                <a:latin typeface="Trebuchet MS"/>
                <a:cs typeface="Trebuchet MS"/>
              </a:rPr>
              <a:t>Accessibility</a:t>
            </a:r>
            <a:endParaRPr lang="en-US" sz="40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967833"/>
            <a:ext cx="14630400" cy="3262376"/>
          </a:xfrm>
          <a:custGeom>
            <a:avLst/>
            <a:gdLst/>
            <a:ahLst/>
            <a:cxnLst/>
            <a:rect l="l" t="t" r="r" b="b"/>
            <a:pathLst>
              <a:path w="9144000" h="2038985">
                <a:moveTo>
                  <a:pt x="0" y="1617067"/>
                </a:moveTo>
                <a:lnTo>
                  <a:pt x="0" y="2038604"/>
                </a:lnTo>
                <a:lnTo>
                  <a:pt x="9144000" y="2038604"/>
                </a:lnTo>
                <a:lnTo>
                  <a:pt x="9144000" y="1911553"/>
                </a:lnTo>
                <a:lnTo>
                  <a:pt x="1757426" y="1911553"/>
                </a:lnTo>
                <a:lnTo>
                  <a:pt x="1702469" y="1911329"/>
                </a:lnTo>
                <a:lnTo>
                  <a:pt x="1649032" y="1910660"/>
                </a:lnTo>
                <a:lnTo>
                  <a:pt x="1647933" y="1910660"/>
                </a:lnTo>
                <a:lnTo>
                  <a:pt x="1594796" y="1909547"/>
                </a:lnTo>
                <a:lnTo>
                  <a:pt x="1593650" y="1909547"/>
                </a:lnTo>
                <a:lnTo>
                  <a:pt x="1480162" y="1905733"/>
                </a:lnTo>
                <a:lnTo>
                  <a:pt x="1370047" y="1900111"/>
                </a:lnTo>
                <a:lnTo>
                  <a:pt x="1260666" y="1892581"/>
                </a:lnTo>
                <a:lnTo>
                  <a:pt x="1152209" y="1883127"/>
                </a:lnTo>
                <a:lnTo>
                  <a:pt x="1044863" y="1871731"/>
                </a:lnTo>
                <a:lnTo>
                  <a:pt x="991665" y="1865300"/>
                </a:lnTo>
                <a:lnTo>
                  <a:pt x="938816" y="1858377"/>
                </a:lnTo>
                <a:lnTo>
                  <a:pt x="886338" y="1850961"/>
                </a:lnTo>
                <a:lnTo>
                  <a:pt x="834257" y="1843048"/>
                </a:lnTo>
                <a:lnTo>
                  <a:pt x="782594" y="1834637"/>
                </a:lnTo>
                <a:lnTo>
                  <a:pt x="731374" y="1825726"/>
                </a:lnTo>
                <a:lnTo>
                  <a:pt x="680620" y="1816313"/>
                </a:lnTo>
                <a:lnTo>
                  <a:pt x="630356" y="1806395"/>
                </a:lnTo>
                <a:lnTo>
                  <a:pt x="580605" y="1795971"/>
                </a:lnTo>
                <a:lnTo>
                  <a:pt x="531391" y="1785038"/>
                </a:lnTo>
                <a:lnTo>
                  <a:pt x="482737" y="1773594"/>
                </a:lnTo>
                <a:lnTo>
                  <a:pt x="434667" y="1761637"/>
                </a:lnTo>
                <a:lnTo>
                  <a:pt x="387205" y="1749166"/>
                </a:lnTo>
                <a:lnTo>
                  <a:pt x="340373" y="1736177"/>
                </a:lnTo>
                <a:lnTo>
                  <a:pt x="294196" y="1722669"/>
                </a:lnTo>
                <a:lnTo>
                  <a:pt x="248698" y="1708639"/>
                </a:lnTo>
                <a:lnTo>
                  <a:pt x="203900" y="1694086"/>
                </a:lnTo>
                <a:lnTo>
                  <a:pt x="159828" y="1679008"/>
                </a:lnTo>
                <a:lnTo>
                  <a:pt x="116505" y="1663402"/>
                </a:lnTo>
                <a:lnTo>
                  <a:pt x="73953" y="1647266"/>
                </a:lnTo>
                <a:lnTo>
                  <a:pt x="32198" y="1630597"/>
                </a:lnTo>
                <a:lnTo>
                  <a:pt x="0" y="1617067"/>
                </a:lnTo>
                <a:close/>
              </a:path>
              <a:path w="9144000" h="2038985">
                <a:moveTo>
                  <a:pt x="7929753" y="0"/>
                </a:moveTo>
                <a:lnTo>
                  <a:pt x="7878520" y="194"/>
                </a:lnTo>
                <a:lnTo>
                  <a:pt x="7776037" y="1760"/>
                </a:lnTo>
                <a:lnTo>
                  <a:pt x="7673582" y="4919"/>
                </a:lnTo>
                <a:lnTo>
                  <a:pt x="7571219" y="9700"/>
                </a:lnTo>
                <a:lnTo>
                  <a:pt x="7469012" y="16130"/>
                </a:lnTo>
                <a:lnTo>
                  <a:pt x="7367023" y="24238"/>
                </a:lnTo>
                <a:lnTo>
                  <a:pt x="7265317" y="34052"/>
                </a:lnTo>
                <a:lnTo>
                  <a:pt x="7163956" y="45601"/>
                </a:lnTo>
                <a:lnTo>
                  <a:pt x="7063004" y="58913"/>
                </a:lnTo>
                <a:lnTo>
                  <a:pt x="6962525" y="74016"/>
                </a:lnTo>
                <a:lnTo>
                  <a:pt x="6862582" y="90938"/>
                </a:lnTo>
                <a:lnTo>
                  <a:pt x="6763238" y="109708"/>
                </a:lnTo>
                <a:lnTo>
                  <a:pt x="6713811" y="119795"/>
                </a:lnTo>
                <a:lnTo>
                  <a:pt x="6664557" y="130354"/>
                </a:lnTo>
                <a:lnTo>
                  <a:pt x="6615485" y="141390"/>
                </a:lnTo>
                <a:lnTo>
                  <a:pt x="6566603" y="152905"/>
                </a:lnTo>
                <a:lnTo>
                  <a:pt x="6517917" y="164903"/>
                </a:lnTo>
                <a:lnTo>
                  <a:pt x="6469438" y="177388"/>
                </a:lnTo>
                <a:lnTo>
                  <a:pt x="6421171" y="190363"/>
                </a:lnTo>
                <a:lnTo>
                  <a:pt x="6373126" y="203831"/>
                </a:lnTo>
                <a:lnTo>
                  <a:pt x="6325310" y="217797"/>
                </a:lnTo>
                <a:lnTo>
                  <a:pt x="6277731" y="232264"/>
                </a:lnTo>
                <a:lnTo>
                  <a:pt x="6230397" y="247235"/>
                </a:lnTo>
                <a:lnTo>
                  <a:pt x="6183315" y="262715"/>
                </a:lnTo>
                <a:lnTo>
                  <a:pt x="6136495" y="278705"/>
                </a:lnTo>
                <a:lnTo>
                  <a:pt x="6089944" y="295211"/>
                </a:lnTo>
                <a:lnTo>
                  <a:pt x="6043669" y="312235"/>
                </a:lnTo>
                <a:lnTo>
                  <a:pt x="5997679" y="329781"/>
                </a:lnTo>
                <a:lnTo>
                  <a:pt x="5951982" y="347853"/>
                </a:lnTo>
                <a:lnTo>
                  <a:pt x="5904580" y="367262"/>
                </a:lnTo>
                <a:lnTo>
                  <a:pt x="5857586" y="387184"/>
                </a:lnTo>
                <a:lnTo>
                  <a:pt x="5810982" y="407597"/>
                </a:lnTo>
                <a:lnTo>
                  <a:pt x="5764753" y="428482"/>
                </a:lnTo>
                <a:lnTo>
                  <a:pt x="5718884" y="449819"/>
                </a:lnTo>
                <a:lnTo>
                  <a:pt x="5673357" y="471588"/>
                </a:lnTo>
                <a:lnTo>
                  <a:pt x="5628158" y="493769"/>
                </a:lnTo>
                <a:lnTo>
                  <a:pt x="5583270" y="516343"/>
                </a:lnTo>
                <a:lnTo>
                  <a:pt x="5538677" y="539288"/>
                </a:lnTo>
                <a:lnTo>
                  <a:pt x="5494363" y="562586"/>
                </a:lnTo>
                <a:lnTo>
                  <a:pt x="5450313" y="586216"/>
                </a:lnTo>
                <a:lnTo>
                  <a:pt x="5362940" y="634393"/>
                </a:lnTo>
                <a:lnTo>
                  <a:pt x="5276430" y="683659"/>
                </a:lnTo>
                <a:lnTo>
                  <a:pt x="5190654" y="733856"/>
                </a:lnTo>
                <a:lnTo>
                  <a:pt x="5063091" y="810547"/>
                </a:lnTo>
                <a:lnTo>
                  <a:pt x="4557912" y="1123876"/>
                </a:lnTo>
                <a:lnTo>
                  <a:pt x="4388094" y="1226612"/>
                </a:lnTo>
                <a:lnTo>
                  <a:pt x="4302345" y="1276942"/>
                </a:lnTo>
                <a:lnTo>
                  <a:pt x="4215865" y="1326367"/>
                </a:lnTo>
                <a:lnTo>
                  <a:pt x="4128528" y="1374728"/>
                </a:lnTo>
                <a:lnTo>
                  <a:pt x="4084498" y="1398459"/>
                </a:lnTo>
                <a:lnTo>
                  <a:pt x="4040206" y="1421865"/>
                </a:lnTo>
                <a:lnTo>
                  <a:pt x="3995636" y="1444924"/>
                </a:lnTo>
                <a:lnTo>
                  <a:pt x="3950771" y="1467618"/>
                </a:lnTo>
                <a:lnTo>
                  <a:pt x="3905597" y="1489926"/>
                </a:lnTo>
                <a:lnTo>
                  <a:pt x="3860096" y="1511828"/>
                </a:lnTo>
                <a:lnTo>
                  <a:pt x="3814254" y="1533305"/>
                </a:lnTo>
                <a:lnTo>
                  <a:pt x="3768054" y="1554336"/>
                </a:lnTo>
                <a:lnTo>
                  <a:pt x="3721480" y="1574901"/>
                </a:lnTo>
                <a:lnTo>
                  <a:pt x="3683563" y="1591012"/>
                </a:lnTo>
                <a:lnTo>
                  <a:pt x="3644788" y="1606753"/>
                </a:lnTo>
                <a:lnTo>
                  <a:pt x="3605176" y="1622124"/>
                </a:lnTo>
                <a:lnTo>
                  <a:pt x="3564752" y="1637121"/>
                </a:lnTo>
                <a:lnTo>
                  <a:pt x="3523537" y="1651744"/>
                </a:lnTo>
                <a:lnTo>
                  <a:pt x="3481554" y="1665989"/>
                </a:lnTo>
                <a:lnTo>
                  <a:pt x="3438824" y="1679855"/>
                </a:lnTo>
                <a:lnTo>
                  <a:pt x="3395372" y="1693340"/>
                </a:lnTo>
                <a:lnTo>
                  <a:pt x="3351219" y="1706442"/>
                </a:lnTo>
                <a:lnTo>
                  <a:pt x="3306387" y="1719159"/>
                </a:lnTo>
                <a:lnTo>
                  <a:pt x="3260899" y="1731489"/>
                </a:lnTo>
                <a:lnTo>
                  <a:pt x="3214778" y="1743429"/>
                </a:lnTo>
                <a:lnTo>
                  <a:pt x="3168046" y="1754978"/>
                </a:lnTo>
                <a:lnTo>
                  <a:pt x="3120726" y="1766134"/>
                </a:lnTo>
                <a:lnTo>
                  <a:pt x="3072839" y="1776895"/>
                </a:lnTo>
                <a:lnTo>
                  <a:pt x="3024409" y="1787258"/>
                </a:lnTo>
                <a:lnTo>
                  <a:pt x="2975458" y="1797222"/>
                </a:lnTo>
                <a:lnTo>
                  <a:pt x="2926008" y="1806785"/>
                </a:lnTo>
                <a:lnTo>
                  <a:pt x="2825702" y="1824699"/>
                </a:lnTo>
                <a:lnTo>
                  <a:pt x="2723671" y="1840983"/>
                </a:lnTo>
                <a:lnTo>
                  <a:pt x="2620095" y="1855622"/>
                </a:lnTo>
                <a:lnTo>
                  <a:pt x="2515153" y="1868599"/>
                </a:lnTo>
                <a:lnTo>
                  <a:pt x="2409026" y="1879898"/>
                </a:lnTo>
                <a:lnTo>
                  <a:pt x="2301892" y="1889503"/>
                </a:lnTo>
                <a:lnTo>
                  <a:pt x="2193933" y="1897398"/>
                </a:lnTo>
                <a:lnTo>
                  <a:pt x="2085326" y="1903566"/>
                </a:lnTo>
                <a:lnTo>
                  <a:pt x="1976253" y="1907992"/>
                </a:lnTo>
                <a:lnTo>
                  <a:pt x="1866893" y="1910660"/>
                </a:lnTo>
                <a:lnTo>
                  <a:pt x="1757426" y="1911553"/>
                </a:lnTo>
                <a:lnTo>
                  <a:pt x="9144000" y="1911553"/>
                </a:lnTo>
                <a:lnTo>
                  <a:pt x="9144000" y="96754"/>
                </a:lnTo>
                <a:lnTo>
                  <a:pt x="8977664" y="73048"/>
                </a:lnTo>
                <a:lnTo>
                  <a:pt x="8824740" y="53968"/>
                </a:lnTo>
                <a:lnTo>
                  <a:pt x="8671373" y="37539"/>
                </a:lnTo>
                <a:lnTo>
                  <a:pt x="8517590" y="23904"/>
                </a:lnTo>
                <a:lnTo>
                  <a:pt x="8363413" y="13205"/>
                </a:lnTo>
                <a:lnTo>
                  <a:pt x="8260423" y="7774"/>
                </a:lnTo>
                <a:lnTo>
                  <a:pt x="8157277" y="3754"/>
                </a:lnTo>
                <a:lnTo>
                  <a:pt x="8017748" y="571"/>
                </a:lnTo>
                <a:lnTo>
                  <a:pt x="7989632" y="194"/>
                </a:lnTo>
                <a:lnTo>
                  <a:pt x="7929753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pPr defTabSz="1463040"/>
            <a:endParaRPr sz="2880" kern="0">
              <a:solidFill>
                <a:sysClr val="windowText" lastClr="000000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158511" y="0"/>
            <a:ext cx="4398264" cy="863600"/>
          </a:xfrm>
          <a:custGeom>
            <a:avLst/>
            <a:gdLst/>
            <a:ahLst/>
            <a:cxnLst/>
            <a:rect l="l" t="t" r="r" b="b"/>
            <a:pathLst>
              <a:path w="2748915" h="539750">
                <a:moveTo>
                  <a:pt x="2748862" y="0"/>
                </a:moveTo>
                <a:lnTo>
                  <a:pt x="0" y="0"/>
                </a:lnTo>
                <a:lnTo>
                  <a:pt x="7482" y="7079"/>
                </a:lnTo>
                <a:lnTo>
                  <a:pt x="46889" y="37007"/>
                </a:lnTo>
                <a:lnTo>
                  <a:pt x="88621" y="61996"/>
                </a:lnTo>
                <a:lnTo>
                  <a:pt x="132215" y="81820"/>
                </a:lnTo>
                <a:lnTo>
                  <a:pt x="177207" y="96258"/>
                </a:lnTo>
                <a:lnTo>
                  <a:pt x="223135" y="105085"/>
                </a:lnTo>
                <a:lnTo>
                  <a:pt x="269535" y="108076"/>
                </a:lnTo>
                <a:lnTo>
                  <a:pt x="289077" y="107527"/>
                </a:lnTo>
                <a:lnTo>
                  <a:pt x="308619" y="105870"/>
                </a:lnTo>
                <a:lnTo>
                  <a:pt x="328114" y="103094"/>
                </a:lnTo>
                <a:lnTo>
                  <a:pt x="347513" y="99187"/>
                </a:lnTo>
                <a:lnTo>
                  <a:pt x="362658" y="95678"/>
                </a:lnTo>
                <a:lnTo>
                  <a:pt x="370337" y="94454"/>
                </a:lnTo>
                <a:lnTo>
                  <a:pt x="377993" y="93979"/>
                </a:lnTo>
                <a:lnTo>
                  <a:pt x="383200" y="93979"/>
                </a:lnTo>
                <a:lnTo>
                  <a:pt x="416712" y="115252"/>
                </a:lnTo>
                <a:lnTo>
                  <a:pt x="434762" y="142112"/>
                </a:lnTo>
                <a:lnTo>
                  <a:pt x="466112" y="185547"/>
                </a:lnTo>
                <a:lnTo>
                  <a:pt x="501177" y="224520"/>
                </a:lnTo>
                <a:lnTo>
                  <a:pt x="539488" y="258708"/>
                </a:lnTo>
                <a:lnTo>
                  <a:pt x="580576" y="287787"/>
                </a:lnTo>
                <a:lnTo>
                  <a:pt x="623971" y="311432"/>
                </a:lnTo>
                <a:lnTo>
                  <a:pt x="669207" y="329318"/>
                </a:lnTo>
                <a:lnTo>
                  <a:pt x="715813" y="341122"/>
                </a:lnTo>
                <a:lnTo>
                  <a:pt x="767480" y="346854"/>
                </a:lnTo>
                <a:lnTo>
                  <a:pt x="784647" y="347217"/>
                </a:lnTo>
                <a:lnTo>
                  <a:pt x="829867" y="344751"/>
                </a:lnTo>
                <a:lnTo>
                  <a:pt x="874818" y="337677"/>
                </a:lnTo>
                <a:lnTo>
                  <a:pt x="919450" y="326489"/>
                </a:lnTo>
                <a:lnTo>
                  <a:pt x="963715" y="311678"/>
                </a:lnTo>
                <a:lnTo>
                  <a:pt x="1007564" y="293735"/>
                </a:lnTo>
                <a:lnTo>
                  <a:pt x="1050948" y="273151"/>
                </a:lnTo>
                <a:lnTo>
                  <a:pt x="1093818" y="250419"/>
                </a:lnTo>
                <a:lnTo>
                  <a:pt x="1136126" y="226029"/>
                </a:lnTo>
                <a:lnTo>
                  <a:pt x="1177823" y="200473"/>
                </a:lnTo>
                <a:lnTo>
                  <a:pt x="1218860" y="174244"/>
                </a:lnTo>
                <a:lnTo>
                  <a:pt x="1254404" y="213423"/>
                </a:lnTo>
                <a:lnTo>
                  <a:pt x="1291366" y="250686"/>
                </a:lnTo>
                <a:lnTo>
                  <a:pt x="1329661" y="285975"/>
                </a:lnTo>
                <a:lnTo>
                  <a:pt x="1369201" y="319230"/>
                </a:lnTo>
                <a:lnTo>
                  <a:pt x="1409900" y="350392"/>
                </a:lnTo>
                <a:lnTo>
                  <a:pt x="1451671" y="379401"/>
                </a:lnTo>
                <a:lnTo>
                  <a:pt x="1494428" y="406198"/>
                </a:lnTo>
                <a:lnTo>
                  <a:pt x="1538083" y="430725"/>
                </a:lnTo>
                <a:lnTo>
                  <a:pt x="1582550" y="452921"/>
                </a:lnTo>
                <a:lnTo>
                  <a:pt x="1627742" y="472728"/>
                </a:lnTo>
                <a:lnTo>
                  <a:pt x="1673572" y="490087"/>
                </a:lnTo>
                <a:lnTo>
                  <a:pt x="1719955" y="504937"/>
                </a:lnTo>
                <a:lnTo>
                  <a:pt x="1766803" y="517220"/>
                </a:lnTo>
                <a:lnTo>
                  <a:pt x="1814029" y="526877"/>
                </a:lnTo>
                <a:lnTo>
                  <a:pt x="1861547" y="533848"/>
                </a:lnTo>
                <a:lnTo>
                  <a:pt x="1909270" y="538074"/>
                </a:lnTo>
                <a:lnTo>
                  <a:pt x="1957111" y="539496"/>
                </a:lnTo>
                <a:lnTo>
                  <a:pt x="1986636" y="538946"/>
                </a:lnTo>
                <a:lnTo>
                  <a:pt x="2045640" y="534513"/>
                </a:lnTo>
                <a:lnTo>
                  <a:pt x="2119151" y="522497"/>
                </a:lnTo>
                <a:lnTo>
                  <a:pt x="2162832" y="511750"/>
                </a:lnTo>
                <a:lnTo>
                  <a:pt x="2206042" y="498425"/>
                </a:lnTo>
                <a:lnTo>
                  <a:pt x="2248684" y="482587"/>
                </a:lnTo>
                <a:lnTo>
                  <a:pt x="2290666" y="464297"/>
                </a:lnTo>
                <a:lnTo>
                  <a:pt x="2331891" y="443618"/>
                </a:lnTo>
                <a:lnTo>
                  <a:pt x="2372264" y="420614"/>
                </a:lnTo>
                <a:lnTo>
                  <a:pt x="2411692" y="395347"/>
                </a:lnTo>
                <a:lnTo>
                  <a:pt x="2450078" y="367880"/>
                </a:lnTo>
                <a:lnTo>
                  <a:pt x="2487328" y="338275"/>
                </a:lnTo>
                <a:lnTo>
                  <a:pt x="2523346" y="306596"/>
                </a:lnTo>
                <a:lnTo>
                  <a:pt x="2558039" y="272904"/>
                </a:lnTo>
                <a:lnTo>
                  <a:pt x="2591310" y="237264"/>
                </a:lnTo>
                <a:lnTo>
                  <a:pt x="2623066" y="199738"/>
                </a:lnTo>
                <a:lnTo>
                  <a:pt x="2653210" y="160388"/>
                </a:lnTo>
                <a:lnTo>
                  <a:pt x="2681649" y="119277"/>
                </a:lnTo>
                <a:lnTo>
                  <a:pt x="2708287" y="76468"/>
                </a:lnTo>
                <a:lnTo>
                  <a:pt x="2733029" y="32024"/>
                </a:lnTo>
                <a:lnTo>
                  <a:pt x="27488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1463040"/>
            <a:endParaRPr sz="2880"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7373762"/>
            <a:ext cx="6563360" cy="856488"/>
          </a:xfrm>
          <a:custGeom>
            <a:avLst/>
            <a:gdLst/>
            <a:ahLst/>
            <a:cxnLst/>
            <a:rect l="l" t="t" r="r" b="b"/>
            <a:pathLst>
              <a:path w="4102100" h="535304">
                <a:moveTo>
                  <a:pt x="924052" y="0"/>
                </a:moveTo>
                <a:lnTo>
                  <a:pt x="877463" y="487"/>
                </a:lnTo>
                <a:lnTo>
                  <a:pt x="830876" y="1960"/>
                </a:lnTo>
                <a:lnTo>
                  <a:pt x="784325" y="4430"/>
                </a:lnTo>
                <a:lnTo>
                  <a:pt x="737844" y="7912"/>
                </a:lnTo>
                <a:lnTo>
                  <a:pt x="683727" y="13338"/>
                </a:lnTo>
                <a:lnTo>
                  <a:pt x="629948" y="20197"/>
                </a:lnTo>
                <a:lnTo>
                  <a:pt x="576578" y="28464"/>
                </a:lnTo>
                <a:lnTo>
                  <a:pt x="523687" y="38111"/>
                </a:lnTo>
                <a:lnTo>
                  <a:pt x="471346" y="49113"/>
                </a:lnTo>
                <a:lnTo>
                  <a:pt x="419626" y="61444"/>
                </a:lnTo>
                <a:lnTo>
                  <a:pt x="368596" y="75075"/>
                </a:lnTo>
                <a:lnTo>
                  <a:pt x="318328" y="89983"/>
                </a:lnTo>
                <a:lnTo>
                  <a:pt x="268893" y="106139"/>
                </a:lnTo>
                <a:lnTo>
                  <a:pt x="220360" y="123518"/>
                </a:lnTo>
                <a:lnTo>
                  <a:pt x="172800" y="142093"/>
                </a:lnTo>
                <a:lnTo>
                  <a:pt x="126285" y="161838"/>
                </a:lnTo>
                <a:lnTo>
                  <a:pt x="80883" y="182727"/>
                </a:lnTo>
                <a:lnTo>
                  <a:pt x="36667" y="204732"/>
                </a:lnTo>
                <a:lnTo>
                  <a:pt x="0" y="224446"/>
                </a:lnTo>
                <a:lnTo>
                  <a:pt x="0" y="534898"/>
                </a:lnTo>
                <a:lnTo>
                  <a:pt x="4101992" y="534898"/>
                </a:lnTo>
                <a:lnTo>
                  <a:pt x="4086012" y="523398"/>
                </a:lnTo>
                <a:lnTo>
                  <a:pt x="4044983" y="498299"/>
                </a:lnTo>
                <a:lnTo>
                  <a:pt x="4001172" y="475485"/>
                </a:lnTo>
                <a:lnTo>
                  <a:pt x="3954888" y="455041"/>
                </a:lnTo>
                <a:lnTo>
                  <a:pt x="3906440" y="437050"/>
                </a:lnTo>
                <a:lnTo>
                  <a:pt x="3856137" y="421597"/>
                </a:lnTo>
                <a:lnTo>
                  <a:pt x="3804289" y="408765"/>
                </a:lnTo>
                <a:lnTo>
                  <a:pt x="3751204" y="398638"/>
                </a:lnTo>
                <a:lnTo>
                  <a:pt x="3408045" y="397840"/>
                </a:lnTo>
                <a:lnTo>
                  <a:pt x="3399790" y="397167"/>
                </a:lnTo>
                <a:lnTo>
                  <a:pt x="3355371" y="378872"/>
                </a:lnTo>
                <a:lnTo>
                  <a:pt x="3326765" y="354901"/>
                </a:lnTo>
                <a:lnTo>
                  <a:pt x="3292803" y="327343"/>
                </a:lnTo>
                <a:lnTo>
                  <a:pt x="3291173" y="326212"/>
                </a:lnTo>
                <a:lnTo>
                  <a:pt x="2089150" y="326212"/>
                </a:lnTo>
                <a:lnTo>
                  <a:pt x="2049667" y="301244"/>
                </a:lnTo>
                <a:lnTo>
                  <a:pt x="2009038" y="277128"/>
                </a:lnTo>
                <a:lnTo>
                  <a:pt x="1967312" y="253883"/>
                </a:lnTo>
                <a:lnTo>
                  <a:pt x="1924538" y="231528"/>
                </a:lnTo>
                <a:lnTo>
                  <a:pt x="1880765" y="210080"/>
                </a:lnTo>
                <a:lnTo>
                  <a:pt x="1836040" y="189559"/>
                </a:lnTo>
                <a:lnTo>
                  <a:pt x="1790414" y="169983"/>
                </a:lnTo>
                <a:lnTo>
                  <a:pt x="1743935" y="151372"/>
                </a:lnTo>
                <a:lnTo>
                  <a:pt x="1696652" y="133744"/>
                </a:lnTo>
                <a:lnTo>
                  <a:pt x="1648613" y="117117"/>
                </a:lnTo>
                <a:lnTo>
                  <a:pt x="1599867" y="101511"/>
                </a:lnTo>
                <a:lnTo>
                  <a:pt x="1550463" y="86944"/>
                </a:lnTo>
                <a:lnTo>
                  <a:pt x="1500450" y="73434"/>
                </a:lnTo>
                <a:lnTo>
                  <a:pt x="1449877" y="61001"/>
                </a:lnTo>
                <a:lnTo>
                  <a:pt x="1398792" y="49664"/>
                </a:lnTo>
                <a:lnTo>
                  <a:pt x="1347244" y="39440"/>
                </a:lnTo>
                <a:lnTo>
                  <a:pt x="1295282" y="30349"/>
                </a:lnTo>
                <a:lnTo>
                  <a:pt x="1242954" y="22409"/>
                </a:lnTo>
                <a:lnTo>
                  <a:pt x="1190311" y="15640"/>
                </a:lnTo>
                <a:lnTo>
                  <a:pt x="1137399" y="10059"/>
                </a:lnTo>
                <a:lnTo>
                  <a:pt x="1084269" y="5686"/>
                </a:lnTo>
                <a:lnTo>
                  <a:pt x="1030968" y="2539"/>
                </a:lnTo>
                <a:lnTo>
                  <a:pt x="977546" y="638"/>
                </a:lnTo>
                <a:lnTo>
                  <a:pt x="924052" y="0"/>
                </a:lnTo>
                <a:close/>
              </a:path>
              <a:path w="4102100" h="535304">
                <a:moveTo>
                  <a:pt x="3587623" y="385330"/>
                </a:moveTo>
                <a:lnTo>
                  <a:pt x="3525901" y="387275"/>
                </a:lnTo>
                <a:lnTo>
                  <a:pt x="3464560" y="393191"/>
                </a:lnTo>
                <a:lnTo>
                  <a:pt x="3452645" y="394834"/>
                </a:lnTo>
                <a:lnTo>
                  <a:pt x="3440588" y="396330"/>
                </a:lnTo>
                <a:lnTo>
                  <a:pt x="3428484" y="397419"/>
                </a:lnTo>
                <a:lnTo>
                  <a:pt x="3416427" y="397840"/>
                </a:lnTo>
                <a:lnTo>
                  <a:pt x="3745327" y="397840"/>
                </a:lnTo>
                <a:lnTo>
                  <a:pt x="3697192" y="391301"/>
                </a:lnTo>
                <a:lnTo>
                  <a:pt x="3642562" y="386837"/>
                </a:lnTo>
                <a:lnTo>
                  <a:pt x="3587623" y="385330"/>
                </a:lnTo>
                <a:close/>
              </a:path>
              <a:path w="4102100" h="535304">
                <a:moveTo>
                  <a:pt x="2774569" y="171729"/>
                </a:moveTo>
                <a:lnTo>
                  <a:pt x="2723552" y="172863"/>
                </a:lnTo>
                <a:lnTo>
                  <a:pt x="2672739" y="176159"/>
                </a:lnTo>
                <a:lnTo>
                  <a:pt x="2622158" y="181458"/>
                </a:lnTo>
                <a:lnTo>
                  <a:pt x="2571837" y="188599"/>
                </a:lnTo>
                <a:lnTo>
                  <a:pt x="2521803" y="197423"/>
                </a:lnTo>
                <a:lnTo>
                  <a:pt x="2472087" y="207770"/>
                </a:lnTo>
                <a:lnTo>
                  <a:pt x="2422715" y="219481"/>
                </a:lnTo>
                <a:lnTo>
                  <a:pt x="2373717" y="232395"/>
                </a:lnTo>
                <a:lnTo>
                  <a:pt x="2325120" y="246353"/>
                </a:lnTo>
                <a:lnTo>
                  <a:pt x="2276953" y="261195"/>
                </a:lnTo>
                <a:lnTo>
                  <a:pt x="2229244" y="276762"/>
                </a:lnTo>
                <a:lnTo>
                  <a:pt x="2182021" y="292894"/>
                </a:lnTo>
                <a:lnTo>
                  <a:pt x="2089150" y="326212"/>
                </a:lnTo>
                <a:lnTo>
                  <a:pt x="3291173" y="326212"/>
                </a:lnTo>
                <a:lnTo>
                  <a:pt x="3255856" y="301695"/>
                </a:lnTo>
                <a:lnTo>
                  <a:pt x="3216178" y="278056"/>
                </a:lnTo>
                <a:lnTo>
                  <a:pt x="3174023" y="256525"/>
                </a:lnTo>
                <a:lnTo>
                  <a:pt x="3129645" y="237202"/>
                </a:lnTo>
                <a:lnTo>
                  <a:pt x="3083296" y="220186"/>
                </a:lnTo>
                <a:lnTo>
                  <a:pt x="3035232" y="205576"/>
                </a:lnTo>
                <a:lnTo>
                  <a:pt x="2985705" y="193472"/>
                </a:lnTo>
                <a:lnTo>
                  <a:pt x="2934970" y="183973"/>
                </a:lnTo>
                <a:lnTo>
                  <a:pt x="2883281" y="177177"/>
                </a:lnTo>
                <a:lnTo>
                  <a:pt x="2828877" y="173053"/>
                </a:lnTo>
                <a:lnTo>
                  <a:pt x="2774569" y="1717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1463040"/>
            <a:endParaRPr sz="2880"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65723" y="196893"/>
            <a:ext cx="20385024" cy="1087558"/>
          </a:xfrm>
          <a:prstGeom prst="rect">
            <a:avLst/>
          </a:prstGeom>
        </p:spPr>
        <p:txBody>
          <a:bodyPr vert="horz" wrap="square" lIns="0" tIns="199216" rIns="0" bIns="0" rtlCol="0">
            <a:spAutoFit/>
          </a:bodyPr>
          <a:lstStyle/>
          <a:p>
            <a:pPr marL="1748536">
              <a:spcBef>
                <a:spcPts val="160"/>
              </a:spcBef>
            </a:pPr>
            <a:r>
              <a:rPr sz="5760" b="1" spc="-48" dirty="0">
                <a:solidFill>
                  <a:srgbClr val="0717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What’s</a:t>
            </a:r>
            <a:r>
              <a:rPr sz="5760" b="1" spc="-352" dirty="0">
                <a:solidFill>
                  <a:srgbClr val="0717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60" b="1" spc="-88" dirty="0">
                <a:solidFill>
                  <a:srgbClr val="0717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</a:t>
            </a:r>
            <a:r>
              <a:rPr sz="5760" b="1" spc="-326" dirty="0">
                <a:solidFill>
                  <a:srgbClr val="0717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60" b="1" spc="-160" dirty="0">
                <a:solidFill>
                  <a:srgbClr val="0717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5760" b="1" spc="-296" dirty="0">
                <a:solidFill>
                  <a:srgbClr val="0717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760" b="1" spc="-144" dirty="0">
                <a:solidFill>
                  <a:srgbClr val="0717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Teachers?</a:t>
            </a:r>
            <a:endParaRPr sz="576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028950" y="2304083"/>
            <a:ext cx="10397744" cy="276352"/>
            <a:chOff x="1268094" y="1440052"/>
            <a:chExt cx="6498590" cy="172720"/>
          </a:xfrm>
        </p:grpSpPr>
        <p:sp>
          <p:nvSpPr>
            <p:cNvPr id="7" name="object 7"/>
            <p:cNvSpPr/>
            <p:nvPr/>
          </p:nvSpPr>
          <p:spPr>
            <a:xfrm>
              <a:off x="1280794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19">
                  <a:moveTo>
                    <a:pt x="880618" y="0"/>
                  </a:moveTo>
                  <a:lnTo>
                    <a:pt x="206629" y="0"/>
                  </a:lnTo>
                  <a:lnTo>
                    <a:pt x="0" y="146812"/>
                  </a:lnTo>
                  <a:lnTo>
                    <a:pt x="673862" y="146812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280794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19">
                  <a:moveTo>
                    <a:pt x="0" y="146812"/>
                  </a:moveTo>
                  <a:lnTo>
                    <a:pt x="206629" y="0"/>
                  </a:lnTo>
                  <a:lnTo>
                    <a:pt x="880618" y="0"/>
                  </a:lnTo>
                  <a:lnTo>
                    <a:pt x="673862" y="146812"/>
                  </a:lnTo>
                  <a:lnTo>
                    <a:pt x="0" y="146812"/>
                  </a:lnTo>
                  <a:close/>
                </a:path>
              </a:pathLst>
            </a:custGeom>
            <a:ln w="25399">
              <a:solidFill>
                <a:srgbClr val="6EA8DC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212720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19">
                  <a:moveTo>
                    <a:pt x="880745" y="0"/>
                  </a:moveTo>
                  <a:lnTo>
                    <a:pt x="206756" y="0"/>
                  </a:lnTo>
                  <a:lnTo>
                    <a:pt x="0" y="146812"/>
                  </a:lnTo>
                  <a:lnTo>
                    <a:pt x="673989" y="146812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212720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19">
                  <a:moveTo>
                    <a:pt x="0" y="146812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C6E1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3144774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617" y="0"/>
                  </a:moveTo>
                  <a:lnTo>
                    <a:pt x="206755" y="0"/>
                  </a:lnTo>
                  <a:lnTo>
                    <a:pt x="0" y="146812"/>
                  </a:lnTo>
                  <a:lnTo>
                    <a:pt x="673988" y="146812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144774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755" y="0"/>
                  </a:lnTo>
                  <a:lnTo>
                    <a:pt x="880617" y="0"/>
                  </a:lnTo>
                  <a:lnTo>
                    <a:pt x="673988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DF6666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076827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618" y="0"/>
                  </a:moveTo>
                  <a:lnTo>
                    <a:pt x="206756" y="0"/>
                  </a:lnTo>
                  <a:lnTo>
                    <a:pt x="0" y="146812"/>
                  </a:lnTo>
                  <a:lnTo>
                    <a:pt x="673988" y="146812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076827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988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008879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618" y="0"/>
                  </a:moveTo>
                  <a:lnTo>
                    <a:pt x="206756" y="0"/>
                  </a:lnTo>
                  <a:lnTo>
                    <a:pt x="0" y="146812"/>
                  </a:lnTo>
                  <a:lnTo>
                    <a:pt x="673862" y="146812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5008879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862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5940933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617" y="0"/>
                  </a:moveTo>
                  <a:lnTo>
                    <a:pt x="206628" y="0"/>
                  </a:lnTo>
                  <a:lnTo>
                    <a:pt x="0" y="146812"/>
                  </a:lnTo>
                  <a:lnTo>
                    <a:pt x="673862" y="146812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940933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628" y="0"/>
                  </a:lnTo>
                  <a:lnTo>
                    <a:pt x="880617" y="0"/>
                  </a:lnTo>
                  <a:lnTo>
                    <a:pt x="673862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6EA8DC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6872859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745" y="0"/>
                  </a:moveTo>
                  <a:lnTo>
                    <a:pt x="206756" y="0"/>
                  </a:lnTo>
                  <a:lnTo>
                    <a:pt x="0" y="146812"/>
                  </a:lnTo>
                  <a:lnTo>
                    <a:pt x="673989" y="146812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872859" y="1452752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C6E1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028950" y="3612488"/>
            <a:ext cx="10397744" cy="276352"/>
            <a:chOff x="1268094" y="2257805"/>
            <a:chExt cx="6498590" cy="172720"/>
          </a:xfrm>
        </p:grpSpPr>
        <p:sp>
          <p:nvSpPr>
            <p:cNvPr id="22" name="object 22"/>
            <p:cNvSpPr/>
            <p:nvPr/>
          </p:nvSpPr>
          <p:spPr>
            <a:xfrm>
              <a:off x="1280794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19">
                  <a:moveTo>
                    <a:pt x="880618" y="0"/>
                  </a:moveTo>
                  <a:lnTo>
                    <a:pt x="206629" y="0"/>
                  </a:lnTo>
                  <a:lnTo>
                    <a:pt x="0" y="146812"/>
                  </a:lnTo>
                  <a:lnTo>
                    <a:pt x="673862" y="146812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1280794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19">
                  <a:moveTo>
                    <a:pt x="0" y="146812"/>
                  </a:moveTo>
                  <a:lnTo>
                    <a:pt x="206629" y="0"/>
                  </a:lnTo>
                  <a:lnTo>
                    <a:pt x="880618" y="0"/>
                  </a:lnTo>
                  <a:lnTo>
                    <a:pt x="673862" y="146812"/>
                  </a:lnTo>
                  <a:lnTo>
                    <a:pt x="0" y="146812"/>
                  </a:lnTo>
                  <a:close/>
                </a:path>
              </a:pathLst>
            </a:custGeom>
            <a:ln w="25399">
              <a:solidFill>
                <a:srgbClr val="DF6666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212720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19">
                  <a:moveTo>
                    <a:pt x="880745" y="0"/>
                  </a:moveTo>
                  <a:lnTo>
                    <a:pt x="206756" y="0"/>
                  </a:lnTo>
                  <a:lnTo>
                    <a:pt x="0" y="146812"/>
                  </a:lnTo>
                  <a:lnTo>
                    <a:pt x="673989" y="146812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2212720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19">
                  <a:moveTo>
                    <a:pt x="0" y="146812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144774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617" y="0"/>
                  </a:moveTo>
                  <a:lnTo>
                    <a:pt x="206755" y="0"/>
                  </a:lnTo>
                  <a:lnTo>
                    <a:pt x="0" y="146812"/>
                  </a:lnTo>
                  <a:lnTo>
                    <a:pt x="673988" y="146812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3144774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755" y="0"/>
                  </a:lnTo>
                  <a:lnTo>
                    <a:pt x="880617" y="0"/>
                  </a:lnTo>
                  <a:lnTo>
                    <a:pt x="673988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4076827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618" y="0"/>
                  </a:moveTo>
                  <a:lnTo>
                    <a:pt x="206756" y="0"/>
                  </a:lnTo>
                  <a:lnTo>
                    <a:pt x="0" y="146812"/>
                  </a:lnTo>
                  <a:lnTo>
                    <a:pt x="673988" y="146812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4076827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988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6EA8DC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5008879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618" y="0"/>
                  </a:moveTo>
                  <a:lnTo>
                    <a:pt x="206756" y="0"/>
                  </a:lnTo>
                  <a:lnTo>
                    <a:pt x="0" y="146812"/>
                  </a:lnTo>
                  <a:lnTo>
                    <a:pt x="673862" y="146812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5008879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862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C6E1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5940933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617" y="0"/>
                  </a:moveTo>
                  <a:lnTo>
                    <a:pt x="206628" y="0"/>
                  </a:lnTo>
                  <a:lnTo>
                    <a:pt x="0" y="146812"/>
                  </a:lnTo>
                  <a:lnTo>
                    <a:pt x="673862" y="146812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5940933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628" y="0"/>
                  </a:lnTo>
                  <a:lnTo>
                    <a:pt x="880617" y="0"/>
                  </a:lnTo>
                  <a:lnTo>
                    <a:pt x="673862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DF6666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6872859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880745" y="0"/>
                  </a:moveTo>
                  <a:lnTo>
                    <a:pt x="206756" y="0"/>
                  </a:lnTo>
                  <a:lnTo>
                    <a:pt x="0" y="146812"/>
                  </a:lnTo>
                  <a:lnTo>
                    <a:pt x="673989" y="146812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6872859" y="227050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19">
                  <a:moveTo>
                    <a:pt x="0" y="146812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812"/>
                  </a:lnTo>
                  <a:lnTo>
                    <a:pt x="0" y="14681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2028950" y="4920894"/>
            <a:ext cx="10397744" cy="275336"/>
            <a:chOff x="1268094" y="3075558"/>
            <a:chExt cx="6498590" cy="172085"/>
          </a:xfrm>
        </p:grpSpPr>
        <p:sp>
          <p:nvSpPr>
            <p:cNvPr id="37" name="object 37"/>
            <p:cNvSpPr/>
            <p:nvPr/>
          </p:nvSpPr>
          <p:spPr>
            <a:xfrm>
              <a:off x="1280794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4" h="146685">
                  <a:moveTo>
                    <a:pt x="880618" y="0"/>
                  </a:moveTo>
                  <a:lnTo>
                    <a:pt x="206629" y="0"/>
                  </a:lnTo>
                  <a:lnTo>
                    <a:pt x="0" y="146685"/>
                  </a:lnTo>
                  <a:lnTo>
                    <a:pt x="673862" y="146685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1280794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4" h="146685">
                  <a:moveTo>
                    <a:pt x="0" y="146685"/>
                  </a:moveTo>
                  <a:lnTo>
                    <a:pt x="206629" y="0"/>
                  </a:lnTo>
                  <a:lnTo>
                    <a:pt x="880618" y="0"/>
                  </a:lnTo>
                  <a:lnTo>
                    <a:pt x="673862" y="146685"/>
                  </a:lnTo>
                  <a:lnTo>
                    <a:pt x="0" y="14668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2212720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4" h="146685">
                  <a:moveTo>
                    <a:pt x="880745" y="0"/>
                  </a:moveTo>
                  <a:lnTo>
                    <a:pt x="206756" y="0"/>
                  </a:lnTo>
                  <a:lnTo>
                    <a:pt x="0" y="146685"/>
                  </a:lnTo>
                  <a:lnTo>
                    <a:pt x="673989" y="146685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2212720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4" h="146685">
                  <a:moveTo>
                    <a:pt x="0" y="146685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685"/>
                  </a:lnTo>
                  <a:lnTo>
                    <a:pt x="0" y="146685"/>
                  </a:lnTo>
                  <a:close/>
                </a:path>
              </a:pathLst>
            </a:custGeom>
            <a:ln w="25400">
              <a:solidFill>
                <a:srgbClr val="6EA8DC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3144774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880617" y="0"/>
                  </a:moveTo>
                  <a:lnTo>
                    <a:pt x="206755" y="0"/>
                  </a:lnTo>
                  <a:lnTo>
                    <a:pt x="0" y="146685"/>
                  </a:lnTo>
                  <a:lnTo>
                    <a:pt x="673988" y="146685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3144774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0" y="146685"/>
                  </a:moveTo>
                  <a:lnTo>
                    <a:pt x="206755" y="0"/>
                  </a:lnTo>
                  <a:lnTo>
                    <a:pt x="880617" y="0"/>
                  </a:lnTo>
                  <a:lnTo>
                    <a:pt x="673988" y="146685"/>
                  </a:lnTo>
                  <a:lnTo>
                    <a:pt x="0" y="146685"/>
                  </a:lnTo>
                  <a:close/>
                </a:path>
              </a:pathLst>
            </a:custGeom>
            <a:ln w="25400">
              <a:solidFill>
                <a:srgbClr val="C6E1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4076827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880618" y="0"/>
                  </a:moveTo>
                  <a:lnTo>
                    <a:pt x="206756" y="0"/>
                  </a:lnTo>
                  <a:lnTo>
                    <a:pt x="0" y="146685"/>
                  </a:lnTo>
                  <a:lnTo>
                    <a:pt x="673988" y="146685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4076827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0" y="146685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988" y="146685"/>
                  </a:lnTo>
                  <a:lnTo>
                    <a:pt x="0" y="146685"/>
                  </a:lnTo>
                  <a:close/>
                </a:path>
              </a:pathLst>
            </a:custGeom>
            <a:ln w="25400">
              <a:solidFill>
                <a:srgbClr val="DF6666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5008879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880618" y="0"/>
                  </a:moveTo>
                  <a:lnTo>
                    <a:pt x="206756" y="0"/>
                  </a:lnTo>
                  <a:lnTo>
                    <a:pt x="0" y="146685"/>
                  </a:lnTo>
                  <a:lnTo>
                    <a:pt x="673862" y="146685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5008879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0" y="146685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862" y="146685"/>
                  </a:lnTo>
                  <a:lnTo>
                    <a:pt x="0" y="14668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5940933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880617" y="0"/>
                  </a:moveTo>
                  <a:lnTo>
                    <a:pt x="206628" y="0"/>
                  </a:lnTo>
                  <a:lnTo>
                    <a:pt x="0" y="146685"/>
                  </a:lnTo>
                  <a:lnTo>
                    <a:pt x="673862" y="146685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5940933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0" y="146685"/>
                  </a:moveTo>
                  <a:lnTo>
                    <a:pt x="206628" y="0"/>
                  </a:lnTo>
                  <a:lnTo>
                    <a:pt x="880617" y="0"/>
                  </a:lnTo>
                  <a:lnTo>
                    <a:pt x="673862" y="146685"/>
                  </a:lnTo>
                  <a:lnTo>
                    <a:pt x="0" y="14668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6872859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880745" y="0"/>
                  </a:moveTo>
                  <a:lnTo>
                    <a:pt x="206756" y="0"/>
                  </a:lnTo>
                  <a:lnTo>
                    <a:pt x="0" y="146685"/>
                  </a:lnTo>
                  <a:lnTo>
                    <a:pt x="673989" y="146685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6872859" y="3088258"/>
              <a:ext cx="880744" cy="146685"/>
            </a:xfrm>
            <a:custGeom>
              <a:avLst/>
              <a:gdLst/>
              <a:ahLst/>
              <a:cxnLst/>
              <a:rect l="l" t="t" r="r" b="b"/>
              <a:pathLst>
                <a:path w="880745" h="146685">
                  <a:moveTo>
                    <a:pt x="0" y="146685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685"/>
                  </a:lnTo>
                  <a:lnTo>
                    <a:pt x="0" y="146685"/>
                  </a:lnTo>
                  <a:close/>
                </a:path>
              </a:pathLst>
            </a:custGeom>
            <a:ln w="25400">
              <a:solidFill>
                <a:srgbClr val="6EA8DC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2028950" y="6229176"/>
            <a:ext cx="10397744" cy="276352"/>
            <a:chOff x="1268094" y="3893235"/>
            <a:chExt cx="6498590" cy="172720"/>
          </a:xfrm>
        </p:grpSpPr>
        <p:sp>
          <p:nvSpPr>
            <p:cNvPr id="52" name="object 52"/>
            <p:cNvSpPr/>
            <p:nvPr/>
          </p:nvSpPr>
          <p:spPr>
            <a:xfrm>
              <a:off x="1280794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20">
                  <a:moveTo>
                    <a:pt x="880618" y="0"/>
                  </a:moveTo>
                  <a:lnTo>
                    <a:pt x="206629" y="0"/>
                  </a:lnTo>
                  <a:lnTo>
                    <a:pt x="0" y="146773"/>
                  </a:lnTo>
                  <a:lnTo>
                    <a:pt x="673862" y="146773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1280794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20">
                  <a:moveTo>
                    <a:pt x="0" y="146773"/>
                  </a:moveTo>
                  <a:lnTo>
                    <a:pt x="206629" y="0"/>
                  </a:lnTo>
                  <a:lnTo>
                    <a:pt x="880618" y="0"/>
                  </a:lnTo>
                  <a:lnTo>
                    <a:pt x="673862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C6E1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2212720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20">
                  <a:moveTo>
                    <a:pt x="880745" y="0"/>
                  </a:moveTo>
                  <a:lnTo>
                    <a:pt x="206756" y="0"/>
                  </a:lnTo>
                  <a:lnTo>
                    <a:pt x="0" y="146773"/>
                  </a:lnTo>
                  <a:lnTo>
                    <a:pt x="673989" y="146773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2212720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20">
                  <a:moveTo>
                    <a:pt x="0" y="146773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DF6666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3144774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617" y="0"/>
                  </a:moveTo>
                  <a:lnTo>
                    <a:pt x="206755" y="0"/>
                  </a:lnTo>
                  <a:lnTo>
                    <a:pt x="0" y="146773"/>
                  </a:lnTo>
                  <a:lnTo>
                    <a:pt x="673988" y="146773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3144774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755" y="0"/>
                  </a:lnTo>
                  <a:lnTo>
                    <a:pt x="880617" y="0"/>
                  </a:lnTo>
                  <a:lnTo>
                    <a:pt x="673988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4076827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618" y="0"/>
                  </a:moveTo>
                  <a:lnTo>
                    <a:pt x="206756" y="0"/>
                  </a:lnTo>
                  <a:lnTo>
                    <a:pt x="0" y="146773"/>
                  </a:lnTo>
                  <a:lnTo>
                    <a:pt x="673988" y="146773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4076827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988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5008879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618" y="0"/>
                  </a:moveTo>
                  <a:lnTo>
                    <a:pt x="206756" y="0"/>
                  </a:lnTo>
                  <a:lnTo>
                    <a:pt x="0" y="146773"/>
                  </a:lnTo>
                  <a:lnTo>
                    <a:pt x="673862" y="146773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5008879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862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6EA8DC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5940933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617" y="0"/>
                  </a:moveTo>
                  <a:lnTo>
                    <a:pt x="206628" y="0"/>
                  </a:lnTo>
                  <a:lnTo>
                    <a:pt x="0" y="146773"/>
                  </a:lnTo>
                  <a:lnTo>
                    <a:pt x="673862" y="146773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5940933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628" y="0"/>
                  </a:lnTo>
                  <a:lnTo>
                    <a:pt x="880617" y="0"/>
                  </a:lnTo>
                  <a:lnTo>
                    <a:pt x="673862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C6E1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6872859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745" y="0"/>
                  </a:moveTo>
                  <a:lnTo>
                    <a:pt x="206756" y="0"/>
                  </a:lnTo>
                  <a:lnTo>
                    <a:pt x="0" y="146773"/>
                  </a:lnTo>
                  <a:lnTo>
                    <a:pt x="673989" y="146773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6872859" y="3905935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DF6666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2331721" y="1445157"/>
            <a:ext cx="10000488" cy="5997796"/>
          </a:xfrm>
          <a:prstGeom prst="rect">
            <a:avLst/>
          </a:prstGeom>
        </p:spPr>
        <p:txBody>
          <a:bodyPr vert="horz" wrap="square" lIns="0" tIns="19304" rIns="0" bIns="0" rtlCol="0">
            <a:spAutoFit/>
          </a:bodyPr>
          <a:lstStyle/>
          <a:p>
            <a:pPr algn="ctr" defTabSz="1463040">
              <a:spcBef>
                <a:spcPts val="152"/>
              </a:spcBef>
            </a:pP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sz="4480" kern="0" spc="-88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small:</a:t>
            </a:r>
            <a:r>
              <a:rPr sz="4480" kern="0" spc="-10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sz="4480" kern="0" spc="-10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tool,</a:t>
            </a:r>
            <a:r>
              <a:rPr sz="4480" kern="0" spc="-10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sz="4480" kern="0" spc="-9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</a:t>
            </a:r>
            <a:endParaRPr sz="448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4264" marR="323088" indent="-3048" algn="ctr" defTabSz="1463040">
              <a:lnSpc>
                <a:spcPct val="191700"/>
              </a:lnSpc>
            </a:pP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</a:t>
            </a:r>
            <a:r>
              <a:rPr sz="4480" kern="0" spc="-8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clear</a:t>
            </a:r>
            <a:r>
              <a:rPr sz="4480" kern="0" spc="-29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4480" kern="0" spc="-6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rules</a:t>
            </a:r>
            <a:r>
              <a:rPr sz="4480" kern="0" spc="-6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4480" kern="0" spc="-6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endParaRPr lang="ru-RU" sz="4480" kern="0" spc="-16" dirty="0">
              <a:solidFill>
                <a:srgbClr val="0737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4264" marR="323088" indent="-3048" algn="ctr" defTabSz="1463040">
              <a:lnSpc>
                <a:spcPct val="191700"/>
              </a:lnSpc>
            </a:pP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</a:t>
            </a:r>
            <a:r>
              <a:rPr sz="4480" kern="0" spc="-11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sz="4480" kern="0" spc="-10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thinking,</a:t>
            </a:r>
            <a:r>
              <a:rPr sz="4480" kern="0" spc="-14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sz="4480" kern="0" spc="-11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answers</a:t>
            </a:r>
            <a:endParaRPr lang="en-US" sz="4480" kern="0" spc="-16" dirty="0">
              <a:solidFill>
                <a:srgbClr val="0737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4264" marR="323088" indent="-3048" algn="ctr" defTabSz="1463040">
              <a:lnSpc>
                <a:spcPct val="191700"/>
              </a:lnSpc>
            </a:pPr>
            <a:r>
              <a:rPr lang="en-US"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</a:t>
            </a:r>
            <a:r>
              <a:rPr lang="en-US" sz="4480" kern="0" spc="-13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continuously</a:t>
            </a:r>
            <a:r>
              <a:rPr lang="en-US" sz="4480" kern="0" spc="-13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sz="4480" kern="0" spc="-31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4480" kern="0" spc="-12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evolves</a:t>
            </a:r>
            <a:r>
              <a:rPr lang="en-US" sz="4480" kern="0" spc="-13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80" kern="0" spc="-3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fast</a:t>
            </a:r>
            <a:endParaRPr lang="en-US" sz="448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463040">
              <a:spcBef>
                <a:spcPts val="4928"/>
              </a:spcBef>
            </a:pP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4480" kern="0" spc="-11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empowers</a:t>
            </a:r>
            <a:r>
              <a:rPr sz="4480" kern="0" spc="-104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</a:t>
            </a:r>
            <a:r>
              <a:rPr sz="4480" kern="0" spc="-13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sz="4480" kern="0" spc="-11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stay</a:t>
            </a:r>
            <a:r>
              <a:rPr sz="4480" kern="0" spc="-112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80" kern="0" spc="-16" dirty="0">
                <a:solidFill>
                  <a:srgbClr val="0737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  <a:endParaRPr sz="448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2028950" y="7537541"/>
            <a:ext cx="10397744" cy="276352"/>
            <a:chOff x="1268094" y="4710963"/>
            <a:chExt cx="6498590" cy="172720"/>
          </a:xfrm>
        </p:grpSpPr>
        <p:sp>
          <p:nvSpPr>
            <p:cNvPr id="68" name="object 68"/>
            <p:cNvSpPr/>
            <p:nvPr/>
          </p:nvSpPr>
          <p:spPr>
            <a:xfrm>
              <a:off x="1280794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20">
                  <a:moveTo>
                    <a:pt x="880618" y="0"/>
                  </a:moveTo>
                  <a:lnTo>
                    <a:pt x="206629" y="0"/>
                  </a:lnTo>
                  <a:lnTo>
                    <a:pt x="0" y="146773"/>
                  </a:lnTo>
                  <a:lnTo>
                    <a:pt x="673862" y="146773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1280794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20">
                  <a:moveTo>
                    <a:pt x="0" y="146773"/>
                  </a:moveTo>
                  <a:lnTo>
                    <a:pt x="206629" y="0"/>
                  </a:lnTo>
                  <a:lnTo>
                    <a:pt x="880618" y="0"/>
                  </a:lnTo>
                  <a:lnTo>
                    <a:pt x="673862" y="146773"/>
                  </a:lnTo>
                  <a:lnTo>
                    <a:pt x="0" y="146773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2212720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20">
                  <a:moveTo>
                    <a:pt x="880745" y="0"/>
                  </a:moveTo>
                  <a:lnTo>
                    <a:pt x="206756" y="0"/>
                  </a:lnTo>
                  <a:lnTo>
                    <a:pt x="0" y="146773"/>
                  </a:lnTo>
                  <a:lnTo>
                    <a:pt x="673989" y="146773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2212720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4" h="147320">
                  <a:moveTo>
                    <a:pt x="0" y="146773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3144774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617" y="0"/>
                  </a:moveTo>
                  <a:lnTo>
                    <a:pt x="206755" y="0"/>
                  </a:lnTo>
                  <a:lnTo>
                    <a:pt x="0" y="146773"/>
                  </a:lnTo>
                  <a:lnTo>
                    <a:pt x="673988" y="146773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3144774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755" y="0"/>
                  </a:lnTo>
                  <a:lnTo>
                    <a:pt x="880617" y="0"/>
                  </a:lnTo>
                  <a:lnTo>
                    <a:pt x="673988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6EA8DC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4076827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618" y="0"/>
                  </a:moveTo>
                  <a:lnTo>
                    <a:pt x="206756" y="0"/>
                  </a:lnTo>
                  <a:lnTo>
                    <a:pt x="0" y="146773"/>
                  </a:lnTo>
                  <a:lnTo>
                    <a:pt x="673988" y="146773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C6E1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4076827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988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C6E1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6" name="object 76"/>
            <p:cNvSpPr/>
            <p:nvPr/>
          </p:nvSpPr>
          <p:spPr>
            <a:xfrm>
              <a:off x="5008879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618" y="0"/>
                  </a:moveTo>
                  <a:lnTo>
                    <a:pt x="206756" y="0"/>
                  </a:lnTo>
                  <a:lnTo>
                    <a:pt x="0" y="146773"/>
                  </a:lnTo>
                  <a:lnTo>
                    <a:pt x="673862" y="146773"/>
                  </a:lnTo>
                  <a:lnTo>
                    <a:pt x="880618" y="0"/>
                  </a:lnTo>
                  <a:close/>
                </a:path>
              </a:pathLst>
            </a:custGeom>
            <a:solidFill>
              <a:srgbClr val="DF6666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7" name="object 77"/>
            <p:cNvSpPr/>
            <p:nvPr/>
          </p:nvSpPr>
          <p:spPr>
            <a:xfrm>
              <a:off x="5008879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756" y="0"/>
                  </a:lnTo>
                  <a:lnTo>
                    <a:pt x="880618" y="0"/>
                  </a:lnTo>
                  <a:lnTo>
                    <a:pt x="673862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DF6666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5940933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617" y="0"/>
                  </a:moveTo>
                  <a:lnTo>
                    <a:pt x="206628" y="0"/>
                  </a:lnTo>
                  <a:lnTo>
                    <a:pt x="0" y="146773"/>
                  </a:lnTo>
                  <a:lnTo>
                    <a:pt x="673862" y="146773"/>
                  </a:lnTo>
                  <a:lnTo>
                    <a:pt x="8806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9" name="object 79"/>
            <p:cNvSpPr/>
            <p:nvPr/>
          </p:nvSpPr>
          <p:spPr>
            <a:xfrm>
              <a:off x="5940933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628" y="0"/>
                  </a:lnTo>
                  <a:lnTo>
                    <a:pt x="880617" y="0"/>
                  </a:lnTo>
                  <a:lnTo>
                    <a:pt x="673862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0" name="object 80"/>
            <p:cNvSpPr/>
            <p:nvPr/>
          </p:nvSpPr>
          <p:spPr>
            <a:xfrm>
              <a:off x="6872859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880745" y="0"/>
                  </a:moveTo>
                  <a:lnTo>
                    <a:pt x="206756" y="0"/>
                  </a:lnTo>
                  <a:lnTo>
                    <a:pt x="0" y="146773"/>
                  </a:lnTo>
                  <a:lnTo>
                    <a:pt x="673989" y="146773"/>
                  </a:lnTo>
                  <a:lnTo>
                    <a:pt x="8807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1" name="object 81"/>
            <p:cNvSpPr/>
            <p:nvPr/>
          </p:nvSpPr>
          <p:spPr>
            <a:xfrm>
              <a:off x="6872859" y="4723663"/>
              <a:ext cx="880744" cy="147320"/>
            </a:xfrm>
            <a:custGeom>
              <a:avLst/>
              <a:gdLst/>
              <a:ahLst/>
              <a:cxnLst/>
              <a:rect l="l" t="t" r="r" b="b"/>
              <a:pathLst>
                <a:path w="880745" h="147320">
                  <a:moveTo>
                    <a:pt x="0" y="146773"/>
                  </a:moveTo>
                  <a:lnTo>
                    <a:pt x="206756" y="0"/>
                  </a:lnTo>
                  <a:lnTo>
                    <a:pt x="880745" y="0"/>
                  </a:lnTo>
                  <a:lnTo>
                    <a:pt x="673989" y="146773"/>
                  </a:lnTo>
                  <a:lnTo>
                    <a:pt x="0" y="14677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463040"/>
              <a:endParaRPr sz="2880" kern="0">
                <a:solidFill>
                  <a:sysClr val="windowText" lastClr="000000"/>
                </a:solidFill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630400" cy="82295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5126" y="530352"/>
            <a:ext cx="10355072" cy="587853"/>
          </a:xfrm>
          <a:prstGeom prst="rect">
            <a:avLst/>
          </a:prstGeom>
        </p:spPr>
        <p:txBody>
          <a:bodyPr vert="horz" wrap="square" lIns="0" tIns="21336" rIns="0" bIns="0" rtlCol="0">
            <a:spAutoFit/>
          </a:bodyPr>
          <a:lstStyle/>
          <a:p>
            <a:pPr marL="20320">
              <a:spcBef>
                <a:spcPts val="168"/>
              </a:spcBef>
            </a:pPr>
            <a:r>
              <a:rPr sz="3680" b="1" spc="-1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Actionable</a:t>
            </a:r>
            <a:r>
              <a:rPr sz="3680" b="1" spc="-1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b="1" spc="-112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</a:t>
            </a:r>
            <a:r>
              <a:rPr sz="3680" b="1" spc="-13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b="1" spc="-168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3680" b="1" spc="-1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80" b="1" spc="-72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Schools</a:t>
            </a:r>
            <a:endParaRPr sz="36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75471" y="2264055"/>
            <a:ext cx="110744" cy="282126"/>
          </a:xfrm>
          <a:prstGeom prst="rect">
            <a:avLst/>
          </a:prstGeom>
        </p:spPr>
        <p:txBody>
          <a:bodyPr vert="horz" wrap="square" lIns="0" tIns="23366" rIns="0" bIns="0" rtlCol="0">
            <a:spAutoFit/>
          </a:bodyPr>
          <a:lstStyle/>
          <a:p>
            <a:pPr marL="20320" defTabSz="1463040">
              <a:spcBef>
                <a:spcPts val="182"/>
              </a:spcBef>
            </a:pPr>
            <a:r>
              <a:rPr sz="1680" kern="0" spc="-600" dirty="0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endParaRPr sz="1680" kern="0">
              <a:solidFill>
                <a:sysClr val="windowText" lastClr="000000"/>
              </a:solidFill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10962" y="2249424"/>
            <a:ext cx="199136" cy="353943"/>
          </a:xfrm>
          <a:prstGeom prst="rect">
            <a:avLst/>
          </a:prstGeom>
        </p:spPr>
        <p:txBody>
          <a:bodyPr vert="horz" wrap="square" lIns="0" tIns="21336" rIns="0" bIns="0" rtlCol="0">
            <a:spAutoFit/>
          </a:bodyPr>
          <a:lstStyle/>
          <a:p>
            <a:pPr marL="20320" defTabSz="1463040">
              <a:spcBef>
                <a:spcPts val="168"/>
              </a:spcBef>
            </a:pPr>
            <a:r>
              <a:rPr sz="2160" kern="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endParaRPr sz="2160" kern="0">
              <a:solidFill>
                <a:sysClr val="windowText" lastClr="000000"/>
              </a:solidFill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80523" y="2249424"/>
            <a:ext cx="203200" cy="353943"/>
          </a:xfrm>
          <a:prstGeom prst="rect">
            <a:avLst/>
          </a:prstGeom>
        </p:spPr>
        <p:txBody>
          <a:bodyPr vert="horz" wrap="square" lIns="0" tIns="21336" rIns="0" bIns="0" rtlCol="0">
            <a:spAutoFit/>
          </a:bodyPr>
          <a:lstStyle/>
          <a:p>
            <a:pPr marL="20320" defTabSz="1463040">
              <a:spcBef>
                <a:spcPts val="168"/>
              </a:spcBef>
            </a:pPr>
            <a:r>
              <a:rPr sz="2160" kern="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3</a:t>
            </a:r>
            <a:endParaRPr sz="2160" kern="0">
              <a:solidFill>
                <a:sysClr val="windowText" lastClr="000000"/>
              </a:solidFill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08527" y="4878832"/>
            <a:ext cx="214376" cy="353943"/>
          </a:xfrm>
          <a:prstGeom prst="rect">
            <a:avLst/>
          </a:prstGeom>
        </p:spPr>
        <p:txBody>
          <a:bodyPr vert="horz" wrap="square" lIns="0" tIns="21336" rIns="0" bIns="0" rtlCol="0">
            <a:spAutoFit/>
          </a:bodyPr>
          <a:lstStyle/>
          <a:p>
            <a:pPr marL="20320" defTabSz="1463040">
              <a:spcBef>
                <a:spcPts val="168"/>
              </a:spcBef>
            </a:pPr>
            <a:r>
              <a:rPr sz="2160" kern="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4</a:t>
            </a:r>
            <a:endParaRPr sz="2160" kern="0">
              <a:solidFill>
                <a:sysClr val="windowText" lastClr="000000"/>
              </a:solidFill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81113" y="4878832"/>
            <a:ext cx="214376" cy="353943"/>
          </a:xfrm>
          <a:prstGeom prst="rect">
            <a:avLst/>
          </a:prstGeom>
        </p:spPr>
        <p:txBody>
          <a:bodyPr vert="horz" wrap="square" lIns="0" tIns="21336" rIns="0" bIns="0" rtlCol="0">
            <a:spAutoFit/>
          </a:bodyPr>
          <a:lstStyle/>
          <a:p>
            <a:pPr marL="20320" defTabSz="1463040">
              <a:spcBef>
                <a:spcPts val="168"/>
              </a:spcBef>
            </a:pPr>
            <a:r>
              <a:rPr sz="2160" kern="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5</a:t>
            </a:r>
            <a:endParaRPr sz="2160" kern="0">
              <a:solidFill>
                <a:sysClr val="windowText" lastClr="000000"/>
              </a:solidFill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7305" y="2303070"/>
            <a:ext cx="1401064" cy="308802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0320" defTabSz="1463040">
              <a:spcBef>
                <a:spcPts val="200"/>
              </a:spcBef>
            </a:pPr>
            <a:r>
              <a:rPr sz="1840" b="1" kern="0" spc="-64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sz="1840" b="1" kern="0" spc="-16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40" b="1" kern="0" spc="-3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sz="1840" b="1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72834" y="2303070"/>
            <a:ext cx="2206752" cy="308802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0320" defTabSz="1463040">
              <a:spcBef>
                <a:spcPts val="200"/>
              </a:spcBef>
            </a:pPr>
            <a:r>
              <a:rPr sz="1840" b="1" kern="0" spc="-8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Prioritize </a:t>
            </a:r>
            <a:r>
              <a:rPr sz="1840" b="1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</a:t>
            </a:r>
            <a:endParaRPr sz="1840" b="1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57028" y="2290878"/>
            <a:ext cx="2347976" cy="323165"/>
          </a:xfrm>
          <a:prstGeom prst="rect">
            <a:avLst/>
          </a:prstGeom>
        </p:spPr>
        <p:txBody>
          <a:bodyPr vert="horz" wrap="square" lIns="0" tIns="27432" rIns="0" bIns="0" rtlCol="0">
            <a:spAutoFit/>
          </a:bodyPr>
          <a:lstStyle/>
          <a:p>
            <a:pPr marL="20320" defTabSz="1463040">
              <a:spcBef>
                <a:spcPts val="216"/>
              </a:spcBef>
            </a:pPr>
            <a:r>
              <a:rPr sz="1920" kern="0" spc="-4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Involve</a:t>
            </a:r>
            <a:r>
              <a:rPr sz="1920" kern="0" spc="-13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20" kern="0" spc="-4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Educators</a:t>
            </a:r>
            <a:endParaRPr sz="192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71823" y="4920284"/>
            <a:ext cx="2638552" cy="323165"/>
          </a:xfrm>
          <a:prstGeom prst="rect">
            <a:avLst/>
          </a:prstGeom>
        </p:spPr>
        <p:txBody>
          <a:bodyPr vert="horz" wrap="square" lIns="0" tIns="27432" rIns="0" bIns="0" rtlCol="0">
            <a:spAutoFit/>
          </a:bodyPr>
          <a:lstStyle/>
          <a:p>
            <a:pPr marL="20320" defTabSz="1463040">
              <a:spcBef>
                <a:spcPts val="216"/>
              </a:spcBef>
            </a:pPr>
            <a:r>
              <a:rPr sz="1920" kern="0" spc="-7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Establish</a:t>
            </a:r>
            <a:r>
              <a:rPr sz="1920" kern="0" spc="-8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20" kern="0" spc="-3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Guidelines</a:t>
            </a:r>
            <a:endParaRPr sz="192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12481" y="4754961"/>
            <a:ext cx="2514600" cy="616066"/>
          </a:xfrm>
          <a:prstGeom prst="rect">
            <a:avLst/>
          </a:prstGeom>
          <a:solidFill>
            <a:srgbClr val="E7E6E6"/>
          </a:solidFill>
        </p:spPr>
        <p:txBody>
          <a:bodyPr vert="horz" wrap="square" lIns="0" tIns="11176" rIns="0" bIns="0" rtlCol="0">
            <a:spAutoFit/>
          </a:bodyPr>
          <a:lstStyle/>
          <a:p>
            <a:pPr marL="1016" defTabSz="1463040">
              <a:spcBef>
                <a:spcPts val="88"/>
              </a:spcBef>
            </a:pPr>
            <a:r>
              <a:rPr sz="1840" kern="0" spc="-8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Foster</a:t>
            </a:r>
            <a:r>
              <a:rPr sz="1840" kern="0" spc="-144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40" kern="0" spc="8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Human-</a:t>
            </a:r>
            <a:endParaRPr sz="184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16" defTabSz="1463040">
              <a:spcBef>
                <a:spcPts val="344"/>
              </a:spcBef>
            </a:pPr>
            <a:r>
              <a:rPr sz="1840" kern="0" spc="-4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Centered</a:t>
            </a:r>
            <a:r>
              <a:rPr sz="1840" kern="0" spc="-8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4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Culture</a:t>
            </a:r>
            <a:endParaRPr sz="184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66818" y="7425578"/>
            <a:ext cx="7037832" cy="339580"/>
          </a:xfrm>
          <a:prstGeom prst="rect">
            <a:avLst/>
          </a:prstGeom>
        </p:spPr>
        <p:txBody>
          <a:bodyPr vert="horz" wrap="square" lIns="0" tIns="19304" rIns="0" bIns="0" rtlCol="0">
            <a:spAutoFit/>
          </a:bodyPr>
          <a:lstStyle/>
          <a:p>
            <a:pPr marL="20320" defTabSz="1463040">
              <a:spcBef>
                <a:spcPts val="152"/>
              </a:spcBef>
            </a:pPr>
            <a:r>
              <a:rPr sz="2080" i="1" kern="0" spc="-16" dirty="0">
                <a:solidFill>
                  <a:srgbClr val="F7B538"/>
                </a:solidFill>
                <a:latin typeface="Verdana"/>
                <a:cs typeface="Verdana"/>
              </a:rPr>
              <a:t>What’s</a:t>
            </a:r>
            <a:r>
              <a:rPr sz="2080" i="1" kern="0" spc="-96" dirty="0">
                <a:solidFill>
                  <a:srgbClr val="F7B538"/>
                </a:solidFill>
                <a:latin typeface="Verdana"/>
                <a:cs typeface="Verdana"/>
              </a:rPr>
              <a:t> </a:t>
            </a:r>
            <a:r>
              <a:rPr sz="2080" i="1" kern="0" dirty="0">
                <a:solidFill>
                  <a:srgbClr val="F7B538"/>
                </a:solidFill>
                <a:latin typeface="Verdana"/>
                <a:cs typeface="Verdana"/>
              </a:rPr>
              <a:t>one</a:t>
            </a:r>
            <a:r>
              <a:rPr sz="2080" i="1" kern="0" spc="-128" dirty="0">
                <a:solidFill>
                  <a:srgbClr val="F7B538"/>
                </a:solidFill>
                <a:latin typeface="Verdana"/>
                <a:cs typeface="Verdana"/>
              </a:rPr>
              <a:t> </a:t>
            </a:r>
            <a:r>
              <a:rPr sz="2080" i="1" kern="0" spc="-216" dirty="0">
                <a:solidFill>
                  <a:srgbClr val="F7B538"/>
                </a:solidFill>
                <a:latin typeface="Verdana"/>
                <a:cs typeface="Verdana"/>
              </a:rPr>
              <a:t>AI</a:t>
            </a:r>
            <a:r>
              <a:rPr sz="2080" i="1" kern="0" spc="-88" dirty="0">
                <a:solidFill>
                  <a:srgbClr val="F7B538"/>
                </a:solidFill>
                <a:latin typeface="Verdana"/>
                <a:cs typeface="Verdana"/>
              </a:rPr>
              <a:t> </a:t>
            </a:r>
            <a:r>
              <a:rPr sz="2080" i="1" kern="0" dirty="0">
                <a:solidFill>
                  <a:srgbClr val="F7B538"/>
                </a:solidFill>
                <a:latin typeface="Verdana"/>
                <a:cs typeface="Verdana"/>
              </a:rPr>
              <a:t>tool</a:t>
            </a:r>
            <a:r>
              <a:rPr sz="2080" i="1" kern="0" spc="-120" dirty="0">
                <a:solidFill>
                  <a:srgbClr val="F7B538"/>
                </a:solidFill>
                <a:latin typeface="Verdana"/>
                <a:cs typeface="Verdana"/>
              </a:rPr>
              <a:t> </a:t>
            </a:r>
            <a:r>
              <a:rPr sz="2080" i="1" kern="0" dirty="0">
                <a:solidFill>
                  <a:srgbClr val="F7B538"/>
                </a:solidFill>
                <a:latin typeface="Verdana"/>
                <a:cs typeface="Verdana"/>
              </a:rPr>
              <a:t>you’d</a:t>
            </a:r>
            <a:r>
              <a:rPr sz="2080" i="1" kern="0" spc="-120" dirty="0">
                <a:solidFill>
                  <a:srgbClr val="F7B538"/>
                </a:solidFill>
                <a:latin typeface="Verdana"/>
                <a:cs typeface="Verdana"/>
              </a:rPr>
              <a:t> </a:t>
            </a:r>
            <a:r>
              <a:rPr sz="2080" i="1" kern="0" spc="-80" dirty="0">
                <a:solidFill>
                  <a:srgbClr val="F7B538"/>
                </a:solidFill>
                <a:latin typeface="Verdana"/>
                <a:cs typeface="Verdana"/>
              </a:rPr>
              <a:t>like</a:t>
            </a:r>
            <a:r>
              <a:rPr sz="2080" i="1" kern="0" spc="-160" dirty="0">
                <a:solidFill>
                  <a:srgbClr val="F7B538"/>
                </a:solidFill>
                <a:latin typeface="Verdana"/>
                <a:cs typeface="Verdana"/>
              </a:rPr>
              <a:t> </a:t>
            </a:r>
            <a:r>
              <a:rPr sz="2080" i="1" kern="0" dirty="0">
                <a:solidFill>
                  <a:srgbClr val="F7B538"/>
                </a:solidFill>
                <a:latin typeface="Verdana"/>
                <a:cs typeface="Verdana"/>
              </a:rPr>
              <a:t>to</a:t>
            </a:r>
            <a:r>
              <a:rPr sz="2080" i="1" kern="0" spc="-96" dirty="0">
                <a:solidFill>
                  <a:srgbClr val="F7B538"/>
                </a:solidFill>
                <a:latin typeface="Verdana"/>
                <a:cs typeface="Verdana"/>
              </a:rPr>
              <a:t> </a:t>
            </a:r>
            <a:r>
              <a:rPr sz="2080" i="1" kern="0" spc="-88" dirty="0">
                <a:solidFill>
                  <a:srgbClr val="F7B538"/>
                </a:solidFill>
                <a:latin typeface="Verdana"/>
                <a:cs typeface="Verdana"/>
              </a:rPr>
              <a:t>try </a:t>
            </a:r>
            <a:r>
              <a:rPr sz="2080" i="1" kern="0" spc="-48" dirty="0">
                <a:solidFill>
                  <a:srgbClr val="F7B538"/>
                </a:solidFill>
                <a:latin typeface="Verdana"/>
                <a:cs typeface="Verdana"/>
              </a:rPr>
              <a:t>in</a:t>
            </a:r>
            <a:r>
              <a:rPr sz="2080" i="1" kern="0" spc="-120" dirty="0">
                <a:solidFill>
                  <a:srgbClr val="F7B538"/>
                </a:solidFill>
                <a:latin typeface="Verdana"/>
                <a:cs typeface="Verdana"/>
              </a:rPr>
              <a:t> </a:t>
            </a:r>
            <a:r>
              <a:rPr sz="2080" i="1" kern="0" spc="-16" dirty="0">
                <a:solidFill>
                  <a:srgbClr val="F7B538"/>
                </a:solidFill>
                <a:latin typeface="Verdana"/>
                <a:cs typeface="Verdana"/>
              </a:rPr>
              <a:t>your</a:t>
            </a:r>
            <a:r>
              <a:rPr sz="2080" i="1" kern="0" spc="-104" dirty="0">
                <a:solidFill>
                  <a:srgbClr val="F7B538"/>
                </a:solidFill>
                <a:latin typeface="Verdana"/>
                <a:cs typeface="Verdana"/>
              </a:rPr>
              <a:t> </a:t>
            </a:r>
            <a:r>
              <a:rPr sz="2080" i="1" kern="0" spc="-16" dirty="0">
                <a:solidFill>
                  <a:srgbClr val="F7B538"/>
                </a:solidFill>
                <a:latin typeface="Verdana"/>
                <a:cs typeface="Verdana"/>
              </a:rPr>
              <a:t>classroom?</a:t>
            </a:r>
            <a:endParaRPr sz="2080" kern="0" dirty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8725" y="2897551"/>
            <a:ext cx="2782822" cy="1094659"/>
          </a:xfrm>
          <a:prstGeom prst="rect">
            <a:avLst/>
          </a:prstGeom>
        </p:spPr>
        <p:txBody>
          <a:bodyPr vert="horz" wrap="square" lIns="0" tIns="68072" rIns="0" bIns="0" rtlCol="0">
            <a:spAutoFit/>
          </a:bodyPr>
          <a:lstStyle/>
          <a:p>
            <a:pPr marL="166622" indent="-154432" defTabSz="1463040">
              <a:spcBef>
                <a:spcPts val="536"/>
              </a:spcBef>
              <a:buFontTx/>
              <a:buChar char="•"/>
              <a:tabLst>
                <a:tab pos="166622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Begin</a:t>
            </a:r>
            <a:r>
              <a:rPr sz="2000" kern="0" spc="4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2000" kern="0" spc="64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pilot</a:t>
            </a:r>
            <a:r>
              <a:rPr sz="2000" kern="0" spc="24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6622" indent="-154432" defTabSz="1463040">
              <a:spcBef>
                <a:spcPts val="384"/>
              </a:spcBef>
              <a:buFontTx/>
              <a:buChar char="•"/>
              <a:tabLst>
                <a:tab pos="166622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</a:t>
            </a:r>
            <a:r>
              <a:rPr sz="2000" kern="0" spc="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sz="2000" kern="0" spc="15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</a:t>
            </a:r>
            <a:r>
              <a:rPr sz="2000" kern="0" spc="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needs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6622" indent="-154432" defTabSz="1463040">
              <a:spcBef>
                <a:spcPts val="384"/>
              </a:spcBef>
              <a:buFontTx/>
              <a:buChar char="•"/>
              <a:tabLst>
                <a:tab pos="166622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Define </a:t>
            </a:r>
            <a:r>
              <a:rPr sz="2000" kern="0" spc="8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clear</a:t>
            </a:r>
            <a:r>
              <a:rPr sz="2000" kern="0" spc="-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421173" y="2902428"/>
            <a:ext cx="3814064" cy="1059777"/>
          </a:xfrm>
          <a:prstGeom prst="rect">
            <a:avLst/>
          </a:prstGeom>
        </p:spPr>
        <p:txBody>
          <a:bodyPr vert="horz" wrap="square" lIns="0" tIns="58928" rIns="0" bIns="0" rtlCol="0">
            <a:spAutoFit/>
          </a:bodyPr>
          <a:lstStyle/>
          <a:p>
            <a:pPr marL="157480" indent="-149352" defTabSz="1463040">
              <a:spcBef>
                <a:spcPts val="464"/>
              </a:spcBef>
              <a:buFontTx/>
              <a:buChar char="•"/>
              <a:tabLst>
                <a:tab pos="15748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Ongoing</a:t>
            </a:r>
            <a:r>
              <a:rPr sz="2000" kern="0" spc="27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professional</a:t>
            </a:r>
            <a:r>
              <a:rPr sz="2000" kern="0" spc="20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7480" indent="-149352" defTabSz="1463040">
              <a:spcBef>
                <a:spcPts val="304"/>
              </a:spcBef>
              <a:buFontTx/>
              <a:buChar char="•"/>
              <a:tabLst>
                <a:tab pos="157480" algn="l"/>
              </a:tabLst>
            </a:pPr>
            <a:r>
              <a:rPr sz="2000" kern="0" spc="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</a:t>
            </a:r>
            <a:r>
              <a:rPr sz="2000" kern="0" spc="15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bias</a:t>
            </a:r>
            <a:r>
              <a:rPr sz="2000" kern="0" spc="144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detection</a:t>
            </a:r>
            <a:r>
              <a:rPr sz="2000" kern="0" spc="12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7480" indent="-149352" defTabSz="1463040">
              <a:spcBef>
                <a:spcPts val="326"/>
              </a:spcBef>
              <a:buFontTx/>
              <a:buChar char="•"/>
              <a:tabLst>
                <a:tab pos="15748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Emphasize</a:t>
            </a:r>
            <a:r>
              <a:rPr sz="2000" kern="0" spc="264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ethical</a:t>
            </a:r>
            <a:r>
              <a:rPr sz="2000" kern="0" spc="25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implications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982404" y="2902428"/>
            <a:ext cx="3563112" cy="1059777"/>
          </a:xfrm>
          <a:prstGeom prst="rect">
            <a:avLst/>
          </a:prstGeom>
        </p:spPr>
        <p:txBody>
          <a:bodyPr vert="horz" wrap="square" lIns="0" tIns="58928" rIns="0" bIns="0" rtlCol="0">
            <a:spAutoFit/>
          </a:bodyPr>
          <a:lstStyle/>
          <a:p>
            <a:pPr marL="157480" indent="-149352" defTabSz="1463040">
              <a:spcBef>
                <a:spcPts val="464"/>
              </a:spcBef>
              <a:buFontTx/>
              <a:buChar char="•"/>
              <a:tabLst>
                <a:tab pos="157480" algn="l"/>
              </a:tabLst>
            </a:pPr>
            <a:r>
              <a:rPr sz="2000" kern="0" spc="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</a:t>
            </a:r>
            <a:r>
              <a:rPr sz="2000" kern="0" spc="5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 </a:t>
            </a: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000" kern="0" spc="4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tool</a:t>
            </a:r>
            <a:r>
              <a:rPr sz="2000" kern="0" spc="4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selection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7480" indent="-149352" defTabSz="1463040">
              <a:spcBef>
                <a:spcPts val="304"/>
              </a:spcBef>
              <a:buFontTx/>
              <a:buChar char="•"/>
              <a:tabLst>
                <a:tab pos="157480" algn="l"/>
              </a:tabLst>
            </a:pPr>
            <a:r>
              <a:rPr sz="2000" kern="0" spc="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Gather</a:t>
            </a:r>
            <a:r>
              <a:rPr sz="2000" kern="0" spc="24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classroom</a:t>
            </a:r>
            <a:r>
              <a:rPr sz="2000" kern="0" spc="20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insights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7480" indent="-149352" defTabSz="1463040">
              <a:spcBef>
                <a:spcPts val="326"/>
              </a:spcBef>
              <a:buFontTx/>
              <a:buChar char="•"/>
              <a:tabLst>
                <a:tab pos="15748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Ensure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8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pedagogical</a:t>
            </a:r>
            <a:r>
              <a:rPr sz="2000" kern="0" spc="24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alignment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20364" y="5531836"/>
            <a:ext cx="2492248" cy="1059777"/>
          </a:xfrm>
          <a:prstGeom prst="rect">
            <a:avLst/>
          </a:prstGeom>
        </p:spPr>
        <p:txBody>
          <a:bodyPr vert="horz" wrap="square" lIns="0" tIns="58928" rIns="0" bIns="0" rtlCol="0">
            <a:spAutoFit/>
          </a:bodyPr>
          <a:lstStyle/>
          <a:p>
            <a:pPr marL="157480" indent="-149352" defTabSz="1463040">
              <a:spcBef>
                <a:spcPts val="464"/>
              </a:spcBef>
              <a:buFontTx/>
              <a:buChar char="•"/>
              <a:tabLst>
                <a:tab pos="15748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</a:t>
            </a:r>
            <a:r>
              <a:rPr sz="2000" kern="0" spc="7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3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2000" kern="0" spc="4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policies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7480" indent="-149352" defTabSz="1463040">
              <a:spcBef>
                <a:spcPts val="304"/>
              </a:spcBef>
              <a:buFontTx/>
              <a:buChar char="•"/>
              <a:tabLst>
                <a:tab pos="15748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Define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9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acceptable</a:t>
            </a:r>
            <a:r>
              <a:rPr sz="2000" kern="0" spc="-4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use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7480" indent="-149352" defTabSz="1463040">
              <a:spcBef>
                <a:spcPts val="326"/>
              </a:spcBef>
              <a:buFontTx/>
              <a:buChar char="•"/>
              <a:tabLst>
                <a:tab pos="157480" algn="l"/>
              </a:tabLst>
            </a:pPr>
            <a:r>
              <a:rPr sz="20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Address</a:t>
            </a:r>
            <a:r>
              <a:rPr sz="2000" kern="0" spc="7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11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  <a:r>
              <a:rPr sz="2000" kern="0" spc="4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privacy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19162" y="5526959"/>
            <a:ext cx="3678936" cy="996170"/>
          </a:xfrm>
          <a:prstGeom prst="rect">
            <a:avLst/>
          </a:prstGeom>
        </p:spPr>
        <p:txBody>
          <a:bodyPr vert="horz" wrap="square" lIns="0" tIns="68072" rIns="0" bIns="0" rtlCol="0">
            <a:spAutoFit/>
          </a:bodyPr>
          <a:lstStyle/>
          <a:p>
            <a:pPr marL="166622" indent="-154432" defTabSz="1463040">
              <a:spcBef>
                <a:spcPts val="536"/>
              </a:spcBef>
              <a:buFontTx/>
              <a:buChar char="•"/>
              <a:tabLst>
                <a:tab pos="166622" algn="l"/>
              </a:tabLst>
            </a:pPr>
            <a:r>
              <a:rPr sz="168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Enhance,</a:t>
            </a:r>
            <a:r>
              <a:rPr sz="1680" kern="0" spc="152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8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don't</a:t>
            </a:r>
            <a:r>
              <a:rPr sz="1680" kern="0" spc="9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80" kern="0" spc="8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replace</a:t>
            </a:r>
            <a:r>
              <a:rPr sz="1680" kern="0" spc="128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80" kern="0" spc="5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</a:t>
            </a:r>
            <a:endParaRPr sz="168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6622" indent="-154432" defTabSz="1463040">
              <a:spcBef>
                <a:spcPts val="384"/>
              </a:spcBef>
              <a:buFontTx/>
              <a:buChar char="•"/>
              <a:tabLst>
                <a:tab pos="166622" algn="l"/>
              </a:tabLst>
            </a:pPr>
            <a:r>
              <a:rPr sz="168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Maintain</a:t>
            </a:r>
            <a:r>
              <a:rPr sz="1680" kern="0" spc="4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relationships</a:t>
            </a:r>
            <a:endParaRPr sz="20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6622" indent="-154432" defTabSz="1463040">
              <a:spcBef>
                <a:spcPts val="384"/>
              </a:spcBef>
              <a:buFontTx/>
              <a:buChar char="•"/>
              <a:tabLst>
                <a:tab pos="166622" algn="l"/>
              </a:tabLst>
            </a:pPr>
            <a:r>
              <a:rPr sz="168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</a:t>
            </a:r>
            <a:r>
              <a:rPr sz="1680" kern="0" spc="13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8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equity</a:t>
            </a:r>
            <a:r>
              <a:rPr sz="1680" kern="0" spc="144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80" kern="0" spc="12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1680" kern="0" spc="-16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inclusion</a:t>
            </a:r>
            <a:endParaRPr sz="168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36071" y="1"/>
            <a:ext cx="3894328" cy="3433064"/>
          </a:xfrm>
          <a:custGeom>
            <a:avLst/>
            <a:gdLst/>
            <a:ahLst/>
            <a:cxnLst/>
            <a:rect l="l" t="t" r="r" b="b"/>
            <a:pathLst>
              <a:path w="2433954" h="2145665">
                <a:moveTo>
                  <a:pt x="2433955" y="962151"/>
                </a:moveTo>
                <a:lnTo>
                  <a:pt x="1803273" y="962151"/>
                </a:lnTo>
                <a:lnTo>
                  <a:pt x="1809649" y="1011010"/>
                </a:lnTo>
                <a:lnTo>
                  <a:pt x="1816195" y="1059914"/>
                </a:lnTo>
                <a:lnTo>
                  <a:pt x="1823056" y="1108824"/>
                </a:lnTo>
                <a:lnTo>
                  <a:pt x="1830378" y="1157699"/>
                </a:lnTo>
                <a:lnTo>
                  <a:pt x="1838306" y="1206500"/>
                </a:lnTo>
                <a:lnTo>
                  <a:pt x="1846986" y="1255186"/>
                </a:lnTo>
                <a:lnTo>
                  <a:pt x="1856565" y="1303718"/>
                </a:lnTo>
                <a:lnTo>
                  <a:pt x="1867187" y="1352056"/>
                </a:lnTo>
                <a:lnTo>
                  <a:pt x="1878999" y="1400159"/>
                </a:lnTo>
                <a:lnTo>
                  <a:pt x="1892147" y="1447988"/>
                </a:lnTo>
                <a:lnTo>
                  <a:pt x="1906775" y="1495502"/>
                </a:lnTo>
                <a:lnTo>
                  <a:pt x="1923031" y="1542662"/>
                </a:lnTo>
                <a:lnTo>
                  <a:pt x="1941059" y="1589428"/>
                </a:lnTo>
                <a:lnTo>
                  <a:pt x="1961006" y="1635760"/>
                </a:lnTo>
                <a:lnTo>
                  <a:pt x="1998852" y="1719377"/>
                </a:lnTo>
                <a:lnTo>
                  <a:pt x="2019008" y="1762669"/>
                </a:lnTo>
                <a:lnTo>
                  <a:pt x="2040268" y="1806211"/>
                </a:lnTo>
                <a:lnTo>
                  <a:pt x="2062843" y="1849451"/>
                </a:lnTo>
                <a:lnTo>
                  <a:pt x="2086944" y="1891834"/>
                </a:lnTo>
                <a:lnTo>
                  <a:pt x="2112782" y="1932807"/>
                </a:lnTo>
                <a:lnTo>
                  <a:pt x="2140569" y="1971817"/>
                </a:lnTo>
                <a:lnTo>
                  <a:pt x="2170515" y="2008311"/>
                </a:lnTo>
                <a:lnTo>
                  <a:pt x="2202831" y="2041734"/>
                </a:lnTo>
                <a:lnTo>
                  <a:pt x="2237729" y="2071534"/>
                </a:lnTo>
                <a:lnTo>
                  <a:pt x="2275421" y="2097156"/>
                </a:lnTo>
                <a:lnTo>
                  <a:pt x="2316116" y="2118049"/>
                </a:lnTo>
                <a:lnTo>
                  <a:pt x="2360027" y="2133657"/>
                </a:lnTo>
                <a:lnTo>
                  <a:pt x="2407364" y="2143428"/>
                </a:lnTo>
                <a:lnTo>
                  <a:pt x="2433955" y="2145191"/>
                </a:lnTo>
                <a:lnTo>
                  <a:pt x="2433955" y="962151"/>
                </a:lnTo>
                <a:close/>
              </a:path>
              <a:path w="2433954" h="2145665">
                <a:moveTo>
                  <a:pt x="2433955" y="0"/>
                </a:moveTo>
                <a:lnTo>
                  <a:pt x="0" y="0"/>
                </a:lnTo>
                <a:lnTo>
                  <a:pt x="29867" y="29988"/>
                </a:lnTo>
                <a:lnTo>
                  <a:pt x="59207" y="58480"/>
                </a:lnTo>
                <a:lnTo>
                  <a:pt x="88410" y="85491"/>
                </a:lnTo>
                <a:lnTo>
                  <a:pt x="117862" y="111033"/>
                </a:lnTo>
                <a:lnTo>
                  <a:pt x="147952" y="135120"/>
                </a:lnTo>
                <a:lnTo>
                  <a:pt x="179066" y="157765"/>
                </a:lnTo>
                <a:lnTo>
                  <a:pt x="211594" y="178983"/>
                </a:lnTo>
                <a:lnTo>
                  <a:pt x="245923" y="198786"/>
                </a:lnTo>
                <a:lnTo>
                  <a:pt x="282440" y="217189"/>
                </a:lnTo>
                <a:lnTo>
                  <a:pt x="321534" y="234204"/>
                </a:lnTo>
                <a:lnTo>
                  <a:pt x="363592" y="249846"/>
                </a:lnTo>
                <a:lnTo>
                  <a:pt x="409002" y="264127"/>
                </a:lnTo>
                <a:lnTo>
                  <a:pt x="458152" y="277062"/>
                </a:lnTo>
                <a:lnTo>
                  <a:pt x="511430" y="288664"/>
                </a:lnTo>
                <a:lnTo>
                  <a:pt x="569224" y="298946"/>
                </a:lnTo>
                <a:lnTo>
                  <a:pt x="631921" y="307922"/>
                </a:lnTo>
                <a:lnTo>
                  <a:pt x="699910" y="315606"/>
                </a:lnTo>
                <a:lnTo>
                  <a:pt x="773578" y="322012"/>
                </a:lnTo>
                <a:lnTo>
                  <a:pt x="853312" y="327151"/>
                </a:lnTo>
                <a:lnTo>
                  <a:pt x="863016" y="368998"/>
                </a:lnTo>
                <a:lnTo>
                  <a:pt x="875918" y="410114"/>
                </a:lnTo>
                <a:lnTo>
                  <a:pt x="891895" y="450417"/>
                </a:lnTo>
                <a:lnTo>
                  <a:pt x="910823" y="489822"/>
                </a:lnTo>
                <a:lnTo>
                  <a:pt x="932577" y="528247"/>
                </a:lnTo>
                <a:lnTo>
                  <a:pt x="957033" y="565609"/>
                </a:lnTo>
                <a:lnTo>
                  <a:pt x="984067" y="601824"/>
                </a:lnTo>
                <a:lnTo>
                  <a:pt x="1013554" y="636810"/>
                </a:lnTo>
                <a:lnTo>
                  <a:pt x="1045370" y="670482"/>
                </a:lnTo>
                <a:lnTo>
                  <a:pt x="1079391" y="702759"/>
                </a:lnTo>
                <a:lnTo>
                  <a:pt x="1115492" y="733555"/>
                </a:lnTo>
                <a:lnTo>
                  <a:pt x="1153550" y="762790"/>
                </a:lnTo>
                <a:lnTo>
                  <a:pt x="1193439" y="790378"/>
                </a:lnTo>
                <a:lnTo>
                  <a:pt x="1235036" y="816238"/>
                </a:lnTo>
                <a:lnTo>
                  <a:pt x="1278216" y="840285"/>
                </a:lnTo>
                <a:lnTo>
                  <a:pt x="1322855" y="862437"/>
                </a:lnTo>
                <a:lnTo>
                  <a:pt x="1368828" y="882611"/>
                </a:lnTo>
                <a:lnTo>
                  <a:pt x="1416012" y="900723"/>
                </a:lnTo>
                <a:lnTo>
                  <a:pt x="1464282" y="916689"/>
                </a:lnTo>
                <a:lnTo>
                  <a:pt x="1513513" y="930428"/>
                </a:lnTo>
                <a:lnTo>
                  <a:pt x="1563582" y="941855"/>
                </a:lnTo>
                <a:lnTo>
                  <a:pt x="1614364" y="950888"/>
                </a:lnTo>
                <a:lnTo>
                  <a:pt x="1665734" y="957443"/>
                </a:lnTo>
                <a:lnTo>
                  <a:pt x="1717569" y="961437"/>
                </a:lnTo>
                <a:lnTo>
                  <a:pt x="1769745" y="962787"/>
                </a:lnTo>
                <a:lnTo>
                  <a:pt x="1775161" y="962787"/>
                </a:lnTo>
                <a:lnTo>
                  <a:pt x="1794890" y="962411"/>
                </a:lnTo>
                <a:lnTo>
                  <a:pt x="1803273" y="962151"/>
                </a:lnTo>
                <a:lnTo>
                  <a:pt x="2433955" y="962151"/>
                </a:lnTo>
                <a:lnTo>
                  <a:pt x="24339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1463040"/>
            <a:endParaRPr sz="2880" kern="0">
              <a:solidFill>
                <a:sysClr val="windowText" lastClr="000000"/>
              </a:solidFill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331004"/>
            <a:ext cx="14654118" cy="389866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37128" y="766574"/>
            <a:ext cx="4354576" cy="1404110"/>
          </a:xfrm>
          <a:custGeom>
            <a:avLst/>
            <a:gdLst/>
            <a:ahLst/>
            <a:cxnLst/>
            <a:rect l="l" t="t" r="r" b="b"/>
            <a:pathLst>
              <a:path w="2721610" h="877569">
                <a:moveTo>
                  <a:pt x="2721597" y="570"/>
                </a:moveTo>
                <a:lnTo>
                  <a:pt x="2675545" y="396"/>
                </a:lnTo>
                <a:lnTo>
                  <a:pt x="2627605" y="95"/>
                </a:lnTo>
                <a:lnTo>
                  <a:pt x="2578222" y="0"/>
                </a:lnTo>
                <a:lnTo>
                  <a:pt x="2527844" y="442"/>
                </a:lnTo>
                <a:lnTo>
                  <a:pt x="2476918" y="1753"/>
                </a:lnTo>
                <a:lnTo>
                  <a:pt x="2425891" y="4266"/>
                </a:lnTo>
                <a:lnTo>
                  <a:pt x="2375210" y="8313"/>
                </a:lnTo>
                <a:lnTo>
                  <a:pt x="2325321" y="14225"/>
                </a:lnTo>
                <a:lnTo>
                  <a:pt x="2276673" y="22335"/>
                </a:lnTo>
                <a:lnTo>
                  <a:pt x="2229711" y="32975"/>
                </a:lnTo>
                <a:lnTo>
                  <a:pt x="2184883" y="46477"/>
                </a:lnTo>
                <a:lnTo>
                  <a:pt x="2142636" y="63173"/>
                </a:lnTo>
                <a:lnTo>
                  <a:pt x="2103417" y="83394"/>
                </a:lnTo>
                <a:lnTo>
                  <a:pt x="2067673" y="107474"/>
                </a:lnTo>
                <a:lnTo>
                  <a:pt x="2035850" y="135744"/>
                </a:lnTo>
                <a:lnTo>
                  <a:pt x="2008397" y="168536"/>
                </a:lnTo>
                <a:lnTo>
                  <a:pt x="1985759" y="206183"/>
                </a:lnTo>
                <a:lnTo>
                  <a:pt x="1967020" y="248041"/>
                </a:lnTo>
                <a:lnTo>
                  <a:pt x="1953294" y="294067"/>
                </a:lnTo>
                <a:lnTo>
                  <a:pt x="1951737" y="338092"/>
                </a:lnTo>
                <a:lnTo>
                  <a:pt x="1969503" y="373950"/>
                </a:lnTo>
                <a:lnTo>
                  <a:pt x="2001817" y="397708"/>
                </a:lnTo>
                <a:lnTo>
                  <a:pt x="2044183" y="416687"/>
                </a:lnTo>
                <a:lnTo>
                  <a:pt x="2092174" y="429883"/>
                </a:lnTo>
                <a:lnTo>
                  <a:pt x="2141366" y="436291"/>
                </a:lnTo>
                <a:lnTo>
                  <a:pt x="2187330" y="434906"/>
                </a:lnTo>
                <a:lnTo>
                  <a:pt x="2225642" y="424724"/>
                </a:lnTo>
                <a:lnTo>
                  <a:pt x="2261603" y="373950"/>
                </a:lnTo>
                <a:lnTo>
                  <a:pt x="2256412" y="336087"/>
                </a:lnTo>
                <a:lnTo>
                  <a:pt x="2218363" y="271497"/>
                </a:lnTo>
                <a:lnTo>
                  <a:pt x="2187826" y="244819"/>
                </a:lnTo>
                <a:lnTo>
                  <a:pt x="2151160" y="221921"/>
                </a:lnTo>
                <a:lnTo>
                  <a:pt x="2109527" y="202826"/>
                </a:lnTo>
                <a:lnTo>
                  <a:pt x="2064086" y="187561"/>
                </a:lnTo>
                <a:lnTo>
                  <a:pt x="2015997" y="176151"/>
                </a:lnTo>
                <a:lnTo>
                  <a:pt x="1966421" y="168621"/>
                </a:lnTo>
                <a:lnTo>
                  <a:pt x="1916518" y="164996"/>
                </a:lnTo>
                <a:lnTo>
                  <a:pt x="1867448" y="165301"/>
                </a:lnTo>
                <a:lnTo>
                  <a:pt x="1820371" y="169563"/>
                </a:lnTo>
                <a:lnTo>
                  <a:pt x="1776448" y="177805"/>
                </a:lnTo>
                <a:lnTo>
                  <a:pt x="1736839" y="190054"/>
                </a:lnTo>
                <a:lnTo>
                  <a:pt x="1694641" y="209192"/>
                </a:lnTo>
                <a:lnTo>
                  <a:pt x="1654973" y="232627"/>
                </a:lnTo>
                <a:lnTo>
                  <a:pt x="1617426" y="259676"/>
                </a:lnTo>
                <a:lnTo>
                  <a:pt x="1581595" y="289660"/>
                </a:lnTo>
                <a:lnTo>
                  <a:pt x="1547073" y="321898"/>
                </a:lnTo>
                <a:lnTo>
                  <a:pt x="1513454" y="355709"/>
                </a:lnTo>
                <a:lnTo>
                  <a:pt x="1480331" y="390412"/>
                </a:lnTo>
                <a:lnTo>
                  <a:pt x="1447297" y="425327"/>
                </a:lnTo>
                <a:lnTo>
                  <a:pt x="1413945" y="459774"/>
                </a:lnTo>
                <a:lnTo>
                  <a:pt x="1379871" y="493071"/>
                </a:lnTo>
                <a:lnTo>
                  <a:pt x="1344666" y="524538"/>
                </a:lnTo>
                <a:lnTo>
                  <a:pt x="1307924" y="553494"/>
                </a:lnTo>
                <a:lnTo>
                  <a:pt x="1269239" y="579260"/>
                </a:lnTo>
                <a:lnTo>
                  <a:pt x="1228204" y="601153"/>
                </a:lnTo>
                <a:lnTo>
                  <a:pt x="1184789" y="620965"/>
                </a:lnTo>
                <a:lnTo>
                  <a:pt x="1139861" y="639967"/>
                </a:lnTo>
                <a:lnTo>
                  <a:pt x="1093809" y="657088"/>
                </a:lnTo>
                <a:lnTo>
                  <a:pt x="1047022" y="671257"/>
                </a:lnTo>
                <a:lnTo>
                  <a:pt x="999889" y="681401"/>
                </a:lnTo>
                <a:lnTo>
                  <a:pt x="952798" y="686449"/>
                </a:lnTo>
                <a:lnTo>
                  <a:pt x="906138" y="685330"/>
                </a:lnTo>
                <a:lnTo>
                  <a:pt x="860298" y="676972"/>
                </a:lnTo>
                <a:lnTo>
                  <a:pt x="815319" y="659996"/>
                </a:lnTo>
                <a:lnTo>
                  <a:pt x="772182" y="636181"/>
                </a:lnTo>
                <a:lnTo>
                  <a:pt x="730207" y="608472"/>
                </a:lnTo>
                <a:lnTo>
                  <a:pt x="688716" y="579817"/>
                </a:lnTo>
                <a:lnTo>
                  <a:pt x="647030" y="553162"/>
                </a:lnTo>
                <a:lnTo>
                  <a:pt x="604471" y="531454"/>
                </a:lnTo>
                <a:lnTo>
                  <a:pt x="560360" y="517639"/>
                </a:lnTo>
                <a:lnTo>
                  <a:pt x="514019" y="514666"/>
                </a:lnTo>
                <a:lnTo>
                  <a:pt x="466673" y="521263"/>
                </a:lnTo>
                <a:lnTo>
                  <a:pt x="421068" y="533768"/>
                </a:lnTo>
                <a:lnTo>
                  <a:pt x="377086" y="551537"/>
                </a:lnTo>
                <a:lnTo>
                  <a:pt x="334605" y="573926"/>
                </a:lnTo>
                <a:lnTo>
                  <a:pt x="293505" y="600292"/>
                </a:lnTo>
                <a:lnTo>
                  <a:pt x="253667" y="629991"/>
                </a:lnTo>
                <a:lnTo>
                  <a:pt x="214969" y="662378"/>
                </a:lnTo>
                <a:lnTo>
                  <a:pt x="177292" y="696811"/>
                </a:lnTo>
                <a:lnTo>
                  <a:pt x="140514" y="732645"/>
                </a:lnTo>
                <a:lnTo>
                  <a:pt x="104517" y="769237"/>
                </a:lnTo>
                <a:lnTo>
                  <a:pt x="69179" y="805944"/>
                </a:lnTo>
                <a:lnTo>
                  <a:pt x="34380" y="842120"/>
                </a:lnTo>
                <a:lnTo>
                  <a:pt x="0" y="877124"/>
                </a:lnTo>
              </a:path>
            </a:pathLst>
          </a:custGeom>
          <a:ln w="9525">
            <a:solidFill>
              <a:srgbClr val="073762"/>
            </a:solidFill>
          </a:ln>
        </p:spPr>
        <p:txBody>
          <a:bodyPr wrap="square" lIns="0" tIns="0" rIns="0" bIns="0" rtlCol="0"/>
          <a:lstStyle/>
          <a:p>
            <a:pPr defTabSz="1463040"/>
            <a:endParaRPr sz="2880"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85823" y="384250"/>
            <a:ext cx="886968" cy="632968"/>
          </a:xfrm>
          <a:custGeom>
            <a:avLst/>
            <a:gdLst/>
            <a:ahLst/>
            <a:cxnLst/>
            <a:rect l="l" t="t" r="r" b="b"/>
            <a:pathLst>
              <a:path w="554354" h="395605">
                <a:moveTo>
                  <a:pt x="236184" y="0"/>
                </a:moveTo>
                <a:lnTo>
                  <a:pt x="194663" y="14597"/>
                </a:lnTo>
                <a:lnTo>
                  <a:pt x="190773" y="27900"/>
                </a:lnTo>
                <a:lnTo>
                  <a:pt x="194020" y="34670"/>
                </a:lnTo>
                <a:lnTo>
                  <a:pt x="273649" y="132841"/>
                </a:lnTo>
                <a:lnTo>
                  <a:pt x="276977" y="140160"/>
                </a:lnTo>
                <a:lnTo>
                  <a:pt x="276268" y="147669"/>
                </a:lnTo>
                <a:lnTo>
                  <a:pt x="272059" y="153987"/>
                </a:lnTo>
                <a:lnTo>
                  <a:pt x="264886" y="157733"/>
                </a:lnTo>
                <a:lnTo>
                  <a:pt x="139410" y="184276"/>
                </a:lnTo>
                <a:lnTo>
                  <a:pt x="136743" y="184276"/>
                </a:lnTo>
                <a:lnTo>
                  <a:pt x="132425" y="183006"/>
                </a:lnTo>
                <a:lnTo>
                  <a:pt x="130647" y="182117"/>
                </a:lnTo>
                <a:lnTo>
                  <a:pt x="23332" y="103631"/>
                </a:lnTo>
                <a:lnTo>
                  <a:pt x="21554" y="102742"/>
                </a:lnTo>
                <a:lnTo>
                  <a:pt x="17363" y="101600"/>
                </a:lnTo>
                <a:lnTo>
                  <a:pt x="14950" y="101345"/>
                </a:lnTo>
                <a:lnTo>
                  <a:pt x="12537" y="101726"/>
                </a:lnTo>
                <a:lnTo>
                  <a:pt x="4675" y="105531"/>
                </a:lnTo>
                <a:lnTo>
                  <a:pt x="313" y="112347"/>
                </a:lnTo>
                <a:lnTo>
                  <a:pt x="0" y="120425"/>
                </a:lnTo>
                <a:lnTo>
                  <a:pt x="4282" y="128015"/>
                </a:lnTo>
                <a:lnTo>
                  <a:pt x="81117" y="204977"/>
                </a:lnTo>
                <a:lnTo>
                  <a:pt x="81879" y="212725"/>
                </a:lnTo>
                <a:lnTo>
                  <a:pt x="78323" y="218820"/>
                </a:lnTo>
                <a:lnTo>
                  <a:pt x="22697" y="309752"/>
                </a:lnTo>
                <a:lnTo>
                  <a:pt x="20466" y="316900"/>
                </a:lnTo>
                <a:lnTo>
                  <a:pt x="35651" y="333628"/>
                </a:lnTo>
                <a:lnTo>
                  <a:pt x="42255" y="333120"/>
                </a:lnTo>
                <a:lnTo>
                  <a:pt x="46065" y="331215"/>
                </a:lnTo>
                <a:lnTo>
                  <a:pt x="136235" y="230758"/>
                </a:lnTo>
                <a:lnTo>
                  <a:pt x="140299" y="228853"/>
                </a:lnTo>
                <a:lnTo>
                  <a:pt x="275935" y="226567"/>
                </a:lnTo>
                <a:lnTo>
                  <a:pt x="278983" y="227202"/>
                </a:lnTo>
                <a:lnTo>
                  <a:pt x="284807" y="230278"/>
                </a:lnTo>
                <a:lnTo>
                  <a:pt x="288809" y="235235"/>
                </a:lnTo>
                <a:lnTo>
                  <a:pt x="290502" y="241383"/>
                </a:lnTo>
                <a:lnTo>
                  <a:pt x="289397" y="248030"/>
                </a:lnTo>
                <a:lnTo>
                  <a:pt x="239740" y="374268"/>
                </a:lnTo>
                <a:lnTo>
                  <a:pt x="238686" y="380769"/>
                </a:lnTo>
                <a:lnTo>
                  <a:pt x="240359" y="386841"/>
                </a:lnTo>
                <a:lnTo>
                  <a:pt x="244294" y="391771"/>
                </a:lnTo>
                <a:lnTo>
                  <a:pt x="250027" y="394842"/>
                </a:lnTo>
                <a:lnTo>
                  <a:pt x="253202" y="395477"/>
                </a:lnTo>
                <a:lnTo>
                  <a:pt x="302605" y="394842"/>
                </a:lnTo>
                <a:lnTo>
                  <a:pt x="307812" y="391287"/>
                </a:lnTo>
                <a:lnTo>
                  <a:pt x="310479" y="386206"/>
                </a:lnTo>
                <a:lnTo>
                  <a:pt x="393029" y="213867"/>
                </a:lnTo>
                <a:lnTo>
                  <a:pt x="395696" y="208660"/>
                </a:lnTo>
                <a:lnTo>
                  <a:pt x="401030" y="205231"/>
                </a:lnTo>
                <a:lnTo>
                  <a:pt x="435050" y="203860"/>
                </a:lnTo>
                <a:lnTo>
                  <a:pt x="473388" y="199818"/>
                </a:lnTo>
                <a:lnTo>
                  <a:pt x="513584" y="191371"/>
                </a:lnTo>
                <a:lnTo>
                  <a:pt x="547207" y="176910"/>
                </a:lnTo>
                <a:lnTo>
                  <a:pt x="552868" y="170176"/>
                </a:lnTo>
                <a:lnTo>
                  <a:pt x="553731" y="161893"/>
                </a:lnTo>
                <a:lnTo>
                  <a:pt x="550189" y="154229"/>
                </a:lnTo>
                <a:lnTo>
                  <a:pt x="542635" y="149351"/>
                </a:lnTo>
                <a:lnTo>
                  <a:pt x="522061" y="144887"/>
                </a:lnTo>
                <a:lnTo>
                  <a:pt x="492914" y="141922"/>
                </a:lnTo>
                <a:lnTo>
                  <a:pt x="454052" y="141815"/>
                </a:lnTo>
                <a:lnTo>
                  <a:pt x="402046" y="146176"/>
                </a:lnTo>
                <a:lnTo>
                  <a:pt x="399760" y="146050"/>
                </a:lnTo>
                <a:lnTo>
                  <a:pt x="395315" y="144652"/>
                </a:lnTo>
                <a:lnTo>
                  <a:pt x="393029" y="143509"/>
                </a:lnTo>
                <a:lnTo>
                  <a:pt x="243931" y="2920"/>
                </a:lnTo>
                <a:lnTo>
                  <a:pt x="241645" y="1650"/>
                </a:lnTo>
                <a:lnTo>
                  <a:pt x="239232" y="888"/>
                </a:lnTo>
                <a:lnTo>
                  <a:pt x="236184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pPr defTabSz="1463040"/>
            <a:endParaRPr sz="2880" kern="0">
              <a:solidFill>
                <a:sysClr val="windowText" lastClr="000000"/>
              </a:solidFill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6360" y="1887320"/>
            <a:ext cx="10405872" cy="510966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ий дизайн, текст, Графика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AD83ED13-DD6D-479C-8427-2FD7B08E1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094" y="195688"/>
            <a:ext cx="12272211" cy="785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734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AA9593-055A-4422-B25E-E8472D57D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9170" y="2575760"/>
            <a:ext cx="3006893" cy="3006893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снимок экрана, Веб-сайт, Реклама в Интернете&#10;&#10;Автоматически созданное описание">
            <a:extLst>
              <a:ext uri="{FF2B5EF4-FFF2-40B4-BE49-F238E27FC236}">
                <a16:creationId xmlns:a16="http://schemas.microsoft.com/office/drawing/2014/main" id="{6DC602CC-BC13-4998-A9B0-EE4D8C6086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14" r="2547" b="11165"/>
          <a:stretch/>
        </p:blipFill>
        <p:spPr>
          <a:xfrm>
            <a:off x="2723461" y="1524000"/>
            <a:ext cx="3355419" cy="62612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0D2ECE-F23F-41F5-832D-CB8815D51DD2}"/>
              </a:ext>
            </a:extLst>
          </p:cNvPr>
          <p:cNvSpPr txBox="1"/>
          <p:nvPr/>
        </p:nvSpPr>
        <p:spPr>
          <a:xfrm>
            <a:off x="641684" y="320842"/>
            <a:ext cx="4507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SCAVAI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752648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Шрифт, снимок экрана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2192757F-400C-449D-9D80-40E66097E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4484" y="1419726"/>
            <a:ext cx="6015789" cy="601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358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739449-6338-4093-AE71-9F4654287780}"/>
              </a:ext>
            </a:extLst>
          </p:cNvPr>
          <p:cNvSpPr txBox="1"/>
          <p:nvPr/>
        </p:nvSpPr>
        <p:spPr>
          <a:xfrm>
            <a:off x="994611" y="960089"/>
            <a:ext cx="12400547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адаптивного обучения, основанная на алгоритмах машинного обучения. </a:t>
            </a:r>
            <a:endParaRPr lang="ru-RU" b="1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Ошибочные рекомендации: Алгоритмы часто предлагали слишком сложные или слишком простые задания, что приводило к разочарованию учеников и снижению мотивации.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прозрачности: Ученики и учителя не понимали, почему система делает такие рекомендации, что создавало недоверие к технологии.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проблемы: Частые сбои системы и медленная работа снижали эффективность обучения.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D6A4CD-3EFE-4AED-95FF-296DFC355DEF}"/>
              </a:ext>
            </a:extLst>
          </p:cNvPr>
          <p:cNvSpPr txBox="1"/>
          <p:nvPr/>
        </p:nvSpPr>
        <p:spPr>
          <a:xfrm>
            <a:off x="878985" y="606146"/>
            <a:ext cx="2201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Кейс 1</a:t>
            </a:r>
          </a:p>
        </p:txBody>
      </p:sp>
    </p:spTree>
    <p:extLst>
      <p:ext uri="{BB962C8B-B14F-4D97-AF65-F5344CB8AC3E}">
        <p14:creationId xmlns:p14="http://schemas.microsoft.com/office/powerpoint/2010/main" val="8846103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739449-6338-4093-AE71-9F4654287780}"/>
              </a:ext>
            </a:extLst>
          </p:cNvPr>
          <p:cNvSpPr txBox="1"/>
          <p:nvPr/>
        </p:nvSpPr>
        <p:spPr>
          <a:xfrm>
            <a:off x="994611" y="960089"/>
            <a:ext cx="12400547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Автоматическая проверка сочинений</a:t>
            </a:r>
          </a:p>
          <a:p>
            <a:endParaRPr lang="ru-RU" dirty="0"/>
          </a:p>
          <a:p>
            <a:endParaRPr lang="ru-RU" dirty="0"/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точность оценки: Система часто ошибалась в оценке качества содержания, что приводило к несправедливым оценкам.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Игнорирование контекста: Алгоритм не мог учитывать культурные особенности и специфические выражения, используемые учениками.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Недостаточная обратная связь: Учащиеся получали лишь общие комментарии, не помогающие улучшить качество своих работ.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D6A4CD-3EFE-4AED-95FF-296DFC355DEF}"/>
              </a:ext>
            </a:extLst>
          </p:cNvPr>
          <p:cNvSpPr txBox="1"/>
          <p:nvPr/>
        </p:nvSpPr>
        <p:spPr>
          <a:xfrm>
            <a:off x="878985" y="606146"/>
            <a:ext cx="2201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Кейс 2</a:t>
            </a:r>
          </a:p>
        </p:txBody>
      </p:sp>
    </p:spTree>
    <p:extLst>
      <p:ext uri="{BB962C8B-B14F-4D97-AF65-F5344CB8AC3E}">
        <p14:creationId xmlns:p14="http://schemas.microsoft.com/office/powerpoint/2010/main" val="15033675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739449-6338-4093-AE71-9F4654287780}"/>
              </a:ext>
            </a:extLst>
          </p:cNvPr>
          <p:cNvSpPr txBox="1"/>
          <p:nvPr/>
        </p:nvSpPr>
        <p:spPr>
          <a:xfrm>
            <a:off x="994611" y="960089"/>
            <a:ext cx="1240054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Персонализированные учебные планы</a:t>
            </a:r>
          </a:p>
          <a:p>
            <a:endParaRPr lang="ru-RU" dirty="0"/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Несоответствие ожиданиям: Учебные планы часто были недостаточно детализированы и не учитывали индивидуальные потребности учеников.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Перегрузка учителей: Учителя тратили много времени на адаптацию плана к каждому ученику, что снижало продуктивность их основной работы.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Этические вопросы: Возникли опасения относительно конфиденциальности данных учеников и возможного дискриминационного воздействия алгоритмов.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D6A4CD-3EFE-4AED-95FF-296DFC355DEF}"/>
              </a:ext>
            </a:extLst>
          </p:cNvPr>
          <p:cNvSpPr txBox="1"/>
          <p:nvPr/>
        </p:nvSpPr>
        <p:spPr>
          <a:xfrm>
            <a:off x="878985" y="606146"/>
            <a:ext cx="2201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Кейс 3</a:t>
            </a:r>
          </a:p>
        </p:txBody>
      </p:sp>
    </p:spTree>
    <p:extLst>
      <p:ext uri="{BB962C8B-B14F-4D97-AF65-F5344CB8AC3E}">
        <p14:creationId xmlns:p14="http://schemas.microsoft.com/office/powerpoint/2010/main" val="25061860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739449-6338-4093-AE71-9F4654287780}"/>
              </a:ext>
            </a:extLst>
          </p:cNvPr>
          <p:cNvSpPr txBox="1"/>
          <p:nvPr/>
        </p:nvSpPr>
        <p:spPr>
          <a:xfrm>
            <a:off x="994611" y="960089"/>
            <a:ext cx="1240054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Изображение выглядит как на открытом воздухе, окно, строительство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1649328F-B9B0-4724-B7C8-B165D60928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44" r="2243" b="18726"/>
          <a:stretch/>
        </p:blipFill>
        <p:spPr>
          <a:xfrm>
            <a:off x="6558076" y="256674"/>
            <a:ext cx="7319183" cy="7620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 descr="Изображение выглядит как на открытом воздухе, небо, вода, озеро&#10;&#10;Автоматически созданное описание">
            <a:extLst>
              <a:ext uri="{FF2B5EF4-FFF2-40B4-BE49-F238E27FC236}">
                <a16:creationId xmlns:a16="http://schemas.microsoft.com/office/drawing/2014/main" id="{4C920465-3B6E-49AF-9DD5-E19BEE8E19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918" r="2523"/>
          <a:stretch/>
        </p:blipFill>
        <p:spPr>
          <a:xfrm>
            <a:off x="1833191" y="2760784"/>
            <a:ext cx="4164984" cy="50196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6C05F9-88C1-4BF5-830B-890A79116AFF}"/>
              </a:ext>
            </a:extLst>
          </p:cNvPr>
          <p:cNvSpPr txBox="1"/>
          <p:nvPr/>
        </p:nvSpPr>
        <p:spPr>
          <a:xfrm>
            <a:off x="1989221" y="960089"/>
            <a:ext cx="3288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Istanbul, 2026 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3493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одежда, Человеческое лицо, человек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C4E2AE7C-1332-453A-8B39-009D398614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167"/>
          <a:stretch/>
        </p:blipFill>
        <p:spPr>
          <a:xfrm>
            <a:off x="1583878" y="1844842"/>
            <a:ext cx="4431911" cy="56307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561DE9-7028-4C77-B154-FF30031AF99F}"/>
              </a:ext>
            </a:extLst>
          </p:cNvPr>
          <p:cNvSpPr txBox="1"/>
          <p:nvPr/>
        </p:nvSpPr>
        <p:spPr>
          <a:xfrm>
            <a:off x="7892716" y="2775284"/>
            <a:ext cx="632058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Айзек Тани – исследовательский сотрудник сети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Апандзи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(CMU-Африка).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Специализируется на применении технологий искусственного интеллекта в биометрии, цифровой общественной инфраструктуре, образовании, здравоохранении и робототехнике.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635A07-D006-4CAF-B24D-91AA21BECAFF}"/>
              </a:ext>
            </a:extLst>
          </p:cNvPr>
          <p:cNvSpPr txBox="1"/>
          <p:nvPr/>
        </p:nvSpPr>
        <p:spPr>
          <a:xfrm>
            <a:off x="1315452" y="352926"/>
            <a:ext cx="78285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Африка и её цифровизация</a:t>
            </a:r>
          </a:p>
        </p:txBody>
      </p:sp>
    </p:spTree>
    <p:extLst>
      <p:ext uri="{BB962C8B-B14F-4D97-AF65-F5344CB8AC3E}">
        <p14:creationId xmlns:p14="http://schemas.microsoft.com/office/powerpoint/2010/main" val="16652588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ка, графический дизайн, логотип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F3B17375-0FD1-491F-9FB0-65B253C22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230" y="2630905"/>
            <a:ext cx="7677291" cy="42992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20494D-1D13-4B2D-AB57-382ACCE2C474}"/>
              </a:ext>
            </a:extLst>
          </p:cNvPr>
          <p:cNvSpPr txBox="1"/>
          <p:nvPr/>
        </p:nvSpPr>
        <p:spPr>
          <a:xfrm>
            <a:off x="1014230" y="609600"/>
            <a:ext cx="41228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Africa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6920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7848E6-396F-45FD-96D5-64438616E55C}"/>
              </a:ext>
            </a:extLst>
          </p:cNvPr>
          <p:cNvSpPr txBox="1"/>
          <p:nvPr/>
        </p:nvSpPr>
        <p:spPr>
          <a:xfrm>
            <a:off x="962526" y="962525"/>
            <a:ext cx="8823158" cy="6529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South Africa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быстрого реагирования ("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Rapid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Response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").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стратегия выходит за рамки отдельных инициатив в области ИКТ и направлена на построение скоординированной национальной структуры, предотвращающей усугубление существующих неравенств между хорошо финансированными школами и учреждениями с ограниченными ресурсами.</a:t>
            </a: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8851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DDE9AA26-E82F-4278-9BA4-5E72E2D74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206" y="3115872"/>
            <a:ext cx="3289120" cy="2438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04854F-0B04-4552-B83C-8FBC22FB843A}"/>
              </a:ext>
            </a:extLst>
          </p:cNvPr>
          <p:cNvSpPr txBox="1"/>
          <p:nvPr/>
        </p:nvSpPr>
        <p:spPr>
          <a:xfrm>
            <a:off x="1172170" y="6041704"/>
            <a:ext cx="2760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Южная Африка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27C2C4-E967-46D9-A8A3-49D067F498E1}"/>
              </a:ext>
            </a:extLst>
          </p:cNvPr>
          <p:cNvSpPr txBox="1"/>
          <p:nvPr/>
        </p:nvSpPr>
        <p:spPr>
          <a:xfrm>
            <a:off x="6320589" y="6041704"/>
            <a:ext cx="16683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Кения</a:t>
            </a:r>
          </a:p>
        </p:txBody>
      </p:sp>
      <p:pic>
        <p:nvPicPr>
          <p:cNvPr id="13" name="Рисунок 12" descr="Изображение выглядит как текст, снимок экрана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CFBFC686-8F61-411A-BD22-8A95BBCC8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7751" y="3115872"/>
            <a:ext cx="3884152" cy="2438400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человек, одежда, в помещении, работа&#10;&#10;Автоматически созданное описание">
            <a:extLst>
              <a:ext uri="{FF2B5EF4-FFF2-40B4-BE49-F238E27FC236}">
                <a16:creationId xmlns:a16="http://schemas.microsoft.com/office/drawing/2014/main" id="{C64D72AC-283C-405F-A2F3-C12227AB9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1329" y="2961967"/>
            <a:ext cx="2712699" cy="259230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67E62D2-DAB1-4486-8B32-11FB28DCF90B}"/>
              </a:ext>
            </a:extLst>
          </p:cNvPr>
          <p:cNvSpPr txBox="1"/>
          <p:nvPr/>
        </p:nvSpPr>
        <p:spPr>
          <a:xfrm>
            <a:off x="10697237" y="6041704"/>
            <a:ext cx="1860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Уганда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731964-DD6B-4EB2-A547-E7E13730C12E}"/>
              </a:ext>
            </a:extLst>
          </p:cNvPr>
          <p:cNvSpPr txBox="1"/>
          <p:nvPr/>
        </p:nvSpPr>
        <p:spPr>
          <a:xfrm>
            <a:off x="1019206" y="593558"/>
            <a:ext cx="6969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Успешные кейсы Африки</a:t>
            </a:r>
          </a:p>
        </p:txBody>
      </p:sp>
    </p:spTree>
    <p:extLst>
      <p:ext uri="{BB962C8B-B14F-4D97-AF65-F5344CB8AC3E}">
        <p14:creationId xmlns:p14="http://schemas.microsoft.com/office/powerpoint/2010/main" val="30464785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70113D-83D0-42AC-A019-B655CBBFBCED}"/>
              </a:ext>
            </a:extLst>
          </p:cNvPr>
          <p:cNvSpPr txBox="1"/>
          <p:nvPr/>
        </p:nvSpPr>
        <p:spPr>
          <a:xfrm>
            <a:off x="609599" y="513347"/>
            <a:ext cx="111653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использования ИИ на примере учителя английского языка (Россия, Татарстан).</a:t>
            </a:r>
          </a:p>
        </p:txBody>
      </p:sp>
      <p:pic>
        <p:nvPicPr>
          <p:cNvPr id="4" name="Рисунок 3" descr="Изображение выглядит как человек, одежда, Человеческое лицо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9A8086CF-2B1B-4C4E-8359-56F29606D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157" y="2277979"/>
            <a:ext cx="3785937" cy="56789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F5F0EF-E546-4EAD-A899-618CF5559195}"/>
              </a:ext>
            </a:extLst>
          </p:cNvPr>
          <p:cNvSpPr txBox="1"/>
          <p:nvPr/>
        </p:nvSpPr>
        <p:spPr>
          <a:xfrm>
            <a:off x="6577264" y="3769895"/>
            <a:ext cx="64489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Набережнова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педагог дополнительного образования курса 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 English”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АНО ДО «Центр обучения детей и взрослых «Академия личности».</a:t>
            </a:r>
          </a:p>
        </p:txBody>
      </p:sp>
    </p:spTree>
    <p:extLst>
      <p:ext uri="{BB962C8B-B14F-4D97-AF65-F5344CB8AC3E}">
        <p14:creationId xmlns:p14="http://schemas.microsoft.com/office/powerpoint/2010/main" val="5830095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8B4F41-813A-45C8-B509-1955DA1D91F9}"/>
              </a:ext>
            </a:extLst>
          </p:cNvPr>
          <p:cNvSpPr txBox="1"/>
          <p:nvPr/>
        </p:nvSpPr>
        <p:spPr>
          <a:xfrm>
            <a:off x="978568" y="4114800"/>
            <a:ext cx="122080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«Если вы до сих пор проверяете ДЗ на уроке, он превращается в хаос, пока эссе дочитаешь, вот тут ещё 5 одинаковых ошибок и, ОЙ, урок закончился. Попросите учеников прислать эссе до урока, чтобы нейросеть сделала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бОльшую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часть работы за вас.»</a:t>
            </a:r>
          </a:p>
        </p:txBody>
      </p:sp>
      <p:pic>
        <p:nvPicPr>
          <p:cNvPr id="4" name="Рисунок 3" descr="Изображение выглядит как человек, одежда, текст, удержание&#10;&#10;Автоматически созданное описание">
            <a:extLst>
              <a:ext uri="{FF2B5EF4-FFF2-40B4-BE49-F238E27FC236}">
                <a16:creationId xmlns:a16="http://schemas.microsoft.com/office/drawing/2014/main" id="{84714BA8-D904-4567-AD0E-B11363140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453" y="597568"/>
            <a:ext cx="4126832" cy="275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7581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62BCE1-45E5-4619-BD8D-3DCD16119765}"/>
              </a:ext>
            </a:extLst>
          </p:cNvPr>
          <p:cNvSpPr txBox="1"/>
          <p:nvPr/>
        </p:nvSpPr>
        <p:spPr>
          <a:xfrm>
            <a:off x="770021" y="561474"/>
            <a:ext cx="6545179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Лайфхаки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педагога</a:t>
            </a: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перезалить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напечатанный учеником текст в искусственный интеллект, а если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1)он присылает фото тетради – прикрепите скрин в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Chat GPT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распознайте текст через камеру телефона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2) шлёт голосовые – пусть это делает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премиум аккаунтах перегонит в текст</a:t>
            </a: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 выглядит как текст, Шрифт, Графика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B6BB6DA4-401F-4CAC-8283-816F947A5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7398" y="2632910"/>
            <a:ext cx="4832981" cy="296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183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01BBBF-9F3E-4DA6-B7EB-9943E09CA557}"/>
              </a:ext>
            </a:extLst>
          </p:cNvPr>
          <p:cNvSpPr txBox="1"/>
          <p:nvPr/>
        </p:nvSpPr>
        <p:spPr>
          <a:xfrm>
            <a:off x="882316" y="625642"/>
            <a:ext cx="108765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проверять разные типы заданий с искусственным интеллектом, важно написать правильный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промпт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8F11F8-1F13-492D-98A7-6E8704B79012}"/>
              </a:ext>
            </a:extLst>
          </p:cNvPr>
          <p:cNvSpPr txBox="1"/>
          <p:nvPr/>
        </p:nvSpPr>
        <p:spPr>
          <a:xfrm>
            <a:off x="770021" y="3283803"/>
            <a:ext cx="409073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«вставить пропущенные слова»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782B54B-C567-4828-87F7-B8070E0C0EAB}"/>
              </a:ext>
            </a:extLst>
          </p:cNvPr>
          <p:cNvSpPr/>
          <p:nvPr/>
        </p:nvSpPr>
        <p:spPr>
          <a:xfrm>
            <a:off x="352926" y="4780547"/>
            <a:ext cx="4235116" cy="26950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Вот, задание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ученика с уровнем А1  по теме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present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simple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Оцени, насколько грамматически верно выполнена работа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689CB7-ACE7-45E4-9838-21B66C220543}"/>
              </a:ext>
            </a:extLst>
          </p:cNvPr>
          <p:cNvSpPr txBox="1"/>
          <p:nvPr/>
        </p:nvSpPr>
        <p:spPr>
          <a:xfrm>
            <a:off x="8742948" y="3408948"/>
            <a:ext cx="320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это эссе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618751D-4BFE-4D99-AF7D-B49DD069A85E}"/>
              </a:ext>
            </a:extLst>
          </p:cNvPr>
          <p:cNvSpPr/>
          <p:nvPr/>
        </p:nvSpPr>
        <p:spPr>
          <a:xfrm>
            <a:off x="8365958" y="4736486"/>
            <a:ext cx="4235116" cy="28674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Проанализируй сочинение. Дай оценку по критериям: содержание, логика, лексика, грамматика, пунктуация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мультфильм, снимок экрана, текст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681CB4D6-1DD4-45E5-A8E5-03B6F42AC6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53" r="14804" b="10620"/>
          <a:stretch/>
        </p:blipFill>
        <p:spPr>
          <a:xfrm>
            <a:off x="5141495" y="3145303"/>
            <a:ext cx="2775284" cy="193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010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6DC27B-25BF-410C-924E-2E8869F8FBC6}"/>
              </a:ext>
            </a:extLst>
          </p:cNvPr>
          <p:cNvSpPr txBox="1"/>
          <p:nvPr/>
        </p:nvSpPr>
        <p:spPr>
          <a:xfrm>
            <a:off x="1122947" y="1443790"/>
            <a:ext cx="12432632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еще помогает сделать ИИ для уроков английского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-Усложнить \упростить задание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-Помочь Организовать работу учителя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 повторяющимся ошибкам сделать индивидуальные упражнения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-Анализировать  контрольные работы и получать советы по работе с ребёнком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-Поработать графологом и распознать скрытые способности или скрытые проблемы личности ученика по почерку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62996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6D6ADC-F8D8-4C55-B88B-79BF82B99ADC}"/>
              </a:ext>
            </a:extLst>
          </p:cNvPr>
          <p:cNvSpPr txBox="1"/>
          <p:nvPr/>
        </p:nvSpPr>
        <p:spPr>
          <a:xfrm>
            <a:off x="1797468" y="7186863"/>
            <a:ext cx="853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я считаю, что его тоже нужно воспитывать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 выглядит как автомат, мультфильм, одежда, доска&#10;&#10;Автоматически созданное описание">
            <a:extLst>
              <a:ext uri="{FF2B5EF4-FFF2-40B4-BE49-F238E27FC236}">
                <a16:creationId xmlns:a16="http://schemas.microsoft.com/office/drawing/2014/main" id="{2403D681-8EC4-4816-92EC-2A5CA8CAB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468" y="394786"/>
            <a:ext cx="11420475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1078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строительство, текст, снимок экрана, Коммерческ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5DA779A8-16DF-4538-AFA0-BCAAA82D2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053" y="85620"/>
            <a:ext cx="10468563" cy="805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5858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Человеческое лицо, одежда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5D613CD8-2BC6-40E8-9042-4667D6215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996" y="1435517"/>
            <a:ext cx="12287250" cy="574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7183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Человеческое лицо, текст, снимок экрана, Модный аксессуар&#10;&#10;Автоматически созданное описание">
            <a:extLst>
              <a:ext uri="{FF2B5EF4-FFF2-40B4-BE49-F238E27FC236}">
                <a16:creationId xmlns:a16="http://schemas.microsoft.com/office/drawing/2014/main" id="{1F861F39-0A15-4F4A-B22D-BB0B56B5D1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85" t="41656" b="-903"/>
          <a:stretch/>
        </p:blipFill>
        <p:spPr>
          <a:xfrm>
            <a:off x="2454278" y="1074822"/>
            <a:ext cx="9304585" cy="635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7941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плакат, графический дизайн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FB734375-8071-4B0F-9ED3-3C9EEE6D9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431" y="1514260"/>
            <a:ext cx="10239625" cy="520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4783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Шрифт, Цвет электрик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9DB358DA-52E2-40D7-84D9-7D9789B12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0905" y="1121443"/>
            <a:ext cx="8983579" cy="598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7263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одежда, человек, Человеческое лицо, небо&#10;&#10;Автоматически созданное описание">
            <a:extLst>
              <a:ext uri="{FF2B5EF4-FFF2-40B4-BE49-F238E27FC236}">
                <a16:creationId xmlns:a16="http://schemas.microsoft.com/office/drawing/2014/main" id="{FEFB5BC6-5E6A-498D-92C5-57C1DBD81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7579" y="2066089"/>
            <a:ext cx="8438147" cy="56254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766144-F3BD-4EB8-B1F6-B83C3C90C3FA}"/>
              </a:ext>
            </a:extLst>
          </p:cNvPr>
          <p:cNvSpPr txBox="1"/>
          <p:nvPr/>
        </p:nvSpPr>
        <p:spPr>
          <a:xfrm>
            <a:off x="818147" y="270108"/>
            <a:ext cx="136037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Центральная Азия включилась </a:t>
            </a:r>
          </a:p>
          <a:p>
            <a:pPr algn="ctr"/>
            <a:r>
              <a:rPr lang="ru-RU" sz="36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глобальную гонку 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08913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036A26-A18C-4C42-8FC6-6405418AD6E7}"/>
              </a:ext>
            </a:extLst>
          </p:cNvPr>
          <p:cNvSpPr txBox="1"/>
          <p:nvPr/>
        </p:nvSpPr>
        <p:spPr>
          <a:xfrm>
            <a:off x="1780674" y="818147"/>
            <a:ext cx="108123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без учителей: звучит как фантастика, но она уже существует </a:t>
            </a: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BF7EC9-E11F-4B38-9172-BAA398E93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6548" y="4909005"/>
            <a:ext cx="2569744" cy="256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B3A04B-DDB6-40F2-99F7-C56239AFA8B5}"/>
              </a:ext>
            </a:extLst>
          </p:cNvPr>
          <p:cNvSpPr txBox="1"/>
          <p:nvPr/>
        </p:nvSpPr>
        <p:spPr>
          <a:xfrm>
            <a:off x="9448299" y="7478749"/>
            <a:ext cx="4251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 school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школе</a:t>
            </a:r>
          </a:p>
        </p:txBody>
      </p:sp>
      <p:pic>
        <p:nvPicPr>
          <p:cNvPr id="5" name="Рисунок 4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2B99C83E-5F1D-4A52-963D-C84ED4B46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8299" y="2523275"/>
            <a:ext cx="2597993" cy="1357661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плакат, автомат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0D56B90D-419D-4FC3-A0C1-E9A82DF32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216" y="2523275"/>
            <a:ext cx="4549026" cy="541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205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71DDEC-6B48-4DC4-B6D6-52D5E1832D88}"/>
              </a:ext>
            </a:extLst>
          </p:cNvPr>
          <p:cNvSpPr txBox="1"/>
          <p:nvPr/>
        </p:nvSpPr>
        <p:spPr>
          <a:xfrm>
            <a:off x="930442" y="818147"/>
            <a:ext cx="8807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обучения в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 school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 выглядит как текст, бумага, Денежная купюра, Наличные средства&#10;&#10;Автоматически созданное описание">
            <a:extLst>
              <a:ext uri="{FF2B5EF4-FFF2-40B4-BE49-F238E27FC236}">
                <a16:creationId xmlns:a16="http://schemas.microsoft.com/office/drawing/2014/main" id="{8677600E-C9B5-473C-A627-132666336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744" y="3379769"/>
            <a:ext cx="4246940" cy="26237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779C39-F025-4301-8605-C1873DA3A96C}"/>
              </a:ext>
            </a:extLst>
          </p:cNvPr>
          <p:cNvSpPr txBox="1"/>
          <p:nvPr/>
        </p:nvSpPr>
        <p:spPr>
          <a:xfrm>
            <a:off x="7177177" y="4123426"/>
            <a:ext cx="63317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000$</a:t>
            </a:r>
            <a:endParaRPr lang="ru-RU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72BC41D1-329A-4C8D-896A-1BB7FE76A32F}"/>
              </a:ext>
            </a:extLst>
          </p:cNvPr>
          <p:cNvSpPr/>
          <p:nvPr/>
        </p:nvSpPr>
        <p:spPr>
          <a:xfrm>
            <a:off x="6112042" y="4411579"/>
            <a:ext cx="882316" cy="481263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трелка: влево 6">
            <a:extLst>
              <a:ext uri="{FF2B5EF4-FFF2-40B4-BE49-F238E27FC236}">
                <a16:creationId xmlns:a16="http://schemas.microsoft.com/office/drawing/2014/main" id="{4CA42711-8748-4EC0-85BC-3D12574FFA73}"/>
              </a:ext>
            </a:extLst>
          </p:cNvPr>
          <p:cNvSpPr/>
          <p:nvPr/>
        </p:nvSpPr>
        <p:spPr>
          <a:xfrm>
            <a:off x="10042357" y="4411579"/>
            <a:ext cx="978569" cy="481263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39615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141A0E-DB17-4BEA-9466-E74EBD624AF5}"/>
              </a:ext>
            </a:extLst>
          </p:cNvPr>
          <p:cNvSpPr txBox="1"/>
          <p:nvPr/>
        </p:nvSpPr>
        <p:spPr>
          <a:xfrm>
            <a:off x="879895" y="699636"/>
            <a:ext cx="553578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Плюсы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Ускоренное обучение.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маршрут.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 на навыках будущего.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Новая роль взрослых.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учителей.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 выглядит как одежда, стол, человек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D43171D4-3394-4EDA-8950-DD2431024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1288" y="1939615"/>
            <a:ext cx="7042143" cy="3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141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141A0E-DB17-4BEA-9466-E74EBD624AF5}"/>
              </a:ext>
            </a:extLst>
          </p:cNvPr>
          <p:cNvSpPr txBox="1"/>
          <p:nvPr/>
        </p:nvSpPr>
        <p:spPr>
          <a:xfrm>
            <a:off x="879895" y="699636"/>
            <a:ext cx="5710686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Минусы</a:t>
            </a: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Недоступность для большинства.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живого учителя.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приватности и этики.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Ограниченность “глубоких” предметов.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Неясные долгосрочные последствия.</a:t>
            </a: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Изображение выглядит как мебель, стул, в помещении, зал&#10;&#10;Автоматически созданное описание">
            <a:extLst>
              <a:ext uri="{FF2B5EF4-FFF2-40B4-BE49-F238E27FC236}">
                <a16:creationId xmlns:a16="http://schemas.microsoft.com/office/drawing/2014/main" id="{758D3B65-8119-4F5C-B064-A4D075465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6392" y="1751163"/>
            <a:ext cx="5039714" cy="503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2044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66FDCA0-F305-4764-B0ED-C9A394A129C1}"/>
              </a:ext>
            </a:extLst>
          </p:cNvPr>
          <p:cNvSpPr/>
          <p:nvPr/>
        </p:nvSpPr>
        <p:spPr>
          <a:xfrm>
            <a:off x="2871537" y="3433010"/>
            <a:ext cx="9689431" cy="425115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A94203-24B9-46F8-9689-948F8388A1F6}"/>
              </a:ext>
            </a:extLst>
          </p:cNvPr>
          <p:cNvSpPr txBox="1"/>
          <p:nvPr/>
        </p:nvSpPr>
        <p:spPr>
          <a:xfrm>
            <a:off x="3433009" y="3721439"/>
            <a:ext cx="882315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Alpha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всего лишь один частный проект. Но именно с таких экспериментов обычно начинается новое будущее. Возможно, через несколько лет такие школы появятся и в Сан-Франциско, и в Лос-Анджелесе, и в Сакраменто — и тогда выбор станет личным для каждой семьи: 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оставаться в старой системе или шагнуть в мир, где учит интеллект, а не человек.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Изображение выглядит как человек, палец, удержание, рука&#10;&#10;Автоматически созданное описание">
            <a:extLst>
              <a:ext uri="{FF2B5EF4-FFF2-40B4-BE49-F238E27FC236}">
                <a16:creationId xmlns:a16="http://schemas.microsoft.com/office/drawing/2014/main" id="{D426740D-460C-42B9-8E23-22A5FCCFA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279" y="545432"/>
            <a:ext cx="3973003" cy="264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130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DECCF8-60D3-49FD-93A6-4834CF86DA2A}"/>
              </a:ext>
            </a:extLst>
          </p:cNvPr>
          <p:cNvSpPr txBox="1"/>
          <p:nvPr/>
        </p:nvSpPr>
        <p:spPr>
          <a:xfrm>
            <a:off x="1058779" y="689811"/>
            <a:ext cx="5759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говорят…</a:t>
            </a:r>
          </a:p>
        </p:txBody>
      </p:sp>
    </p:spTree>
    <p:extLst>
      <p:ext uri="{BB962C8B-B14F-4D97-AF65-F5344CB8AC3E}">
        <p14:creationId xmlns:p14="http://schemas.microsoft.com/office/powerpoint/2010/main" val="1643339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DECCF8-60D3-49FD-93A6-4834CF86DA2A}"/>
              </a:ext>
            </a:extLst>
          </p:cNvPr>
          <p:cNvSpPr txBox="1"/>
          <p:nvPr/>
        </p:nvSpPr>
        <p:spPr>
          <a:xfrm>
            <a:off x="1058779" y="689811"/>
            <a:ext cx="5759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61BCFD-4E7F-48E7-907F-D03FE49EE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863" y="633662"/>
            <a:ext cx="4604084" cy="690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0684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Неон, Графика, Шрифт, Неоновая вывеска&#10;&#10;Автоматически созданное описание">
            <a:extLst>
              <a:ext uri="{FF2B5EF4-FFF2-40B4-BE49-F238E27FC236}">
                <a16:creationId xmlns:a16="http://schemas.microsoft.com/office/drawing/2014/main" id="{9D182621-E251-4AA7-9506-86A9FC9B9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657" y="-1"/>
            <a:ext cx="15068119" cy="843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127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1448</Words>
  <Application>Microsoft Office PowerPoint</Application>
  <PresentationFormat>Произвольный</PresentationFormat>
  <Paragraphs>251</Paragraphs>
  <Slides>54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54</vt:i4>
      </vt:variant>
    </vt:vector>
  </HeadingPairs>
  <TitlesOfParts>
    <vt:vector size="66" baseType="lpstr">
      <vt:lpstr>Verdana</vt:lpstr>
      <vt:lpstr>Arial</vt:lpstr>
      <vt:lpstr>Spline Sans Bold</vt:lpstr>
      <vt:lpstr>Times New Roman</vt:lpstr>
      <vt:lpstr>Tahoma</vt:lpstr>
      <vt:lpstr>Calibri</vt:lpstr>
      <vt:lpstr>Arial Black</vt:lpstr>
      <vt:lpstr>Arial MT</vt:lpstr>
      <vt:lpstr>Trebuchet MS</vt:lpstr>
      <vt:lpstr>Lucida Sans Unicode</vt:lpstr>
      <vt:lpstr>Office Theme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What AI Can Do for Teachers</vt:lpstr>
      <vt:lpstr>What AI Can Do for Students</vt:lpstr>
      <vt:lpstr>AI vs Teacher: Who Does What Best?</vt:lpstr>
      <vt:lpstr>AI Skills Teachers Need</vt:lpstr>
      <vt:lpstr>AI for Lesson Planning (Apps)</vt:lpstr>
      <vt:lpstr>AI for Assessment &amp; Feedback</vt:lpstr>
      <vt:lpstr>AI for Language &amp; Accessibility</vt:lpstr>
      <vt:lpstr>What’s Next for Teachers?</vt:lpstr>
      <vt:lpstr>Actionable Recommendations for Schools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user</cp:lastModifiedBy>
  <cp:revision>40</cp:revision>
  <dcterms:created xsi:type="dcterms:W3CDTF">2026-02-17T11:29:31Z</dcterms:created>
  <dcterms:modified xsi:type="dcterms:W3CDTF">2026-05-14T13:14:12Z</dcterms:modified>
</cp:coreProperties>
</file>